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9"/>
  </p:notesMasterIdLst>
  <p:sldIdLst>
    <p:sldId id="256" r:id="rId2"/>
    <p:sldId id="311" r:id="rId3"/>
    <p:sldId id="258" r:id="rId4"/>
    <p:sldId id="314" r:id="rId5"/>
    <p:sldId id="316" r:id="rId6"/>
    <p:sldId id="321" r:id="rId7"/>
    <p:sldId id="312" r:id="rId8"/>
    <p:sldId id="323" r:id="rId9"/>
    <p:sldId id="319" r:id="rId10"/>
    <p:sldId id="313" r:id="rId11"/>
    <p:sldId id="317" r:id="rId12"/>
    <p:sldId id="318" r:id="rId13"/>
    <p:sldId id="269" r:id="rId14"/>
    <p:sldId id="285" r:id="rId15"/>
    <p:sldId id="322" r:id="rId16"/>
    <p:sldId id="289" r:id="rId17"/>
    <p:sldId id="290" r:id="rId18"/>
  </p:sldIdLst>
  <p:sldSz cx="9144000" cy="5143500" type="screen16x9"/>
  <p:notesSz cx="6858000" cy="9144000"/>
  <p:embeddedFontLst>
    <p:embeddedFont>
      <p:font typeface="Anaheim" panose="020B0604020202020204" charset="0"/>
      <p:regular r:id="rId20"/>
    </p:embeddedFont>
    <p:embeddedFont>
      <p:font typeface="Bebas Neue" panose="020B0606020202050201" pitchFamily="34" charset="0"/>
      <p:regular r:id="rId21"/>
    </p:embeddedFont>
    <p:embeddedFont>
      <p:font typeface="Franklin Gothic Book" panose="020B0503020102020204" pitchFamily="34" charset="0"/>
      <p:regular r:id="rId22"/>
      <p:italic r:id="rId23"/>
    </p:embeddedFont>
    <p:embeddedFont>
      <p:font typeface="Inter" panose="020B0604020202020204" charset="0"/>
      <p:regular r:id="rId24"/>
      <p:bold r:id="rId25"/>
    </p:embeddedFont>
    <p:embeddedFont>
      <p:font typeface="Nunito Light" pitchFamily="2" charset="0"/>
      <p:regular r:id="rId26"/>
      <p:italic r:id="rId27"/>
    </p:embeddedFont>
    <p:embeddedFont>
      <p:font typeface="Paytone One" panose="020B0604020202020204"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55111FF-39C9-4BB0-B3C4-2D5EF4633CAD}">
  <a:tblStyle styleId="{F55111FF-39C9-4BB0-B3C4-2D5EF4633CA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E0FF088-A879-4B37-8FF7-2D19045D8755}"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053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d44c0c1fca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d44c0c1fca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066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8927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25a9a697c2a_0_1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25a9a697c2a_0_1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g25ad3e33fb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1" name="Google Shape;1131;g25ad3e33f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a:spLocks noGrp="1"/>
          </p:cNvSpPr>
          <p:nvPr>
            <p:ph type="pic" idx="2"/>
          </p:nvPr>
        </p:nvSpPr>
        <p:spPr>
          <a:xfrm>
            <a:off x="0" y="2760900"/>
            <a:ext cx="9144000" cy="2382600"/>
          </a:xfrm>
          <a:prstGeom prst="rect">
            <a:avLst/>
          </a:prstGeom>
          <a:noFill/>
          <a:ln>
            <a:noFill/>
          </a:ln>
        </p:spPr>
      </p:sp>
      <p:sp>
        <p:nvSpPr>
          <p:cNvPr id="10" name="Google Shape;10;p2"/>
          <p:cNvSpPr txBox="1">
            <a:spLocks noGrp="1"/>
          </p:cNvSpPr>
          <p:nvPr>
            <p:ph type="ctrTitle"/>
          </p:nvPr>
        </p:nvSpPr>
        <p:spPr>
          <a:xfrm>
            <a:off x="713265" y="539500"/>
            <a:ext cx="6100500" cy="15378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2077450"/>
            <a:ext cx="4043100" cy="50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07"/>
        <p:cNvGrpSpPr/>
        <p:nvPr/>
      </p:nvGrpSpPr>
      <p:grpSpPr>
        <a:xfrm>
          <a:off x="0" y="0"/>
          <a:ext cx="0" cy="0"/>
          <a:chOff x="0" y="0"/>
          <a:chExt cx="0" cy="0"/>
        </a:xfrm>
      </p:grpSpPr>
      <p:grpSp>
        <p:nvGrpSpPr>
          <p:cNvPr id="508" name="Google Shape;508;p30"/>
          <p:cNvGrpSpPr/>
          <p:nvPr/>
        </p:nvGrpSpPr>
        <p:grpSpPr>
          <a:xfrm>
            <a:off x="0" y="-2"/>
            <a:ext cx="9144000" cy="5143500"/>
            <a:chOff x="0" y="-2"/>
            <a:chExt cx="9144000" cy="5143500"/>
          </a:xfrm>
        </p:grpSpPr>
        <p:pic>
          <p:nvPicPr>
            <p:cNvPr id="509" name="Google Shape;509;p30"/>
            <p:cNvPicPr preferRelativeResize="0"/>
            <p:nvPr/>
          </p:nvPicPr>
          <p:blipFill rotWithShape="1">
            <a:blip r:embed="rId2">
              <a:alphaModFix/>
            </a:blip>
            <a:srcRect t="-825" r="23471" b="4846"/>
            <a:stretch/>
          </p:blipFill>
          <p:spPr>
            <a:xfrm>
              <a:off x="8152575" y="4603998"/>
              <a:ext cx="991425" cy="539500"/>
            </a:xfrm>
            <a:prstGeom prst="rect">
              <a:avLst/>
            </a:prstGeom>
            <a:noFill/>
            <a:ln>
              <a:noFill/>
            </a:ln>
          </p:spPr>
        </p:pic>
        <p:pic>
          <p:nvPicPr>
            <p:cNvPr id="510" name="Google Shape;510;p30"/>
            <p:cNvPicPr preferRelativeResize="0"/>
            <p:nvPr/>
          </p:nvPicPr>
          <p:blipFill rotWithShape="1">
            <a:blip r:embed="rId2">
              <a:alphaModFix/>
            </a:blip>
            <a:srcRect t="-825" r="23471" b="4846"/>
            <a:stretch/>
          </p:blipFill>
          <p:spPr>
            <a:xfrm flipH="1">
              <a:off x="0" y="-2"/>
              <a:ext cx="991425" cy="539500"/>
            </a:xfrm>
            <a:prstGeom prst="rect">
              <a:avLst/>
            </a:prstGeom>
            <a:noFill/>
            <a:ln>
              <a:noFill/>
            </a:ln>
          </p:spPr>
        </p:pic>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2"/>
        <p:cNvGrpSpPr/>
        <p:nvPr/>
      </p:nvGrpSpPr>
      <p:grpSpPr>
        <a:xfrm>
          <a:off x="0" y="0"/>
          <a:ext cx="0" cy="0"/>
          <a:chOff x="0" y="0"/>
          <a:chExt cx="0" cy="0"/>
        </a:xfrm>
      </p:grpSpPr>
      <p:grpSp>
        <p:nvGrpSpPr>
          <p:cNvPr id="53" name="Google Shape;53;p6"/>
          <p:cNvGrpSpPr/>
          <p:nvPr/>
        </p:nvGrpSpPr>
        <p:grpSpPr>
          <a:xfrm>
            <a:off x="-9925" y="0"/>
            <a:ext cx="9799277" cy="5137225"/>
            <a:chOff x="-9925" y="0"/>
            <a:chExt cx="9799277" cy="5137225"/>
          </a:xfrm>
        </p:grpSpPr>
        <p:grpSp>
          <p:nvGrpSpPr>
            <p:cNvPr id="54" name="Google Shape;54;p6"/>
            <p:cNvGrpSpPr/>
            <p:nvPr/>
          </p:nvGrpSpPr>
          <p:grpSpPr>
            <a:xfrm rot="-1656687">
              <a:off x="8519328" y="1817701"/>
              <a:ext cx="1046230" cy="1222814"/>
              <a:chOff x="4807050" y="731825"/>
              <a:chExt cx="1509650" cy="1764450"/>
            </a:xfrm>
          </p:grpSpPr>
          <p:sp>
            <p:nvSpPr>
              <p:cNvPr id="55" name="Google Shape;55;p6"/>
              <p:cNvSpPr/>
              <p:nvPr/>
            </p:nvSpPr>
            <p:spPr>
              <a:xfrm>
                <a:off x="5701675" y="1576525"/>
                <a:ext cx="194550" cy="284550"/>
              </a:xfrm>
              <a:custGeom>
                <a:avLst/>
                <a:gdLst/>
                <a:ahLst/>
                <a:cxnLst/>
                <a:rect l="l" t="t" r="r" b="b"/>
                <a:pathLst>
                  <a:path w="7782" h="11382" extrusionOk="0">
                    <a:moveTo>
                      <a:pt x="7782" y="0"/>
                    </a:moveTo>
                    <a:cubicBezTo>
                      <a:pt x="6001" y="1566"/>
                      <a:pt x="4595" y="3388"/>
                      <a:pt x="3277" y="5272"/>
                    </a:cubicBezTo>
                    <a:cubicBezTo>
                      <a:pt x="1998" y="7179"/>
                      <a:pt x="809" y="9151"/>
                      <a:pt x="0" y="11381"/>
                    </a:cubicBezTo>
                    <a:cubicBezTo>
                      <a:pt x="1783" y="9818"/>
                      <a:pt x="3189" y="7996"/>
                      <a:pt x="4505" y="6112"/>
                    </a:cubicBezTo>
                    <a:cubicBezTo>
                      <a:pt x="5782" y="4200"/>
                      <a:pt x="6971" y="2228"/>
                      <a:pt x="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p:nvPr/>
            </p:nvSpPr>
            <p:spPr>
              <a:xfrm>
                <a:off x="5459575" y="1629000"/>
                <a:ext cx="157200" cy="219650"/>
              </a:xfrm>
              <a:custGeom>
                <a:avLst/>
                <a:gdLst/>
                <a:ahLst/>
                <a:cxnLst/>
                <a:rect l="l" t="t" r="r" b="b"/>
                <a:pathLst>
                  <a:path w="6288" h="8786" extrusionOk="0">
                    <a:moveTo>
                      <a:pt x="6288" y="0"/>
                    </a:moveTo>
                    <a:lnTo>
                      <a:pt x="6288" y="0"/>
                    </a:lnTo>
                    <a:cubicBezTo>
                      <a:pt x="4762" y="1122"/>
                      <a:pt x="3607" y="2510"/>
                      <a:pt x="2540" y="3960"/>
                    </a:cubicBezTo>
                    <a:cubicBezTo>
                      <a:pt x="1508" y="5435"/>
                      <a:pt x="568" y="6978"/>
                      <a:pt x="0" y="8786"/>
                    </a:cubicBezTo>
                    <a:cubicBezTo>
                      <a:pt x="1529" y="7664"/>
                      <a:pt x="2684" y="6278"/>
                      <a:pt x="3750" y="4826"/>
                    </a:cubicBezTo>
                    <a:cubicBezTo>
                      <a:pt x="4778" y="3348"/>
                      <a:pt x="5718" y="1806"/>
                      <a:pt x="6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6"/>
              <p:cNvSpPr/>
              <p:nvPr/>
            </p:nvSpPr>
            <p:spPr>
              <a:xfrm>
                <a:off x="5458300" y="1375700"/>
                <a:ext cx="164650" cy="179725"/>
              </a:xfrm>
              <a:custGeom>
                <a:avLst/>
                <a:gdLst/>
                <a:ahLst/>
                <a:cxnLst/>
                <a:rect l="l" t="t" r="r" b="b"/>
                <a:pathLst>
                  <a:path w="6586" h="7189" extrusionOk="0">
                    <a:moveTo>
                      <a:pt x="6586" y="0"/>
                    </a:moveTo>
                    <a:lnTo>
                      <a:pt x="6586" y="0"/>
                    </a:lnTo>
                    <a:cubicBezTo>
                      <a:pt x="5055" y="801"/>
                      <a:pt x="3861" y="1912"/>
                      <a:pt x="2744" y="3092"/>
                    </a:cubicBezTo>
                    <a:cubicBezTo>
                      <a:pt x="1663" y="4304"/>
                      <a:pt x="661" y="5593"/>
                      <a:pt x="1" y="7188"/>
                    </a:cubicBezTo>
                    <a:cubicBezTo>
                      <a:pt x="1534" y="6389"/>
                      <a:pt x="2728" y="5281"/>
                      <a:pt x="3841" y="4099"/>
                    </a:cubicBezTo>
                    <a:cubicBezTo>
                      <a:pt x="4921" y="2882"/>
                      <a:pt x="5921" y="1596"/>
                      <a:pt x="6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6"/>
              <p:cNvSpPr/>
              <p:nvPr/>
            </p:nvSpPr>
            <p:spPr>
              <a:xfrm>
                <a:off x="5161425" y="1703925"/>
                <a:ext cx="188375" cy="163500"/>
              </a:xfrm>
              <a:custGeom>
                <a:avLst/>
                <a:gdLst/>
                <a:ahLst/>
                <a:cxnLst/>
                <a:rect l="l" t="t" r="r" b="b"/>
                <a:pathLst>
                  <a:path w="7535" h="6540" extrusionOk="0">
                    <a:moveTo>
                      <a:pt x="7535" y="0"/>
                    </a:moveTo>
                    <a:lnTo>
                      <a:pt x="7535" y="0"/>
                    </a:lnTo>
                    <a:cubicBezTo>
                      <a:pt x="5893" y="647"/>
                      <a:pt x="4552" y="1637"/>
                      <a:pt x="3279" y="2706"/>
                    </a:cubicBezTo>
                    <a:cubicBezTo>
                      <a:pt x="2037" y="3815"/>
                      <a:pt x="869" y="5004"/>
                      <a:pt x="1" y="6539"/>
                    </a:cubicBezTo>
                    <a:cubicBezTo>
                      <a:pt x="1642" y="5895"/>
                      <a:pt x="2984" y="4904"/>
                      <a:pt x="4254" y="3831"/>
                    </a:cubicBezTo>
                    <a:cubicBezTo>
                      <a:pt x="5494" y="2722"/>
                      <a:pt x="6664" y="1533"/>
                      <a:pt x="7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207500" y="1466850"/>
                <a:ext cx="172200" cy="139775"/>
              </a:xfrm>
              <a:custGeom>
                <a:avLst/>
                <a:gdLst/>
                <a:ahLst/>
                <a:cxnLst/>
                <a:rect l="l" t="t" r="r" b="b"/>
                <a:pathLst>
                  <a:path w="6888" h="5591" extrusionOk="0">
                    <a:moveTo>
                      <a:pt x="6888" y="0"/>
                    </a:moveTo>
                    <a:lnTo>
                      <a:pt x="6888" y="0"/>
                    </a:lnTo>
                    <a:cubicBezTo>
                      <a:pt x="5369" y="476"/>
                      <a:pt x="4138" y="1305"/>
                      <a:pt x="2974" y="2217"/>
                    </a:cubicBezTo>
                    <a:cubicBezTo>
                      <a:pt x="1840" y="3166"/>
                      <a:pt x="776" y="4200"/>
                      <a:pt x="0" y="5590"/>
                    </a:cubicBezTo>
                    <a:cubicBezTo>
                      <a:pt x="1519" y="5117"/>
                      <a:pt x="2752" y="4288"/>
                      <a:pt x="3914" y="3374"/>
                    </a:cubicBezTo>
                    <a:cubicBezTo>
                      <a:pt x="5045" y="2422"/>
                      <a:pt x="6110" y="1388"/>
                      <a:pt x="6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a:off x="5442025" y="1176075"/>
                <a:ext cx="143475" cy="138575"/>
              </a:xfrm>
              <a:custGeom>
                <a:avLst/>
                <a:gdLst/>
                <a:ahLst/>
                <a:cxnLst/>
                <a:rect l="l" t="t" r="r" b="b"/>
                <a:pathLst>
                  <a:path w="5739" h="5543" extrusionOk="0">
                    <a:moveTo>
                      <a:pt x="5738" y="1"/>
                    </a:moveTo>
                    <a:lnTo>
                      <a:pt x="5738" y="1"/>
                    </a:lnTo>
                    <a:cubicBezTo>
                      <a:pt x="4374" y="502"/>
                      <a:pt x="3325" y="1331"/>
                      <a:pt x="2353" y="2236"/>
                    </a:cubicBezTo>
                    <a:cubicBezTo>
                      <a:pt x="1411" y="3176"/>
                      <a:pt x="545" y="4194"/>
                      <a:pt x="1" y="5542"/>
                    </a:cubicBezTo>
                    <a:cubicBezTo>
                      <a:pt x="1367" y="5044"/>
                      <a:pt x="2416" y="4215"/>
                      <a:pt x="3386" y="3307"/>
                    </a:cubicBezTo>
                    <a:cubicBezTo>
                      <a:pt x="4325" y="2365"/>
                      <a:pt x="5191" y="1347"/>
                      <a:pt x="5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a:off x="5083950" y="1247250"/>
                <a:ext cx="188400" cy="163500"/>
              </a:xfrm>
              <a:custGeom>
                <a:avLst/>
                <a:gdLst/>
                <a:ahLst/>
                <a:cxnLst/>
                <a:rect l="l" t="t" r="r" b="b"/>
                <a:pathLst>
                  <a:path w="7536" h="6540" extrusionOk="0">
                    <a:moveTo>
                      <a:pt x="7535" y="1"/>
                    </a:moveTo>
                    <a:cubicBezTo>
                      <a:pt x="5893" y="647"/>
                      <a:pt x="4552" y="1638"/>
                      <a:pt x="3280" y="2709"/>
                    </a:cubicBezTo>
                    <a:cubicBezTo>
                      <a:pt x="2040" y="3815"/>
                      <a:pt x="869" y="5004"/>
                      <a:pt x="1" y="6540"/>
                    </a:cubicBezTo>
                    <a:cubicBezTo>
                      <a:pt x="1643" y="5898"/>
                      <a:pt x="2986" y="4907"/>
                      <a:pt x="4256" y="3834"/>
                    </a:cubicBezTo>
                    <a:cubicBezTo>
                      <a:pt x="5494" y="2723"/>
                      <a:pt x="6665" y="1534"/>
                      <a:pt x="7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4807050" y="1622875"/>
                <a:ext cx="159700" cy="162275"/>
              </a:xfrm>
              <a:custGeom>
                <a:avLst/>
                <a:gdLst/>
                <a:ahLst/>
                <a:cxnLst/>
                <a:rect l="l" t="t" r="r" b="b"/>
                <a:pathLst>
                  <a:path w="6388" h="6491" extrusionOk="0">
                    <a:moveTo>
                      <a:pt x="6387" y="0"/>
                    </a:moveTo>
                    <a:cubicBezTo>
                      <a:pt x="4905" y="670"/>
                      <a:pt x="3746" y="1661"/>
                      <a:pt x="2663" y="2723"/>
                    </a:cubicBezTo>
                    <a:cubicBezTo>
                      <a:pt x="1615" y="3819"/>
                      <a:pt x="645" y="4995"/>
                      <a:pt x="1" y="6491"/>
                    </a:cubicBezTo>
                    <a:cubicBezTo>
                      <a:pt x="1485" y="5824"/>
                      <a:pt x="2644" y="4833"/>
                      <a:pt x="3723" y="3769"/>
                    </a:cubicBezTo>
                    <a:cubicBezTo>
                      <a:pt x="4771" y="2670"/>
                      <a:pt x="5741" y="1494"/>
                      <a:pt x="6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4834525" y="1676500"/>
                <a:ext cx="220825" cy="343200"/>
              </a:xfrm>
              <a:custGeom>
                <a:avLst/>
                <a:gdLst/>
                <a:ahLst/>
                <a:cxnLst/>
                <a:rect l="l" t="t" r="r" b="b"/>
                <a:pathLst>
                  <a:path w="8833" h="13728" extrusionOk="0">
                    <a:moveTo>
                      <a:pt x="8833" y="0"/>
                    </a:moveTo>
                    <a:cubicBezTo>
                      <a:pt x="6865" y="1972"/>
                      <a:pt x="5284" y="4187"/>
                      <a:pt x="3790" y="6461"/>
                    </a:cubicBezTo>
                    <a:cubicBezTo>
                      <a:pt x="2337" y="8761"/>
                      <a:pt x="977" y="11120"/>
                      <a:pt x="1" y="13727"/>
                    </a:cubicBezTo>
                    <a:cubicBezTo>
                      <a:pt x="1970" y="11758"/>
                      <a:pt x="3552" y="9543"/>
                      <a:pt x="5041" y="7267"/>
                    </a:cubicBezTo>
                    <a:cubicBezTo>
                      <a:pt x="6494" y="4965"/>
                      <a:pt x="7854" y="2607"/>
                      <a:pt x="8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5805050" y="1061200"/>
                <a:ext cx="172175" cy="139850"/>
              </a:xfrm>
              <a:custGeom>
                <a:avLst/>
                <a:gdLst/>
                <a:ahLst/>
                <a:cxnLst/>
                <a:rect l="l" t="t" r="r" b="b"/>
                <a:pathLst>
                  <a:path w="6887" h="5594" extrusionOk="0">
                    <a:moveTo>
                      <a:pt x="6886" y="1"/>
                    </a:moveTo>
                    <a:cubicBezTo>
                      <a:pt x="5367" y="474"/>
                      <a:pt x="4136" y="1303"/>
                      <a:pt x="2975" y="2220"/>
                    </a:cubicBezTo>
                    <a:cubicBezTo>
                      <a:pt x="1843" y="3171"/>
                      <a:pt x="779" y="4206"/>
                      <a:pt x="1" y="5593"/>
                    </a:cubicBezTo>
                    <a:cubicBezTo>
                      <a:pt x="1520" y="5118"/>
                      <a:pt x="2751" y="4286"/>
                      <a:pt x="3912" y="3374"/>
                    </a:cubicBezTo>
                    <a:cubicBezTo>
                      <a:pt x="5048" y="2425"/>
                      <a:pt x="6113" y="1391"/>
                      <a:pt x="6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5775100" y="731825"/>
                <a:ext cx="239525" cy="309500"/>
              </a:xfrm>
              <a:custGeom>
                <a:avLst/>
                <a:gdLst/>
                <a:ahLst/>
                <a:cxnLst/>
                <a:rect l="l" t="t" r="r" b="b"/>
                <a:pathLst>
                  <a:path w="9581" h="12380" extrusionOk="0">
                    <a:moveTo>
                      <a:pt x="9580" y="1"/>
                    </a:moveTo>
                    <a:lnTo>
                      <a:pt x="9580" y="1"/>
                    </a:lnTo>
                    <a:cubicBezTo>
                      <a:pt x="7516" y="1703"/>
                      <a:pt x="5814" y="3686"/>
                      <a:pt x="4200" y="5734"/>
                    </a:cubicBezTo>
                    <a:cubicBezTo>
                      <a:pt x="2626" y="7814"/>
                      <a:pt x="1132" y="9957"/>
                      <a:pt x="0" y="12379"/>
                    </a:cubicBezTo>
                    <a:cubicBezTo>
                      <a:pt x="2062" y="10675"/>
                      <a:pt x="3762" y="8694"/>
                      <a:pt x="5378" y="6646"/>
                    </a:cubicBezTo>
                    <a:cubicBezTo>
                      <a:pt x="6957" y="4570"/>
                      <a:pt x="8451" y="2425"/>
                      <a:pt x="9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5626575" y="771825"/>
                <a:ext cx="131000" cy="160975"/>
              </a:xfrm>
              <a:custGeom>
                <a:avLst/>
                <a:gdLst/>
                <a:ahLst/>
                <a:cxnLst/>
                <a:rect l="l" t="t" r="r" b="b"/>
                <a:pathLst>
                  <a:path w="5240" h="6439" extrusionOk="0">
                    <a:moveTo>
                      <a:pt x="5239" y="1"/>
                    </a:moveTo>
                    <a:lnTo>
                      <a:pt x="5239" y="1"/>
                    </a:lnTo>
                    <a:cubicBezTo>
                      <a:pt x="3909" y="701"/>
                      <a:pt x="2933" y="1691"/>
                      <a:pt x="2044" y="2751"/>
                    </a:cubicBezTo>
                    <a:cubicBezTo>
                      <a:pt x="1189" y="3838"/>
                      <a:pt x="418" y="4995"/>
                      <a:pt x="0" y="6438"/>
                    </a:cubicBezTo>
                    <a:lnTo>
                      <a:pt x="3" y="6438"/>
                    </a:lnTo>
                    <a:cubicBezTo>
                      <a:pt x="1330" y="5736"/>
                      <a:pt x="2305" y="4746"/>
                      <a:pt x="3198" y="3688"/>
                    </a:cubicBezTo>
                    <a:cubicBezTo>
                      <a:pt x="4055" y="2603"/>
                      <a:pt x="4826" y="1446"/>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5375825" y="828000"/>
                <a:ext cx="148475" cy="156000"/>
              </a:xfrm>
              <a:custGeom>
                <a:avLst/>
                <a:gdLst/>
                <a:ahLst/>
                <a:cxnLst/>
                <a:rect l="l" t="t" r="r" b="b"/>
                <a:pathLst>
                  <a:path w="5939" h="6240" extrusionOk="0">
                    <a:moveTo>
                      <a:pt x="5939" y="1"/>
                    </a:moveTo>
                    <a:lnTo>
                      <a:pt x="5939" y="1"/>
                    </a:lnTo>
                    <a:cubicBezTo>
                      <a:pt x="4521" y="633"/>
                      <a:pt x="3436" y="1582"/>
                      <a:pt x="2429" y="2607"/>
                    </a:cubicBezTo>
                    <a:cubicBezTo>
                      <a:pt x="1459" y="3665"/>
                      <a:pt x="564" y="4796"/>
                      <a:pt x="0" y="6239"/>
                    </a:cubicBezTo>
                    <a:cubicBezTo>
                      <a:pt x="1416" y="5604"/>
                      <a:pt x="2501" y="4655"/>
                      <a:pt x="3507" y="3633"/>
                    </a:cubicBezTo>
                    <a:cubicBezTo>
                      <a:pt x="4482" y="2577"/>
                      <a:pt x="5375" y="1448"/>
                      <a:pt x="5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5836275" y="1258350"/>
                <a:ext cx="235850" cy="131050"/>
              </a:xfrm>
              <a:custGeom>
                <a:avLst/>
                <a:gdLst/>
                <a:ahLst/>
                <a:cxnLst/>
                <a:rect l="l" t="t" r="r" b="b"/>
                <a:pathLst>
                  <a:path w="9434" h="5242" extrusionOk="0">
                    <a:moveTo>
                      <a:pt x="9433" y="0"/>
                    </a:moveTo>
                    <a:cubicBezTo>
                      <a:pt x="7574" y="358"/>
                      <a:pt x="5937" y="1115"/>
                      <a:pt x="4356" y="1970"/>
                    </a:cubicBezTo>
                    <a:cubicBezTo>
                      <a:pt x="2795" y="2866"/>
                      <a:pt x="1287" y="3856"/>
                      <a:pt x="1" y="5241"/>
                    </a:cubicBezTo>
                    <a:cubicBezTo>
                      <a:pt x="1857" y="4881"/>
                      <a:pt x="3494" y="4124"/>
                      <a:pt x="5078" y="3272"/>
                    </a:cubicBezTo>
                    <a:cubicBezTo>
                      <a:pt x="6639" y="2378"/>
                      <a:pt x="8147" y="1390"/>
                      <a:pt x="9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6103325" y="1328125"/>
                <a:ext cx="213375" cy="118650"/>
              </a:xfrm>
              <a:custGeom>
                <a:avLst/>
                <a:gdLst/>
                <a:ahLst/>
                <a:cxnLst/>
                <a:rect l="l" t="t" r="r" b="b"/>
                <a:pathLst>
                  <a:path w="8535" h="4746" extrusionOk="0">
                    <a:moveTo>
                      <a:pt x="8534" y="1"/>
                    </a:moveTo>
                    <a:cubicBezTo>
                      <a:pt x="6823" y="275"/>
                      <a:pt x="5339" y="952"/>
                      <a:pt x="3905" y="1723"/>
                    </a:cubicBezTo>
                    <a:cubicBezTo>
                      <a:pt x="2496" y="2536"/>
                      <a:pt x="1136" y="3441"/>
                      <a:pt x="0" y="4746"/>
                    </a:cubicBezTo>
                    <a:cubicBezTo>
                      <a:pt x="1707" y="4469"/>
                      <a:pt x="3194" y="3792"/>
                      <a:pt x="4628" y="3023"/>
                    </a:cubicBezTo>
                    <a:cubicBezTo>
                      <a:pt x="6041" y="2215"/>
                      <a:pt x="7398" y="1308"/>
                      <a:pt x="8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5967375" y="1611450"/>
                <a:ext cx="183425" cy="146000"/>
              </a:xfrm>
              <a:custGeom>
                <a:avLst/>
                <a:gdLst/>
                <a:ahLst/>
                <a:cxnLst/>
                <a:rect l="l" t="t" r="r" b="b"/>
                <a:pathLst>
                  <a:path w="7337" h="5840" extrusionOk="0">
                    <a:moveTo>
                      <a:pt x="7336" y="0"/>
                    </a:moveTo>
                    <a:cubicBezTo>
                      <a:pt x="5745" y="510"/>
                      <a:pt x="4441" y="1381"/>
                      <a:pt x="3206" y="2337"/>
                    </a:cubicBezTo>
                    <a:cubicBezTo>
                      <a:pt x="1998" y="3330"/>
                      <a:pt x="857" y="4408"/>
                      <a:pt x="1" y="5840"/>
                    </a:cubicBezTo>
                    <a:cubicBezTo>
                      <a:pt x="1589" y="5327"/>
                      <a:pt x="2894" y="4457"/>
                      <a:pt x="4131" y="3503"/>
                    </a:cubicBezTo>
                    <a:cubicBezTo>
                      <a:pt x="5341" y="2512"/>
                      <a:pt x="6482" y="1434"/>
                      <a:pt x="7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5697925" y="1904675"/>
                <a:ext cx="189650" cy="134825"/>
              </a:xfrm>
              <a:custGeom>
                <a:avLst/>
                <a:gdLst/>
                <a:ahLst/>
                <a:cxnLst/>
                <a:rect l="l" t="t" r="r" b="b"/>
                <a:pathLst>
                  <a:path w="7586" h="5393" extrusionOk="0">
                    <a:moveTo>
                      <a:pt x="7585" y="1"/>
                    </a:moveTo>
                    <a:lnTo>
                      <a:pt x="7585" y="1"/>
                    </a:lnTo>
                    <a:cubicBezTo>
                      <a:pt x="5981" y="419"/>
                      <a:pt x="4639" y="1208"/>
                      <a:pt x="3362" y="2090"/>
                    </a:cubicBezTo>
                    <a:cubicBezTo>
                      <a:pt x="2113" y="3009"/>
                      <a:pt x="924" y="4014"/>
                      <a:pt x="0" y="5392"/>
                    </a:cubicBezTo>
                    <a:cubicBezTo>
                      <a:pt x="1605" y="4972"/>
                      <a:pt x="2947" y="4180"/>
                      <a:pt x="4226" y="3303"/>
                    </a:cubicBezTo>
                    <a:cubicBezTo>
                      <a:pt x="5477" y="2386"/>
                      <a:pt x="6664" y="1382"/>
                      <a:pt x="7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068500" y="1826000"/>
                <a:ext cx="172175" cy="272075"/>
              </a:xfrm>
              <a:custGeom>
                <a:avLst/>
                <a:gdLst/>
                <a:ahLst/>
                <a:cxnLst/>
                <a:rect l="l" t="t" r="r" b="b"/>
                <a:pathLst>
                  <a:path w="6887" h="10883" extrusionOk="0">
                    <a:moveTo>
                      <a:pt x="6886" y="1"/>
                    </a:moveTo>
                    <a:lnTo>
                      <a:pt x="6886" y="1"/>
                    </a:lnTo>
                    <a:cubicBezTo>
                      <a:pt x="5240" y="1499"/>
                      <a:pt x="3979" y="3242"/>
                      <a:pt x="2813" y="5044"/>
                    </a:cubicBezTo>
                    <a:cubicBezTo>
                      <a:pt x="1689" y="6870"/>
                      <a:pt x="652" y="8754"/>
                      <a:pt x="1" y="10883"/>
                    </a:cubicBezTo>
                    <a:cubicBezTo>
                      <a:pt x="1645" y="9382"/>
                      <a:pt x="2903" y="7639"/>
                      <a:pt x="4072" y="5840"/>
                    </a:cubicBezTo>
                    <a:cubicBezTo>
                      <a:pt x="5201" y="4014"/>
                      <a:pt x="6238" y="2130"/>
                      <a:pt x="6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6"/>
              <p:cNvSpPr/>
              <p:nvPr/>
            </p:nvSpPr>
            <p:spPr>
              <a:xfrm>
                <a:off x="5737875" y="1982025"/>
                <a:ext cx="222075" cy="182225"/>
              </a:xfrm>
              <a:custGeom>
                <a:avLst/>
                <a:gdLst/>
                <a:ahLst/>
                <a:cxnLst/>
                <a:rect l="l" t="t" r="r" b="b"/>
                <a:pathLst>
                  <a:path w="8883" h="7289" extrusionOk="0">
                    <a:moveTo>
                      <a:pt x="8883" y="1"/>
                    </a:moveTo>
                    <a:lnTo>
                      <a:pt x="8883" y="1"/>
                    </a:lnTo>
                    <a:cubicBezTo>
                      <a:pt x="7029" y="758"/>
                      <a:pt x="5463" y="1871"/>
                      <a:pt x="3969" y="3070"/>
                    </a:cubicBezTo>
                    <a:cubicBezTo>
                      <a:pt x="2505" y="4303"/>
                      <a:pt x="1108" y="5619"/>
                      <a:pt x="0" y="7288"/>
                    </a:cubicBezTo>
                    <a:cubicBezTo>
                      <a:pt x="1854" y="6528"/>
                      <a:pt x="3417" y="5415"/>
                      <a:pt x="4914" y="4219"/>
                    </a:cubicBezTo>
                    <a:cubicBezTo>
                      <a:pt x="6380" y="2989"/>
                      <a:pt x="7777" y="1670"/>
                      <a:pt x="8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5333675" y="2104350"/>
                <a:ext cx="194625" cy="152300"/>
              </a:xfrm>
              <a:custGeom>
                <a:avLst/>
                <a:gdLst/>
                <a:ahLst/>
                <a:cxnLst/>
                <a:rect l="l" t="t" r="r" b="b"/>
                <a:pathLst>
                  <a:path w="7785" h="6092" extrusionOk="0">
                    <a:moveTo>
                      <a:pt x="7784" y="1"/>
                    </a:moveTo>
                    <a:lnTo>
                      <a:pt x="7784" y="1"/>
                    </a:lnTo>
                    <a:cubicBezTo>
                      <a:pt x="6124" y="552"/>
                      <a:pt x="4743" y="1462"/>
                      <a:pt x="3434" y="2460"/>
                    </a:cubicBezTo>
                    <a:cubicBezTo>
                      <a:pt x="2153" y="3496"/>
                      <a:pt x="936" y="4614"/>
                      <a:pt x="1" y="6092"/>
                    </a:cubicBezTo>
                    <a:cubicBezTo>
                      <a:pt x="1658" y="5540"/>
                      <a:pt x="3037" y="4628"/>
                      <a:pt x="4351" y="3633"/>
                    </a:cubicBezTo>
                    <a:cubicBezTo>
                      <a:pt x="5634" y="2601"/>
                      <a:pt x="6851" y="1481"/>
                      <a:pt x="7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p:nvPr/>
            </p:nvSpPr>
            <p:spPr>
              <a:xfrm>
                <a:off x="5216325" y="1988375"/>
                <a:ext cx="203375" cy="83675"/>
              </a:xfrm>
              <a:custGeom>
                <a:avLst/>
                <a:gdLst/>
                <a:ahLst/>
                <a:cxnLst/>
                <a:rect l="l" t="t" r="r" b="b"/>
                <a:pathLst>
                  <a:path w="8135" h="3347" extrusionOk="0">
                    <a:moveTo>
                      <a:pt x="8135" y="1"/>
                    </a:moveTo>
                    <a:cubicBezTo>
                      <a:pt x="6556" y="12"/>
                      <a:pt x="5149" y="446"/>
                      <a:pt x="3785" y="984"/>
                    </a:cubicBezTo>
                    <a:cubicBezTo>
                      <a:pt x="2439" y="1566"/>
                      <a:pt x="1134" y="2245"/>
                      <a:pt x="0" y="3347"/>
                    </a:cubicBezTo>
                    <a:cubicBezTo>
                      <a:pt x="1580" y="3330"/>
                      <a:pt x="2986" y="2896"/>
                      <a:pt x="4351" y="2361"/>
                    </a:cubicBezTo>
                    <a:cubicBezTo>
                      <a:pt x="5699" y="1783"/>
                      <a:pt x="7004" y="1105"/>
                      <a:pt x="8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6"/>
              <p:cNvSpPr/>
              <p:nvPr/>
            </p:nvSpPr>
            <p:spPr>
              <a:xfrm>
                <a:off x="4868300" y="2203000"/>
                <a:ext cx="244550" cy="194725"/>
              </a:xfrm>
              <a:custGeom>
                <a:avLst/>
                <a:gdLst/>
                <a:ahLst/>
                <a:cxnLst/>
                <a:rect l="l" t="t" r="r" b="b"/>
                <a:pathLst>
                  <a:path w="9782" h="7789" extrusionOk="0">
                    <a:moveTo>
                      <a:pt x="9781" y="1"/>
                    </a:moveTo>
                    <a:cubicBezTo>
                      <a:pt x="7784" y="839"/>
                      <a:pt x="6071" y="2033"/>
                      <a:pt x="4427" y="3314"/>
                    </a:cubicBezTo>
                    <a:cubicBezTo>
                      <a:pt x="2813" y="4630"/>
                      <a:pt x="1266" y="6032"/>
                      <a:pt x="0" y="7789"/>
                    </a:cubicBezTo>
                    <a:cubicBezTo>
                      <a:pt x="1995" y="6951"/>
                      <a:pt x="3709" y="5757"/>
                      <a:pt x="5355" y="4478"/>
                    </a:cubicBezTo>
                    <a:cubicBezTo>
                      <a:pt x="6971" y="3162"/>
                      <a:pt x="8518" y="1762"/>
                      <a:pt x="9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6"/>
              <p:cNvSpPr/>
              <p:nvPr/>
            </p:nvSpPr>
            <p:spPr>
              <a:xfrm>
                <a:off x="4809650" y="2073300"/>
                <a:ext cx="245750" cy="165975"/>
              </a:xfrm>
              <a:custGeom>
                <a:avLst/>
                <a:gdLst/>
                <a:ahLst/>
                <a:cxnLst/>
                <a:rect l="l" t="t" r="r" b="b"/>
                <a:pathLst>
                  <a:path w="9830" h="6639" extrusionOk="0">
                    <a:moveTo>
                      <a:pt x="9830" y="0"/>
                    </a:moveTo>
                    <a:lnTo>
                      <a:pt x="9830" y="0"/>
                    </a:lnTo>
                    <a:cubicBezTo>
                      <a:pt x="7860" y="617"/>
                      <a:pt x="6149" y="1614"/>
                      <a:pt x="4498" y="2702"/>
                    </a:cubicBezTo>
                    <a:cubicBezTo>
                      <a:pt x="2873" y="3831"/>
                      <a:pt x="1310" y="5046"/>
                      <a:pt x="1" y="6639"/>
                    </a:cubicBezTo>
                    <a:cubicBezTo>
                      <a:pt x="1968" y="6020"/>
                      <a:pt x="3679" y="5022"/>
                      <a:pt x="5332" y="3937"/>
                    </a:cubicBezTo>
                    <a:cubicBezTo>
                      <a:pt x="6958" y="2813"/>
                      <a:pt x="8523" y="1596"/>
                      <a:pt x="9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5114100" y="2398875"/>
                <a:ext cx="254525" cy="97400"/>
              </a:xfrm>
              <a:custGeom>
                <a:avLst/>
                <a:gdLst/>
                <a:ahLst/>
                <a:cxnLst/>
                <a:rect l="l" t="t" r="r" b="b"/>
                <a:pathLst>
                  <a:path w="10181" h="3896" extrusionOk="0">
                    <a:moveTo>
                      <a:pt x="10180" y="0"/>
                    </a:moveTo>
                    <a:lnTo>
                      <a:pt x="10180" y="0"/>
                    </a:lnTo>
                    <a:cubicBezTo>
                      <a:pt x="8273" y="97"/>
                      <a:pt x="6530" y="624"/>
                      <a:pt x="4826" y="1252"/>
                    </a:cubicBezTo>
                    <a:cubicBezTo>
                      <a:pt x="3138" y="1926"/>
                      <a:pt x="1487" y="2697"/>
                      <a:pt x="0" y="3895"/>
                    </a:cubicBezTo>
                    <a:cubicBezTo>
                      <a:pt x="1907" y="3794"/>
                      <a:pt x="3651" y="3267"/>
                      <a:pt x="5357" y="2642"/>
                    </a:cubicBezTo>
                    <a:cubicBezTo>
                      <a:pt x="7045" y="1974"/>
                      <a:pt x="8696" y="1201"/>
                      <a:pt x="10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5595700" y="2346400"/>
                <a:ext cx="184675" cy="117325"/>
              </a:xfrm>
              <a:custGeom>
                <a:avLst/>
                <a:gdLst/>
                <a:ahLst/>
                <a:cxnLst/>
                <a:rect l="l" t="t" r="r" b="b"/>
                <a:pathLst>
                  <a:path w="7387" h="4693" extrusionOk="0">
                    <a:moveTo>
                      <a:pt x="7387" y="0"/>
                    </a:moveTo>
                    <a:lnTo>
                      <a:pt x="7387" y="0"/>
                    </a:lnTo>
                    <a:cubicBezTo>
                      <a:pt x="5839" y="284"/>
                      <a:pt x="4537" y="954"/>
                      <a:pt x="3295" y="1718"/>
                    </a:cubicBezTo>
                    <a:cubicBezTo>
                      <a:pt x="2078" y="2522"/>
                      <a:pt x="917" y="3415"/>
                      <a:pt x="0" y="4692"/>
                    </a:cubicBezTo>
                    <a:cubicBezTo>
                      <a:pt x="1547" y="4406"/>
                      <a:pt x="2849" y="3736"/>
                      <a:pt x="4094" y="2974"/>
                    </a:cubicBezTo>
                    <a:cubicBezTo>
                      <a:pt x="5313" y="2173"/>
                      <a:pt x="6472" y="1279"/>
                      <a:pt x="7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 name="Google Shape;80;p6"/>
            <p:cNvPicPr preferRelativeResize="0"/>
            <p:nvPr/>
          </p:nvPicPr>
          <p:blipFill rotWithShape="1">
            <a:blip r:embed="rId2">
              <a:alphaModFix/>
            </a:blip>
            <a:srcRect l="6208" b="42755"/>
            <a:stretch/>
          </p:blipFill>
          <p:spPr>
            <a:xfrm rot="5400000" flipH="1">
              <a:off x="-302850" y="4229300"/>
              <a:ext cx="1200850" cy="615000"/>
            </a:xfrm>
            <a:prstGeom prst="rect">
              <a:avLst/>
            </a:prstGeom>
            <a:noFill/>
            <a:ln>
              <a:noFill/>
            </a:ln>
          </p:spPr>
        </p:pic>
        <p:pic>
          <p:nvPicPr>
            <p:cNvPr id="81" name="Google Shape;81;p6"/>
            <p:cNvPicPr preferRelativeResize="0"/>
            <p:nvPr/>
          </p:nvPicPr>
          <p:blipFill rotWithShape="1">
            <a:blip r:embed="rId3">
              <a:alphaModFix/>
            </a:blip>
            <a:srcRect t="44678" r="44678"/>
            <a:stretch/>
          </p:blipFill>
          <p:spPr>
            <a:xfrm>
              <a:off x="8369025" y="0"/>
              <a:ext cx="774975" cy="809050"/>
            </a:xfrm>
            <a:prstGeom prst="rect">
              <a:avLst/>
            </a:prstGeom>
            <a:noFill/>
            <a:ln>
              <a:noFill/>
            </a:ln>
          </p:spPr>
        </p:pic>
      </p:grpSp>
      <p:sp>
        <p:nvSpPr>
          <p:cNvPr id="82" name="Google Shape;82;p6"/>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extLst>
      <p:ext uri="{BB962C8B-B14F-4D97-AF65-F5344CB8AC3E}">
        <p14:creationId xmlns:p14="http://schemas.microsoft.com/office/powerpoint/2010/main" val="32483094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498"/>
        <p:cNvGrpSpPr/>
        <p:nvPr/>
      </p:nvGrpSpPr>
      <p:grpSpPr>
        <a:xfrm>
          <a:off x="0" y="0"/>
          <a:ext cx="0" cy="0"/>
          <a:chOff x="0" y="0"/>
          <a:chExt cx="0" cy="0"/>
        </a:xfrm>
      </p:grpSpPr>
      <p:sp>
        <p:nvSpPr>
          <p:cNvPr id="499" name="Google Shape;499;p28"/>
          <p:cNvSpPr>
            <a:spLocks noGrp="1"/>
          </p:cNvSpPr>
          <p:nvPr>
            <p:ph type="pic" idx="2"/>
          </p:nvPr>
        </p:nvSpPr>
        <p:spPr>
          <a:xfrm>
            <a:off x="4723175" y="0"/>
            <a:ext cx="4420800" cy="5143500"/>
          </a:xfrm>
          <a:prstGeom prst="rect">
            <a:avLst/>
          </a:prstGeom>
          <a:noFill/>
          <a:ln>
            <a:noFill/>
          </a:ln>
        </p:spPr>
      </p:sp>
      <p:sp>
        <p:nvSpPr>
          <p:cNvPr id="500" name="Google Shape;500;p28"/>
          <p:cNvSpPr txBox="1">
            <a:spLocks noGrp="1"/>
          </p:cNvSpPr>
          <p:nvPr>
            <p:ph type="title"/>
          </p:nvPr>
        </p:nvSpPr>
        <p:spPr>
          <a:xfrm>
            <a:off x="713275" y="539500"/>
            <a:ext cx="3725400" cy="11424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1" name="Google Shape;501;p28"/>
          <p:cNvSpPr txBox="1">
            <a:spLocks noGrp="1"/>
          </p:cNvSpPr>
          <p:nvPr>
            <p:ph type="subTitle" idx="1"/>
          </p:nvPr>
        </p:nvSpPr>
        <p:spPr>
          <a:xfrm>
            <a:off x="713225" y="1612850"/>
            <a:ext cx="3725400" cy="122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502" name="Google Shape;502;p28"/>
          <p:cNvPicPr preferRelativeResize="0"/>
          <p:nvPr/>
        </p:nvPicPr>
        <p:blipFill rotWithShape="1">
          <a:blip r:embed="rId2">
            <a:alphaModFix/>
          </a:blip>
          <a:srcRect t="-825" r="23471" b="4846"/>
          <a:stretch/>
        </p:blipFill>
        <p:spPr>
          <a:xfrm rot="5400000" flipH="1">
            <a:off x="-225975" y="225973"/>
            <a:ext cx="991425" cy="539500"/>
          </a:xfrm>
          <a:prstGeom prst="rect">
            <a:avLst/>
          </a:prstGeom>
          <a:noFill/>
          <a:ln>
            <a:noFill/>
          </a:ln>
        </p:spPr>
      </p:pic>
    </p:spTree>
    <p:extLst>
      <p:ext uri="{BB962C8B-B14F-4D97-AF65-F5344CB8AC3E}">
        <p14:creationId xmlns:p14="http://schemas.microsoft.com/office/powerpoint/2010/main" val="21308404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375"/>
        <p:cNvGrpSpPr/>
        <p:nvPr/>
      </p:nvGrpSpPr>
      <p:grpSpPr>
        <a:xfrm>
          <a:off x="0" y="0"/>
          <a:ext cx="0" cy="0"/>
          <a:chOff x="0" y="0"/>
          <a:chExt cx="0" cy="0"/>
        </a:xfrm>
      </p:grpSpPr>
      <p:sp>
        <p:nvSpPr>
          <p:cNvPr id="376" name="Google Shape;376;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77" name="Google Shape;377;p22"/>
          <p:cNvSpPr txBox="1">
            <a:spLocks noGrp="1"/>
          </p:cNvSpPr>
          <p:nvPr>
            <p:ph type="subTitle" idx="1"/>
          </p:nvPr>
        </p:nvSpPr>
        <p:spPr>
          <a:xfrm>
            <a:off x="720000" y="3410550"/>
            <a:ext cx="6870300" cy="11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8" name="Google Shape;378;p22"/>
          <p:cNvSpPr txBox="1">
            <a:spLocks noGrp="1"/>
          </p:cNvSpPr>
          <p:nvPr>
            <p:ph type="subTitle" idx="2"/>
          </p:nvPr>
        </p:nvSpPr>
        <p:spPr>
          <a:xfrm>
            <a:off x="720000" y="1793449"/>
            <a:ext cx="6868800" cy="11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79" name="Google Shape;379;p22"/>
          <p:cNvSpPr txBox="1">
            <a:spLocks noGrp="1"/>
          </p:cNvSpPr>
          <p:nvPr>
            <p:ph type="subTitle" idx="3"/>
          </p:nvPr>
        </p:nvSpPr>
        <p:spPr>
          <a:xfrm>
            <a:off x="720000" y="3124376"/>
            <a:ext cx="68703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80" name="Google Shape;380;p22"/>
          <p:cNvSpPr txBox="1">
            <a:spLocks noGrp="1"/>
          </p:cNvSpPr>
          <p:nvPr>
            <p:ph type="subTitle" idx="4"/>
          </p:nvPr>
        </p:nvSpPr>
        <p:spPr>
          <a:xfrm>
            <a:off x="720000" y="1507275"/>
            <a:ext cx="68688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381" name="Google Shape;381;p22"/>
          <p:cNvGrpSpPr/>
          <p:nvPr/>
        </p:nvGrpSpPr>
        <p:grpSpPr>
          <a:xfrm>
            <a:off x="7" y="0"/>
            <a:ext cx="9056493" cy="1793450"/>
            <a:chOff x="7" y="0"/>
            <a:chExt cx="9056493" cy="1793450"/>
          </a:xfrm>
        </p:grpSpPr>
        <p:pic>
          <p:nvPicPr>
            <p:cNvPr id="382" name="Google Shape;382;p22"/>
            <p:cNvPicPr preferRelativeResize="0"/>
            <p:nvPr/>
          </p:nvPicPr>
          <p:blipFill rotWithShape="1">
            <a:blip r:embed="rId2">
              <a:alphaModFix/>
            </a:blip>
            <a:srcRect l="55329" t="-3189" b="288"/>
            <a:stretch/>
          </p:blipFill>
          <p:spPr>
            <a:xfrm>
              <a:off x="7" y="288650"/>
              <a:ext cx="625725" cy="1504800"/>
            </a:xfrm>
            <a:prstGeom prst="rect">
              <a:avLst/>
            </a:prstGeom>
            <a:noFill/>
            <a:ln>
              <a:noFill/>
            </a:ln>
          </p:spPr>
        </p:pic>
        <p:pic>
          <p:nvPicPr>
            <p:cNvPr id="383" name="Google Shape;383;p22"/>
            <p:cNvPicPr preferRelativeResize="0"/>
            <p:nvPr/>
          </p:nvPicPr>
          <p:blipFill rotWithShape="1">
            <a:blip r:embed="rId3">
              <a:alphaModFix/>
            </a:blip>
            <a:srcRect t="-823" r="23471" b="-10497"/>
            <a:stretch/>
          </p:blipFill>
          <p:spPr>
            <a:xfrm rot="5400000" flipH="1">
              <a:off x="8247925" y="182850"/>
              <a:ext cx="991425" cy="625725"/>
            </a:xfrm>
            <a:prstGeom prst="rect">
              <a:avLst/>
            </a:prstGeom>
            <a:noFill/>
            <a:ln>
              <a:noFill/>
            </a:ln>
          </p:spPr>
        </p:pic>
      </p:grpSp>
    </p:spTree>
    <p:extLst>
      <p:ext uri="{BB962C8B-B14F-4D97-AF65-F5344CB8AC3E}">
        <p14:creationId xmlns:p14="http://schemas.microsoft.com/office/powerpoint/2010/main" val="347698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539500"/>
            <a:ext cx="64071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 name="Google Shape;19;p4"/>
          <p:cNvSpPr txBox="1">
            <a:spLocks noGrp="1"/>
          </p:cNvSpPr>
          <p:nvPr>
            <p:ph type="body" idx="1"/>
          </p:nvPr>
        </p:nvSpPr>
        <p:spPr>
          <a:xfrm>
            <a:off x="720000" y="1215750"/>
            <a:ext cx="6407100" cy="2977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2"/>
        <p:cNvGrpSpPr/>
        <p:nvPr/>
      </p:nvGrpSpPr>
      <p:grpSpPr>
        <a:xfrm>
          <a:off x="0" y="0"/>
          <a:ext cx="0" cy="0"/>
          <a:chOff x="0" y="0"/>
          <a:chExt cx="0" cy="0"/>
        </a:xfrm>
      </p:grpSpPr>
      <p:grpSp>
        <p:nvGrpSpPr>
          <p:cNvPr id="93" name="Google Shape;93;p9"/>
          <p:cNvGrpSpPr/>
          <p:nvPr/>
        </p:nvGrpSpPr>
        <p:grpSpPr>
          <a:xfrm rot="-1656687">
            <a:off x="-173172" y="-206074"/>
            <a:ext cx="1046230" cy="1222814"/>
            <a:chOff x="4807050" y="731825"/>
            <a:chExt cx="1509650" cy="1764450"/>
          </a:xfrm>
        </p:grpSpPr>
        <p:sp>
          <p:nvSpPr>
            <p:cNvPr id="94" name="Google Shape;94;p9"/>
            <p:cNvSpPr/>
            <p:nvPr/>
          </p:nvSpPr>
          <p:spPr>
            <a:xfrm>
              <a:off x="5701675" y="1576525"/>
              <a:ext cx="194550" cy="284550"/>
            </a:xfrm>
            <a:custGeom>
              <a:avLst/>
              <a:gdLst/>
              <a:ahLst/>
              <a:cxnLst/>
              <a:rect l="l" t="t" r="r" b="b"/>
              <a:pathLst>
                <a:path w="7782" h="11382" extrusionOk="0">
                  <a:moveTo>
                    <a:pt x="7782" y="0"/>
                  </a:moveTo>
                  <a:cubicBezTo>
                    <a:pt x="6001" y="1566"/>
                    <a:pt x="4595" y="3388"/>
                    <a:pt x="3277" y="5272"/>
                  </a:cubicBezTo>
                  <a:cubicBezTo>
                    <a:pt x="1998" y="7179"/>
                    <a:pt x="809" y="9151"/>
                    <a:pt x="0" y="11381"/>
                  </a:cubicBezTo>
                  <a:cubicBezTo>
                    <a:pt x="1783" y="9818"/>
                    <a:pt x="3189" y="7996"/>
                    <a:pt x="4505" y="6112"/>
                  </a:cubicBezTo>
                  <a:cubicBezTo>
                    <a:pt x="5782" y="4200"/>
                    <a:pt x="6971" y="2228"/>
                    <a:pt x="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9"/>
            <p:cNvSpPr/>
            <p:nvPr/>
          </p:nvSpPr>
          <p:spPr>
            <a:xfrm>
              <a:off x="5459575" y="1629000"/>
              <a:ext cx="157200" cy="219650"/>
            </a:xfrm>
            <a:custGeom>
              <a:avLst/>
              <a:gdLst/>
              <a:ahLst/>
              <a:cxnLst/>
              <a:rect l="l" t="t" r="r" b="b"/>
              <a:pathLst>
                <a:path w="6288" h="8786" extrusionOk="0">
                  <a:moveTo>
                    <a:pt x="6288" y="0"/>
                  </a:moveTo>
                  <a:lnTo>
                    <a:pt x="6288" y="0"/>
                  </a:lnTo>
                  <a:cubicBezTo>
                    <a:pt x="4762" y="1122"/>
                    <a:pt x="3607" y="2510"/>
                    <a:pt x="2540" y="3960"/>
                  </a:cubicBezTo>
                  <a:cubicBezTo>
                    <a:pt x="1508" y="5435"/>
                    <a:pt x="568" y="6978"/>
                    <a:pt x="0" y="8786"/>
                  </a:cubicBezTo>
                  <a:cubicBezTo>
                    <a:pt x="1529" y="7664"/>
                    <a:pt x="2684" y="6278"/>
                    <a:pt x="3750" y="4826"/>
                  </a:cubicBezTo>
                  <a:cubicBezTo>
                    <a:pt x="4778" y="3348"/>
                    <a:pt x="5718" y="1806"/>
                    <a:pt x="6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a:off x="5458300" y="1375700"/>
              <a:ext cx="164650" cy="179725"/>
            </a:xfrm>
            <a:custGeom>
              <a:avLst/>
              <a:gdLst/>
              <a:ahLst/>
              <a:cxnLst/>
              <a:rect l="l" t="t" r="r" b="b"/>
              <a:pathLst>
                <a:path w="6586" h="7189" extrusionOk="0">
                  <a:moveTo>
                    <a:pt x="6586" y="0"/>
                  </a:moveTo>
                  <a:lnTo>
                    <a:pt x="6586" y="0"/>
                  </a:lnTo>
                  <a:cubicBezTo>
                    <a:pt x="5055" y="801"/>
                    <a:pt x="3861" y="1912"/>
                    <a:pt x="2744" y="3092"/>
                  </a:cubicBezTo>
                  <a:cubicBezTo>
                    <a:pt x="1663" y="4304"/>
                    <a:pt x="661" y="5593"/>
                    <a:pt x="1" y="7188"/>
                  </a:cubicBezTo>
                  <a:cubicBezTo>
                    <a:pt x="1534" y="6389"/>
                    <a:pt x="2728" y="5281"/>
                    <a:pt x="3841" y="4099"/>
                  </a:cubicBezTo>
                  <a:cubicBezTo>
                    <a:pt x="4921" y="2882"/>
                    <a:pt x="5921" y="1596"/>
                    <a:pt x="6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5161425" y="1703925"/>
              <a:ext cx="188375" cy="163500"/>
            </a:xfrm>
            <a:custGeom>
              <a:avLst/>
              <a:gdLst/>
              <a:ahLst/>
              <a:cxnLst/>
              <a:rect l="l" t="t" r="r" b="b"/>
              <a:pathLst>
                <a:path w="7535" h="6540" extrusionOk="0">
                  <a:moveTo>
                    <a:pt x="7535" y="0"/>
                  </a:moveTo>
                  <a:lnTo>
                    <a:pt x="7535" y="0"/>
                  </a:lnTo>
                  <a:cubicBezTo>
                    <a:pt x="5893" y="647"/>
                    <a:pt x="4552" y="1637"/>
                    <a:pt x="3279" y="2706"/>
                  </a:cubicBezTo>
                  <a:cubicBezTo>
                    <a:pt x="2037" y="3815"/>
                    <a:pt x="869" y="5004"/>
                    <a:pt x="1" y="6539"/>
                  </a:cubicBezTo>
                  <a:cubicBezTo>
                    <a:pt x="1642" y="5895"/>
                    <a:pt x="2984" y="4904"/>
                    <a:pt x="4254" y="3831"/>
                  </a:cubicBezTo>
                  <a:cubicBezTo>
                    <a:pt x="5494" y="2722"/>
                    <a:pt x="6664" y="1533"/>
                    <a:pt x="7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5207500" y="1466850"/>
              <a:ext cx="172200" cy="139775"/>
            </a:xfrm>
            <a:custGeom>
              <a:avLst/>
              <a:gdLst/>
              <a:ahLst/>
              <a:cxnLst/>
              <a:rect l="l" t="t" r="r" b="b"/>
              <a:pathLst>
                <a:path w="6888" h="5591" extrusionOk="0">
                  <a:moveTo>
                    <a:pt x="6888" y="0"/>
                  </a:moveTo>
                  <a:lnTo>
                    <a:pt x="6888" y="0"/>
                  </a:lnTo>
                  <a:cubicBezTo>
                    <a:pt x="5369" y="476"/>
                    <a:pt x="4138" y="1305"/>
                    <a:pt x="2974" y="2217"/>
                  </a:cubicBezTo>
                  <a:cubicBezTo>
                    <a:pt x="1840" y="3166"/>
                    <a:pt x="776" y="4200"/>
                    <a:pt x="0" y="5590"/>
                  </a:cubicBezTo>
                  <a:cubicBezTo>
                    <a:pt x="1519" y="5117"/>
                    <a:pt x="2752" y="4288"/>
                    <a:pt x="3914" y="3374"/>
                  </a:cubicBezTo>
                  <a:cubicBezTo>
                    <a:pt x="5045" y="2422"/>
                    <a:pt x="6110" y="1388"/>
                    <a:pt x="6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5442025" y="1176075"/>
              <a:ext cx="143475" cy="138575"/>
            </a:xfrm>
            <a:custGeom>
              <a:avLst/>
              <a:gdLst/>
              <a:ahLst/>
              <a:cxnLst/>
              <a:rect l="l" t="t" r="r" b="b"/>
              <a:pathLst>
                <a:path w="5739" h="5543" extrusionOk="0">
                  <a:moveTo>
                    <a:pt x="5738" y="1"/>
                  </a:moveTo>
                  <a:lnTo>
                    <a:pt x="5738" y="1"/>
                  </a:lnTo>
                  <a:cubicBezTo>
                    <a:pt x="4374" y="502"/>
                    <a:pt x="3325" y="1331"/>
                    <a:pt x="2353" y="2236"/>
                  </a:cubicBezTo>
                  <a:cubicBezTo>
                    <a:pt x="1411" y="3176"/>
                    <a:pt x="545" y="4194"/>
                    <a:pt x="1" y="5542"/>
                  </a:cubicBezTo>
                  <a:cubicBezTo>
                    <a:pt x="1367" y="5044"/>
                    <a:pt x="2416" y="4215"/>
                    <a:pt x="3386" y="3307"/>
                  </a:cubicBezTo>
                  <a:cubicBezTo>
                    <a:pt x="4325" y="2365"/>
                    <a:pt x="5191" y="1347"/>
                    <a:pt x="5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5083950" y="1247250"/>
              <a:ext cx="188400" cy="163500"/>
            </a:xfrm>
            <a:custGeom>
              <a:avLst/>
              <a:gdLst/>
              <a:ahLst/>
              <a:cxnLst/>
              <a:rect l="l" t="t" r="r" b="b"/>
              <a:pathLst>
                <a:path w="7536" h="6540" extrusionOk="0">
                  <a:moveTo>
                    <a:pt x="7535" y="1"/>
                  </a:moveTo>
                  <a:cubicBezTo>
                    <a:pt x="5893" y="647"/>
                    <a:pt x="4552" y="1638"/>
                    <a:pt x="3280" y="2709"/>
                  </a:cubicBezTo>
                  <a:cubicBezTo>
                    <a:pt x="2040" y="3815"/>
                    <a:pt x="869" y="5004"/>
                    <a:pt x="1" y="6540"/>
                  </a:cubicBezTo>
                  <a:cubicBezTo>
                    <a:pt x="1643" y="5898"/>
                    <a:pt x="2986" y="4907"/>
                    <a:pt x="4256" y="3834"/>
                  </a:cubicBezTo>
                  <a:cubicBezTo>
                    <a:pt x="5494" y="2723"/>
                    <a:pt x="6665" y="1534"/>
                    <a:pt x="7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807050" y="1622875"/>
              <a:ext cx="159700" cy="162275"/>
            </a:xfrm>
            <a:custGeom>
              <a:avLst/>
              <a:gdLst/>
              <a:ahLst/>
              <a:cxnLst/>
              <a:rect l="l" t="t" r="r" b="b"/>
              <a:pathLst>
                <a:path w="6388" h="6491" extrusionOk="0">
                  <a:moveTo>
                    <a:pt x="6387" y="0"/>
                  </a:moveTo>
                  <a:cubicBezTo>
                    <a:pt x="4905" y="670"/>
                    <a:pt x="3746" y="1661"/>
                    <a:pt x="2663" y="2723"/>
                  </a:cubicBezTo>
                  <a:cubicBezTo>
                    <a:pt x="1615" y="3819"/>
                    <a:pt x="645" y="4995"/>
                    <a:pt x="1" y="6491"/>
                  </a:cubicBezTo>
                  <a:cubicBezTo>
                    <a:pt x="1485" y="5824"/>
                    <a:pt x="2644" y="4833"/>
                    <a:pt x="3723" y="3769"/>
                  </a:cubicBezTo>
                  <a:cubicBezTo>
                    <a:pt x="4771" y="2670"/>
                    <a:pt x="5741" y="1494"/>
                    <a:pt x="6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4834525" y="1676500"/>
              <a:ext cx="220825" cy="343200"/>
            </a:xfrm>
            <a:custGeom>
              <a:avLst/>
              <a:gdLst/>
              <a:ahLst/>
              <a:cxnLst/>
              <a:rect l="l" t="t" r="r" b="b"/>
              <a:pathLst>
                <a:path w="8833" h="13728" extrusionOk="0">
                  <a:moveTo>
                    <a:pt x="8833" y="0"/>
                  </a:moveTo>
                  <a:cubicBezTo>
                    <a:pt x="6865" y="1972"/>
                    <a:pt x="5284" y="4187"/>
                    <a:pt x="3790" y="6461"/>
                  </a:cubicBezTo>
                  <a:cubicBezTo>
                    <a:pt x="2337" y="8761"/>
                    <a:pt x="977" y="11120"/>
                    <a:pt x="1" y="13727"/>
                  </a:cubicBezTo>
                  <a:cubicBezTo>
                    <a:pt x="1970" y="11758"/>
                    <a:pt x="3552" y="9543"/>
                    <a:pt x="5041" y="7267"/>
                  </a:cubicBezTo>
                  <a:cubicBezTo>
                    <a:pt x="6494" y="4965"/>
                    <a:pt x="7854" y="2607"/>
                    <a:pt x="8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p:nvPr/>
          </p:nvSpPr>
          <p:spPr>
            <a:xfrm>
              <a:off x="5805050" y="1061200"/>
              <a:ext cx="172175" cy="139850"/>
            </a:xfrm>
            <a:custGeom>
              <a:avLst/>
              <a:gdLst/>
              <a:ahLst/>
              <a:cxnLst/>
              <a:rect l="l" t="t" r="r" b="b"/>
              <a:pathLst>
                <a:path w="6887" h="5594" extrusionOk="0">
                  <a:moveTo>
                    <a:pt x="6886" y="1"/>
                  </a:moveTo>
                  <a:cubicBezTo>
                    <a:pt x="5367" y="474"/>
                    <a:pt x="4136" y="1303"/>
                    <a:pt x="2975" y="2220"/>
                  </a:cubicBezTo>
                  <a:cubicBezTo>
                    <a:pt x="1843" y="3171"/>
                    <a:pt x="779" y="4206"/>
                    <a:pt x="1" y="5593"/>
                  </a:cubicBezTo>
                  <a:cubicBezTo>
                    <a:pt x="1520" y="5118"/>
                    <a:pt x="2751" y="4286"/>
                    <a:pt x="3912" y="3374"/>
                  </a:cubicBezTo>
                  <a:cubicBezTo>
                    <a:pt x="5048" y="2425"/>
                    <a:pt x="6113" y="1391"/>
                    <a:pt x="6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9"/>
            <p:cNvSpPr/>
            <p:nvPr/>
          </p:nvSpPr>
          <p:spPr>
            <a:xfrm>
              <a:off x="5775100" y="731825"/>
              <a:ext cx="239525" cy="309500"/>
            </a:xfrm>
            <a:custGeom>
              <a:avLst/>
              <a:gdLst/>
              <a:ahLst/>
              <a:cxnLst/>
              <a:rect l="l" t="t" r="r" b="b"/>
              <a:pathLst>
                <a:path w="9581" h="12380" extrusionOk="0">
                  <a:moveTo>
                    <a:pt x="9580" y="1"/>
                  </a:moveTo>
                  <a:lnTo>
                    <a:pt x="9580" y="1"/>
                  </a:lnTo>
                  <a:cubicBezTo>
                    <a:pt x="7516" y="1703"/>
                    <a:pt x="5814" y="3686"/>
                    <a:pt x="4200" y="5734"/>
                  </a:cubicBezTo>
                  <a:cubicBezTo>
                    <a:pt x="2626" y="7814"/>
                    <a:pt x="1132" y="9957"/>
                    <a:pt x="0" y="12379"/>
                  </a:cubicBezTo>
                  <a:cubicBezTo>
                    <a:pt x="2062" y="10675"/>
                    <a:pt x="3762" y="8694"/>
                    <a:pt x="5378" y="6646"/>
                  </a:cubicBezTo>
                  <a:cubicBezTo>
                    <a:pt x="6957" y="4570"/>
                    <a:pt x="8451" y="2425"/>
                    <a:pt x="9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5626575" y="771825"/>
              <a:ext cx="131000" cy="160975"/>
            </a:xfrm>
            <a:custGeom>
              <a:avLst/>
              <a:gdLst/>
              <a:ahLst/>
              <a:cxnLst/>
              <a:rect l="l" t="t" r="r" b="b"/>
              <a:pathLst>
                <a:path w="5240" h="6439" extrusionOk="0">
                  <a:moveTo>
                    <a:pt x="5239" y="1"/>
                  </a:moveTo>
                  <a:lnTo>
                    <a:pt x="5239" y="1"/>
                  </a:lnTo>
                  <a:cubicBezTo>
                    <a:pt x="3909" y="701"/>
                    <a:pt x="2933" y="1691"/>
                    <a:pt x="2044" y="2751"/>
                  </a:cubicBezTo>
                  <a:cubicBezTo>
                    <a:pt x="1189" y="3838"/>
                    <a:pt x="418" y="4995"/>
                    <a:pt x="0" y="6438"/>
                  </a:cubicBezTo>
                  <a:lnTo>
                    <a:pt x="3" y="6438"/>
                  </a:lnTo>
                  <a:cubicBezTo>
                    <a:pt x="1330" y="5736"/>
                    <a:pt x="2305" y="4746"/>
                    <a:pt x="3198" y="3688"/>
                  </a:cubicBezTo>
                  <a:cubicBezTo>
                    <a:pt x="4055" y="2603"/>
                    <a:pt x="4826" y="1446"/>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5375825" y="828000"/>
              <a:ext cx="148475" cy="156000"/>
            </a:xfrm>
            <a:custGeom>
              <a:avLst/>
              <a:gdLst/>
              <a:ahLst/>
              <a:cxnLst/>
              <a:rect l="l" t="t" r="r" b="b"/>
              <a:pathLst>
                <a:path w="5939" h="6240" extrusionOk="0">
                  <a:moveTo>
                    <a:pt x="5939" y="1"/>
                  </a:moveTo>
                  <a:lnTo>
                    <a:pt x="5939" y="1"/>
                  </a:lnTo>
                  <a:cubicBezTo>
                    <a:pt x="4521" y="633"/>
                    <a:pt x="3436" y="1582"/>
                    <a:pt x="2429" y="2607"/>
                  </a:cubicBezTo>
                  <a:cubicBezTo>
                    <a:pt x="1459" y="3665"/>
                    <a:pt x="564" y="4796"/>
                    <a:pt x="0" y="6239"/>
                  </a:cubicBezTo>
                  <a:cubicBezTo>
                    <a:pt x="1416" y="5604"/>
                    <a:pt x="2501" y="4655"/>
                    <a:pt x="3507" y="3633"/>
                  </a:cubicBezTo>
                  <a:cubicBezTo>
                    <a:pt x="4482" y="2577"/>
                    <a:pt x="5375" y="1448"/>
                    <a:pt x="5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9"/>
            <p:cNvSpPr/>
            <p:nvPr/>
          </p:nvSpPr>
          <p:spPr>
            <a:xfrm>
              <a:off x="5836275" y="1258350"/>
              <a:ext cx="235850" cy="131050"/>
            </a:xfrm>
            <a:custGeom>
              <a:avLst/>
              <a:gdLst/>
              <a:ahLst/>
              <a:cxnLst/>
              <a:rect l="l" t="t" r="r" b="b"/>
              <a:pathLst>
                <a:path w="9434" h="5242" extrusionOk="0">
                  <a:moveTo>
                    <a:pt x="9433" y="0"/>
                  </a:moveTo>
                  <a:cubicBezTo>
                    <a:pt x="7574" y="358"/>
                    <a:pt x="5937" y="1115"/>
                    <a:pt x="4356" y="1970"/>
                  </a:cubicBezTo>
                  <a:cubicBezTo>
                    <a:pt x="2795" y="2866"/>
                    <a:pt x="1287" y="3856"/>
                    <a:pt x="1" y="5241"/>
                  </a:cubicBezTo>
                  <a:cubicBezTo>
                    <a:pt x="1857" y="4881"/>
                    <a:pt x="3494" y="4124"/>
                    <a:pt x="5078" y="3272"/>
                  </a:cubicBezTo>
                  <a:cubicBezTo>
                    <a:pt x="6639" y="2378"/>
                    <a:pt x="8147" y="1390"/>
                    <a:pt x="9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a:off x="6103325" y="1328125"/>
              <a:ext cx="213375" cy="118650"/>
            </a:xfrm>
            <a:custGeom>
              <a:avLst/>
              <a:gdLst/>
              <a:ahLst/>
              <a:cxnLst/>
              <a:rect l="l" t="t" r="r" b="b"/>
              <a:pathLst>
                <a:path w="8535" h="4746" extrusionOk="0">
                  <a:moveTo>
                    <a:pt x="8534" y="1"/>
                  </a:moveTo>
                  <a:cubicBezTo>
                    <a:pt x="6823" y="275"/>
                    <a:pt x="5339" y="952"/>
                    <a:pt x="3905" y="1723"/>
                  </a:cubicBezTo>
                  <a:cubicBezTo>
                    <a:pt x="2496" y="2536"/>
                    <a:pt x="1136" y="3441"/>
                    <a:pt x="0" y="4746"/>
                  </a:cubicBezTo>
                  <a:cubicBezTo>
                    <a:pt x="1707" y="4469"/>
                    <a:pt x="3194" y="3792"/>
                    <a:pt x="4628" y="3023"/>
                  </a:cubicBezTo>
                  <a:cubicBezTo>
                    <a:pt x="6041" y="2215"/>
                    <a:pt x="7398" y="1308"/>
                    <a:pt x="8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a:off x="5967375" y="1611450"/>
              <a:ext cx="183425" cy="146000"/>
            </a:xfrm>
            <a:custGeom>
              <a:avLst/>
              <a:gdLst/>
              <a:ahLst/>
              <a:cxnLst/>
              <a:rect l="l" t="t" r="r" b="b"/>
              <a:pathLst>
                <a:path w="7337" h="5840" extrusionOk="0">
                  <a:moveTo>
                    <a:pt x="7336" y="0"/>
                  </a:moveTo>
                  <a:cubicBezTo>
                    <a:pt x="5745" y="510"/>
                    <a:pt x="4441" y="1381"/>
                    <a:pt x="3206" y="2337"/>
                  </a:cubicBezTo>
                  <a:cubicBezTo>
                    <a:pt x="1998" y="3330"/>
                    <a:pt x="857" y="4408"/>
                    <a:pt x="1" y="5840"/>
                  </a:cubicBezTo>
                  <a:cubicBezTo>
                    <a:pt x="1589" y="5327"/>
                    <a:pt x="2894" y="4457"/>
                    <a:pt x="4131" y="3503"/>
                  </a:cubicBezTo>
                  <a:cubicBezTo>
                    <a:pt x="5341" y="2512"/>
                    <a:pt x="6482" y="1434"/>
                    <a:pt x="7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a:off x="5697925" y="1904675"/>
              <a:ext cx="189650" cy="134825"/>
            </a:xfrm>
            <a:custGeom>
              <a:avLst/>
              <a:gdLst/>
              <a:ahLst/>
              <a:cxnLst/>
              <a:rect l="l" t="t" r="r" b="b"/>
              <a:pathLst>
                <a:path w="7586" h="5393" extrusionOk="0">
                  <a:moveTo>
                    <a:pt x="7585" y="1"/>
                  </a:moveTo>
                  <a:lnTo>
                    <a:pt x="7585" y="1"/>
                  </a:lnTo>
                  <a:cubicBezTo>
                    <a:pt x="5981" y="419"/>
                    <a:pt x="4639" y="1208"/>
                    <a:pt x="3362" y="2090"/>
                  </a:cubicBezTo>
                  <a:cubicBezTo>
                    <a:pt x="2113" y="3009"/>
                    <a:pt x="924" y="4014"/>
                    <a:pt x="0" y="5392"/>
                  </a:cubicBezTo>
                  <a:cubicBezTo>
                    <a:pt x="1605" y="4972"/>
                    <a:pt x="2947" y="4180"/>
                    <a:pt x="4226" y="3303"/>
                  </a:cubicBezTo>
                  <a:cubicBezTo>
                    <a:pt x="5477" y="2386"/>
                    <a:pt x="6664" y="1382"/>
                    <a:pt x="7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a:off x="6068500" y="1826000"/>
              <a:ext cx="172175" cy="272075"/>
            </a:xfrm>
            <a:custGeom>
              <a:avLst/>
              <a:gdLst/>
              <a:ahLst/>
              <a:cxnLst/>
              <a:rect l="l" t="t" r="r" b="b"/>
              <a:pathLst>
                <a:path w="6887" h="10883" extrusionOk="0">
                  <a:moveTo>
                    <a:pt x="6886" y="1"/>
                  </a:moveTo>
                  <a:lnTo>
                    <a:pt x="6886" y="1"/>
                  </a:lnTo>
                  <a:cubicBezTo>
                    <a:pt x="5240" y="1499"/>
                    <a:pt x="3979" y="3242"/>
                    <a:pt x="2813" y="5044"/>
                  </a:cubicBezTo>
                  <a:cubicBezTo>
                    <a:pt x="1689" y="6870"/>
                    <a:pt x="652" y="8754"/>
                    <a:pt x="1" y="10883"/>
                  </a:cubicBezTo>
                  <a:cubicBezTo>
                    <a:pt x="1645" y="9382"/>
                    <a:pt x="2903" y="7639"/>
                    <a:pt x="4072" y="5840"/>
                  </a:cubicBezTo>
                  <a:cubicBezTo>
                    <a:pt x="5201" y="4014"/>
                    <a:pt x="6238" y="2130"/>
                    <a:pt x="6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a:off x="5737875" y="1982025"/>
              <a:ext cx="222075" cy="182225"/>
            </a:xfrm>
            <a:custGeom>
              <a:avLst/>
              <a:gdLst/>
              <a:ahLst/>
              <a:cxnLst/>
              <a:rect l="l" t="t" r="r" b="b"/>
              <a:pathLst>
                <a:path w="8883" h="7289" extrusionOk="0">
                  <a:moveTo>
                    <a:pt x="8883" y="1"/>
                  </a:moveTo>
                  <a:lnTo>
                    <a:pt x="8883" y="1"/>
                  </a:lnTo>
                  <a:cubicBezTo>
                    <a:pt x="7029" y="758"/>
                    <a:pt x="5463" y="1871"/>
                    <a:pt x="3969" y="3070"/>
                  </a:cubicBezTo>
                  <a:cubicBezTo>
                    <a:pt x="2505" y="4303"/>
                    <a:pt x="1108" y="5619"/>
                    <a:pt x="0" y="7288"/>
                  </a:cubicBezTo>
                  <a:cubicBezTo>
                    <a:pt x="1854" y="6528"/>
                    <a:pt x="3417" y="5415"/>
                    <a:pt x="4914" y="4219"/>
                  </a:cubicBezTo>
                  <a:cubicBezTo>
                    <a:pt x="6380" y="2989"/>
                    <a:pt x="7777" y="1670"/>
                    <a:pt x="8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a:off x="5333675" y="2104350"/>
              <a:ext cx="194625" cy="152300"/>
            </a:xfrm>
            <a:custGeom>
              <a:avLst/>
              <a:gdLst/>
              <a:ahLst/>
              <a:cxnLst/>
              <a:rect l="l" t="t" r="r" b="b"/>
              <a:pathLst>
                <a:path w="7785" h="6092" extrusionOk="0">
                  <a:moveTo>
                    <a:pt x="7784" y="1"/>
                  </a:moveTo>
                  <a:lnTo>
                    <a:pt x="7784" y="1"/>
                  </a:lnTo>
                  <a:cubicBezTo>
                    <a:pt x="6124" y="552"/>
                    <a:pt x="4743" y="1462"/>
                    <a:pt x="3434" y="2460"/>
                  </a:cubicBezTo>
                  <a:cubicBezTo>
                    <a:pt x="2153" y="3496"/>
                    <a:pt x="936" y="4614"/>
                    <a:pt x="1" y="6092"/>
                  </a:cubicBezTo>
                  <a:cubicBezTo>
                    <a:pt x="1658" y="5540"/>
                    <a:pt x="3037" y="4628"/>
                    <a:pt x="4351" y="3633"/>
                  </a:cubicBezTo>
                  <a:cubicBezTo>
                    <a:pt x="5634" y="2601"/>
                    <a:pt x="6851" y="1481"/>
                    <a:pt x="7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a:off x="5216325" y="1988375"/>
              <a:ext cx="203375" cy="83675"/>
            </a:xfrm>
            <a:custGeom>
              <a:avLst/>
              <a:gdLst/>
              <a:ahLst/>
              <a:cxnLst/>
              <a:rect l="l" t="t" r="r" b="b"/>
              <a:pathLst>
                <a:path w="8135" h="3347" extrusionOk="0">
                  <a:moveTo>
                    <a:pt x="8135" y="1"/>
                  </a:moveTo>
                  <a:cubicBezTo>
                    <a:pt x="6556" y="12"/>
                    <a:pt x="5149" y="446"/>
                    <a:pt x="3785" y="984"/>
                  </a:cubicBezTo>
                  <a:cubicBezTo>
                    <a:pt x="2439" y="1566"/>
                    <a:pt x="1134" y="2245"/>
                    <a:pt x="0" y="3347"/>
                  </a:cubicBezTo>
                  <a:cubicBezTo>
                    <a:pt x="1580" y="3330"/>
                    <a:pt x="2986" y="2896"/>
                    <a:pt x="4351" y="2361"/>
                  </a:cubicBezTo>
                  <a:cubicBezTo>
                    <a:pt x="5699" y="1783"/>
                    <a:pt x="7004" y="1105"/>
                    <a:pt x="8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a:off x="4868300" y="2203000"/>
              <a:ext cx="244550" cy="194725"/>
            </a:xfrm>
            <a:custGeom>
              <a:avLst/>
              <a:gdLst/>
              <a:ahLst/>
              <a:cxnLst/>
              <a:rect l="l" t="t" r="r" b="b"/>
              <a:pathLst>
                <a:path w="9782" h="7789" extrusionOk="0">
                  <a:moveTo>
                    <a:pt x="9781" y="1"/>
                  </a:moveTo>
                  <a:cubicBezTo>
                    <a:pt x="7784" y="839"/>
                    <a:pt x="6071" y="2033"/>
                    <a:pt x="4427" y="3314"/>
                  </a:cubicBezTo>
                  <a:cubicBezTo>
                    <a:pt x="2813" y="4630"/>
                    <a:pt x="1266" y="6032"/>
                    <a:pt x="0" y="7789"/>
                  </a:cubicBezTo>
                  <a:cubicBezTo>
                    <a:pt x="1995" y="6951"/>
                    <a:pt x="3709" y="5757"/>
                    <a:pt x="5355" y="4478"/>
                  </a:cubicBezTo>
                  <a:cubicBezTo>
                    <a:pt x="6971" y="3162"/>
                    <a:pt x="8518" y="1762"/>
                    <a:pt x="9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4809650" y="2073300"/>
              <a:ext cx="245750" cy="165975"/>
            </a:xfrm>
            <a:custGeom>
              <a:avLst/>
              <a:gdLst/>
              <a:ahLst/>
              <a:cxnLst/>
              <a:rect l="l" t="t" r="r" b="b"/>
              <a:pathLst>
                <a:path w="9830" h="6639" extrusionOk="0">
                  <a:moveTo>
                    <a:pt x="9830" y="0"/>
                  </a:moveTo>
                  <a:lnTo>
                    <a:pt x="9830" y="0"/>
                  </a:lnTo>
                  <a:cubicBezTo>
                    <a:pt x="7860" y="617"/>
                    <a:pt x="6149" y="1614"/>
                    <a:pt x="4498" y="2702"/>
                  </a:cubicBezTo>
                  <a:cubicBezTo>
                    <a:pt x="2873" y="3831"/>
                    <a:pt x="1310" y="5046"/>
                    <a:pt x="1" y="6639"/>
                  </a:cubicBezTo>
                  <a:cubicBezTo>
                    <a:pt x="1968" y="6020"/>
                    <a:pt x="3679" y="5022"/>
                    <a:pt x="5332" y="3937"/>
                  </a:cubicBezTo>
                  <a:cubicBezTo>
                    <a:pt x="6958" y="2813"/>
                    <a:pt x="8523" y="1596"/>
                    <a:pt x="9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5114100" y="2398875"/>
              <a:ext cx="254525" cy="97400"/>
            </a:xfrm>
            <a:custGeom>
              <a:avLst/>
              <a:gdLst/>
              <a:ahLst/>
              <a:cxnLst/>
              <a:rect l="l" t="t" r="r" b="b"/>
              <a:pathLst>
                <a:path w="10181" h="3896" extrusionOk="0">
                  <a:moveTo>
                    <a:pt x="10180" y="0"/>
                  </a:moveTo>
                  <a:lnTo>
                    <a:pt x="10180" y="0"/>
                  </a:lnTo>
                  <a:cubicBezTo>
                    <a:pt x="8273" y="97"/>
                    <a:pt x="6530" y="624"/>
                    <a:pt x="4826" y="1252"/>
                  </a:cubicBezTo>
                  <a:cubicBezTo>
                    <a:pt x="3138" y="1926"/>
                    <a:pt x="1487" y="2697"/>
                    <a:pt x="0" y="3895"/>
                  </a:cubicBezTo>
                  <a:cubicBezTo>
                    <a:pt x="1907" y="3794"/>
                    <a:pt x="3651" y="3267"/>
                    <a:pt x="5357" y="2642"/>
                  </a:cubicBezTo>
                  <a:cubicBezTo>
                    <a:pt x="7045" y="1974"/>
                    <a:pt x="8696" y="1201"/>
                    <a:pt x="10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5595700" y="2346400"/>
              <a:ext cx="184675" cy="117325"/>
            </a:xfrm>
            <a:custGeom>
              <a:avLst/>
              <a:gdLst/>
              <a:ahLst/>
              <a:cxnLst/>
              <a:rect l="l" t="t" r="r" b="b"/>
              <a:pathLst>
                <a:path w="7387" h="4693" extrusionOk="0">
                  <a:moveTo>
                    <a:pt x="7387" y="0"/>
                  </a:moveTo>
                  <a:lnTo>
                    <a:pt x="7387" y="0"/>
                  </a:lnTo>
                  <a:cubicBezTo>
                    <a:pt x="5839" y="284"/>
                    <a:pt x="4537" y="954"/>
                    <a:pt x="3295" y="1718"/>
                  </a:cubicBezTo>
                  <a:cubicBezTo>
                    <a:pt x="2078" y="2522"/>
                    <a:pt x="917" y="3415"/>
                    <a:pt x="0" y="4692"/>
                  </a:cubicBezTo>
                  <a:cubicBezTo>
                    <a:pt x="1547" y="4406"/>
                    <a:pt x="2849" y="3736"/>
                    <a:pt x="4094" y="2974"/>
                  </a:cubicBezTo>
                  <a:cubicBezTo>
                    <a:pt x="5313" y="2173"/>
                    <a:pt x="6472" y="1279"/>
                    <a:pt x="7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9"/>
          <p:cNvSpPr>
            <a:spLocks noGrp="1"/>
          </p:cNvSpPr>
          <p:nvPr>
            <p:ph type="pic" idx="2"/>
          </p:nvPr>
        </p:nvSpPr>
        <p:spPr>
          <a:xfrm>
            <a:off x="4723175" y="0"/>
            <a:ext cx="4420800" cy="5143500"/>
          </a:xfrm>
          <a:prstGeom prst="rect">
            <a:avLst/>
          </a:prstGeom>
          <a:noFill/>
          <a:ln>
            <a:noFill/>
          </a:ln>
        </p:spPr>
      </p:sp>
      <p:sp>
        <p:nvSpPr>
          <p:cNvPr id="120" name="Google Shape;120;p9"/>
          <p:cNvSpPr txBox="1">
            <a:spLocks noGrp="1"/>
          </p:cNvSpPr>
          <p:nvPr>
            <p:ph type="title"/>
          </p:nvPr>
        </p:nvSpPr>
        <p:spPr>
          <a:xfrm>
            <a:off x="789425" y="1637100"/>
            <a:ext cx="3744600" cy="1061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6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21" name="Google Shape;121;p9"/>
          <p:cNvSpPr txBox="1">
            <a:spLocks noGrp="1"/>
          </p:cNvSpPr>
          <p:nvPr>
            <p:ph type="subTitle" idx="1"/>
          </p:nvPr>
        </p:nvSpPr>
        <p:spPr>
          <a:xfrm>
            <a:off x="789425" y="2622600"/>
            <a:ext cx="3744600" cy="883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2"/>
        <p:cNvGrpSpPr/>
        <p:nvPr/>
      </p:nvGrpSpPr>
      <p:grpSpPr>
        <a:xfrm>
          <a:off x="0" y="0"/>
          <a:ext cx="0" cy="0"/>
          <a:chOff x="0" y="0"/>
          <a:chExt cx="0" cy="0"/>
        </a:xfrm>
      </p:grpSpPr>
      <p:sp>
        <p:nvSpPr>
          <p:cNvPr id="123" name="Google Shape;123;p10"/>
          <p:cNvSpPr>
            <a:spLocks noGrp="1"/>
          </p:cNvSpPr>
          <p:nvPr>
            <p:ph type="pic" idx="2"/>
          </p:nvPr>
        </p:nvSpPr>
        <p:spPr>
          <a:xfrm>
            <a:off x="0" y="0"/>
            <a:ext cx="9144000" cy="5143500"/>
          </a:xfrm>
          <a:prstGeom prst="rect">
            <a:avLst/>
          </a:prstGeom>
          <a:noFill/>
          <a:ln>
            <a:noFill/>
          </a:ln>
        </p:spPr>
      </p:sp>
      <p:sp>
        <p:nvSpPr>
          <p:cNvPr id="124" name="Google Shape;124;p10"/>
          <p:cNvSpPr txBox="1">
            <a:spLocks noGrp="1"/>
          </p:cNvSpPr>
          <p:nvPr>
            <p:ph type="title"/>
          </p:nvPr>
        </p:nvSpPr>
        <p:spPr>
          <a:xfrm>
            <a:off x="713225" y="539500"/>
            <a:ext cx="7717500" cy="586200"/>
          </a:xfrm>
          <a:prstGeom prst="rect">
            <a:avLst/>
          </a:prstGeom>
          <a:solidFill>
            <a:schemeClr val="dk1"/>
          </a:solidFill>
        </p:spPr>
        <p:txBody>
          <a:bodyPr spcFirstLastPara="1" wrap="square" lIns="91425" tIns="91425" rIns="91425" bIns="91425" anchor="t" anchorCtr="0">
            <a:noAutofit/>
          </a:bodyPr>
          <a:lstStyle>
            <a:lvl1pPr lvl="0" algn="ctr" rtl="0">
              <a:spcBef>
                <a:spcPts val="0"/>
              </a:spcBef>
              <a:spcAft>
                <a:spcPts val="0"/>
              </a:spcAft>
              <a:buSzPts val="3500"/>
              <a:buNone/>
              <a:defRPr sz="2500">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5"/>
        <p:cNvGrpSpPr/>
        <p:nvPr/>
      </p:nvGrpSpPr>
      <p:grpSpPr>
        <a:xfrm>
          <a:off x="0" y="0"/>
          <a:ext cx="0" cy="0"/>
          <a:chOff x="0" y="0"/>
          <a:chExt cx="0" cy="0"/>
        </a:xfrm>
      </p:grpSpPr>
      <p:sp>
        <p:nvSpPr>
          <p:cNvPr id="126" name="Google Shape;126;p11"/>
          <p:cNvSpPr>
            <a:spLocks noGrp="1"/>
          </p:cNvSpPr>
          <p:nvPr>
            <p:ph type="pic" idx="2"/>
          </p:nvPr>
        </p:nvSpPr>
        <p:spPr>
          <a:xfrm>
            <a:off x="0" y="2760900"/>
            <a:ext cx="9144000" cy="2382600"/>
          </a:xfrm>
          <a:prstGeom prst="rect">
            <a:avLst/>
          </a:prstGeom>
          <a:noFill/>
          <a:ln>
            <a:noFill/>
          </a:ln>
        </p:spPr>
      </p:sp>
      <p:sp>
        <p:nvSpPr>
          <p:cNvPr id="127" name="Google Shape;127;p11"/>
          <p:cNvSpPr txBox="1">
            <a:spLocks noGrp="1"/>
          </p:cNvSpPr>
          <p:nvPr>
            <p:ph type="title" hasCustomPrompt="1"/>
          </p:nvPr>
        </p:nvSpPr>
        <p:spPr>
          <a:xfrm>
            <a:off x="1510650" y="691900"/>
            <a:ext cx="6122700" cy="1117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8" name="Google Shape;128;p11"/>
          <p:cNvSpPr txBox="1">
            <a:spLocks noGrp="1"/>
          </p:cNvSpPr>
          <p:nvPr>
            <p:ph type="subTitle" idx="1"/>
          </p:nvPr>
        </p:nvSpPr>
        <p:spPr>
          <a:xfrm>
            <a:off x="1510650" y="1809850"/>
            <a:ext cx="61227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30"/>
        <p:cNvGrpSpPr/>
        <p:nvPr/>
      </p:nvGrpSpPr>
      <p:grpSpPr>
        <a:xfrm>
          <a:off x="0" y="0"/>
          <a:ext cx="0" cy="0"/>
          <a:chOff x="0" y="0"/>
          <a:chExt cx="0" cy="0"/>
        </a:xfrm>
      </p:grpSpPr>
      <p:grpSp>
        <p:nvGrpSpPr>
          <p:cNvPr id="131" name="Google Shape;131;p13"/>
          <p:cNvGrpSpPr/>
          <p:nvPr/>
        </p:nvGrpSpPr>
        <p:grpSpPr>
          <a:xfrm>
            <a:off x="12" y="-628666"/>
            <a:ext cx="9667690" cy="5772167"/>
            <a:chOff x="12" y="-628666"/>
            <a:chExt cx="9667690" cy="5772167"/>
          </a:xfrm>
        </p:grpSpPr>
        <p:grpSp>
          <p:nvGrpSpPr>
            <p:cNvPr id="132" name="Google Shape;132;p13"/>
            <p:cNvGrpSpPr/>
            <p:nvPr/>
          </p:nvGrpSpPr>
          <p:grpSpPr>
            <a:xfrm rot="-1656687">
              <a:off x="8397678" y="-455849"/>
              <a:ext cx="1046230" cy="1222814"/>
              <a:chOff x="4807050" y="731825"/>
              <a:chExt cx="1509650" cy="1764450"/>
            </a:xfrm>
          </p:grpSpPr>
          <p:sp>
            <p:nvSpPr>
              <p:cNvPr id="133" name="Google Shape;133;p13"/>
              <p:cNvSpPr/>
              <p:nvPr/>
            </p:nvSpPr>
            <p:spPr>
              <a:xfrm>
                <a:off x="5701675" y="1576525"/>
                <a:ext cx="194550" cy="284550"/>
              </a:xfrm>
              <a:custGeom>
                <a:avLst/>
                <a:gdLst/>
                <a:ahLst/>
                <a:cxnLst/>
                <a:rect l="l" t="t" r="r" b="b"/>
                <a:pathLst>
                  <a:path w="7782" h="11382" extrusionOk="0">
                    <a:moveTo>
                      <a:pt x="7782" y="0"/>
                    </a:moveTo>
                    <a:cubicBezTo>
                      <a:pt x="6001" y="1566"/>
                      <a:pt x="4595" y="3388"/>
                      <a:pt x="3277" y="5272"/>
                    </a:cubicBezTo>
                    <a:cubicBezTo>
                      <a:pt x="1998" y="7179"/>
                      <a:pt x="809" y="9151"/>
                      <a:pt x="0" y="11381"/>
                    </a:cubicBezTo>
                    <a:cubicBezTo>
                      <a:pt x="1783" y="9818"/>
                      <a:pt x="3189" y="7996"/>
                      <a:pt x="4505" y="6112"/>
                    </a:cubicBezTo>
                    <a:cubicBezTo>
                      <a:pt x="5782" y="4200"/>
                      <a:pt x="6971" y="2228"/>
                      <a:pt x="77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5459575" y="1629000"/>
                <a:ext cx="157200" cy="219650"/>
              </a:xfrm>
              <a:custGeom>
                <a:avLst/>
                <a:gdLst/>
                <a:ahLst/>
                <a:cxnLst/>
                <a:rect l="l" t="t" r="r" b="b"/>
                <a:pathLst>
                  <a:path w="6288" h="8786" extrusionOk="0">
                    <a:moveTo>
                      <a:pt x="6288" y="0"/>
                    </a:moveTo>
                    <a:lnTo>
                      <a:pt x="6288" y="0"/>
                    </a:lnTo>
                    <a:cubicBezTo>
                      <a:pt x="4762" y="1122"/>
                      <a:pt x="3607" y="2510"/>
                      <a:pt x="2540" y="3960"/>
                    </a:cubicBezTo>
                    <a:cubicBezTo>
                      <a:pt x="1508" y="5435"/>
                      <a:pt x="568" y="6978"/>
                      <a:pt x="0" y="8786"/>
                    </a:cubicBezTo>
                    <a:cubicBezTo>
                      <a:pt x="1529" y="7664"/>
                      <a:pt x="2684" y="6278"/>
                      <a:pt x="3750" y="4826"/>
                    </a:cubicBezTo>
                    <a:cubicBezTo>
                      <a:pt x="4778" y="3348"/>
                      <a:pt x="5718" y="1806"/>
                      <a:pt x="62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5458300" y="1375700"/>
                <a:ext cx="164650" cy="179725"/>
              </a:xfrm>
              <a:custGeom>
                <a:avLst/>
                <a:gdLst/>
                <a:ahLst/>
                <a:cxnLst/>
                <a:rect l="l" t="t" r="r" b="b"/>
                <a:pathLst>
                  <a:path w="6586" h="7189" extrusionOk="0">
                    <a:moveTo>
                      <a:pt x="6586" y="0"/>
                    </a:moveTo>
                    <a:lnTo>
                      <a:pt x="6586" y="0"/>
                    </a:lnTo>
                    <a:cubicBezTo>
                      <a:pt x="5055" y="801"/>
                      <a:pt x="3861" y="1912"/>
                      <a:pt x="2744" y="3092"/>
                    </a:cubicBezTo>
                    <a:cubicBezTo>
                      <a:pt x="1663" y="4304"/>
                      <a:pt x="661" y="5593"/>
                      <a:pt x="1" y="7188"/>
                    </a:cubicBezTo>
                    <a:cubicBezTo>
                      <a:pt x="1534" y="6389"/>
                      <a:pt x="2728" y="5281"/>
                      <a:pt x="3841" y="4099"/>
                    </a:cubicBezTo>
                    <a:cubicBezTo>
                      <a:pt x="4921" y="2882"/>
                      <a:pt x="5921" y="1596"/>
                      <a:pt x="65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p:nvPr/>
            </p:nvSpPr>
            <p:spPr>
              <a:xfrm>
                <a:off x="5161425" y="1703925"/>
                <a:ext cx="188375" cy="163500"/>
              </a:xfrm>
              <a:custGeom>
                <a:avLst/>
                <a:gdLst/>
                <a:ahLst/>
                <a:cxnLst/>
                <a:rect l="l" t="t" r="r" b="b"/>
                <a:pathLst>
                  <a:path w="7535" h="6540" extrusionOk="0">
                    <a:moveTo>
                      <a:pt x="7535" y="0"/>
                    </a:moveTo>
                    <a:lnTo>
                      <a:pt x="7535" y="0"/>
                    </a:lnTo>
                    <a:cubicBezTo>
                      <a:pt x="5893" y="647"/>
                      <a:pt x="4552" y="1637"/>
                      <a:pt x="3279" y="2706"/>
                    </a:cubicBezTo>
                    <a:cubicBezTo>
                      <a:pt x="2037" y="3815"/>
                      <a:pt x="869" y="5004"/>
                      <a:pt x="1" y="6539"/>
                    </a:cubicBezTo>
                    <a:cubicBezTo>
                      <a:pt x="1642" y="5895"/>
                      <a:pt x="2984" y="4904"/>
                      <a:pt x="4254" y="3831"/>
                    </a:cubicBezTo>
                    <a:cubicBezTo>
                      <a:pt x="5494" y="2722"/>
                      <a:pt x="6664" y="1533"/>
                      <a:pt x="75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3"/>
              <p:cNvSpPr/>
              <p:nvPr/>
            </p:nvSpPr>
            <p:spPr>
              <a:xfrm>
                <a:off x="5207500" y="1466850"/>
                <a:ext cx="172200" cy="139775"/>
              </a:xfrm>
              <a:custGeom>
                <a:avLst/>
                <a:gdLst/>
                <a:ahLst/>
                <a:cxnLst/>
                <a:rect l="l" t="t" r="r" b="b"/>
                <a:pathLst>
                  <a:path w="6888" h="5591" extrusionOk="0">
                    <a:moveTo>
                      <a:pt x="6888" y="0"/>
                    </a:moveTo>
                    <a:lnTo>
                      <a:pt x="6888" y="0"/>
                    </a:lnTo>
                    <a:cubicBezTo>
                      <a:pt x="5369" y="476"/>
                      <a:pt x="4138" y="1305"/>
                      <a:pt x="2974" y="2217"/>
                    </a:cubicBezTo>
                    <a:cubicBezTo>
                      <a:pt x="1840" y="3166"/>
                      <a:pt x="776" y="4200"/>
                      <a:pt x="0" y="5590"/>
                    </a:cubicBezTo>
                    <a:cubicBezTo>
                      <a:pt x="1519" y="5117"/>
                      <a:pt x="2752" y="4288"/>
                      <a:pt x="3914" y="3374"/>
                    </a:cubicBezTo>
                    <a:cubicBezTo>
                      <a:pt x="5045" y="2422"/>
                      <a:pt x="6110" y="1388"/>
                      <a:pt x="68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3"/>
              <p:cNvSpPr/>
              <p:nvPr/>
            </p:nvSpPr>
            <p:spPr>
              <a:xfrm>
                <a:off x="5442025" y="1176075"/>
                <a:ext cx="143475" cy="138575"/>
              </a:xfrm>
              <a:custGeom>
                <a:avLst/>
                <a:gdLst/>
                <a:ahLst/>
                <a:cxnLst/>
                <a:rect l="l" t="t" r="r" b="b"/>
                <a:pathLst>
                  <a:path w="5739" h="5543" extrusionOk="0">
                    <a:moveTo>
                      <a:pt x="5738" y="1"/>
                    </a:moveTo>
                    <a:lnTo>
                      <a:pt x="5738" y="1"/>
                    </a:lnTo>
                    <a:cubicBezTo>
                      <a:pt x="4374" y="502"/>
                      <a:pt x="3325" y="1331"/>
                      <a:pt x="2353" y="2236"/>
                    </a:cubicBezTo>
                    <a:cubicBezTo>
                      <a:pt x="1411" y="3176"/>
                      <a:pt x="545" y="4194"/>
                      <a:pt x="1" y="5542"/>
                    </a:cubicBezTo>
                    <a:cubicBezTo>
                      <a:pt x="1367" y="5044"/>
                      <a:pt x="2416" y="4215"/>
                      <a:pt x="3386" y="3307"/>
                    </a:cubicBezTo>
                    <a:cubicBezTo>
                      <a:pt x="4325" y="2365"/>
                      <a:pt x="5191" y="1347"/>
                      <a:pt x="57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3"/>
              <p:cNvSpPr/>
              <p:nvPr/>
            </p:nvSpPr>
            <p:spPr>
              <a:xfrm>
                <a:off x="5083950" y="1247250"/>
                <a:ext cx="188400" cy="163500"/>
              </a:xfrm>
              <a:custGeom>
                <a:avLst/>
                <a:gdLst/>
                <a:ahLst/>
                <a:cxnLst/>
                <a:rect l="l" t="t" r="r" b="b"/>
                <a:pathLst>
                  <a:path w="7536" h="6540" extrusionOk="0">
                    <a:moveTo>
                      <a:pt x="7535" y="1"/>
                    </a:moveTo>
                    <a:cubicBezTo>
                      <a:pt x="5893" y="647"/>
                      <a:pt x="4552" y="1638"/>
                      <a:pt x="3280" y="2709"/>
                    </a:cubicBezTo>
                    <a:cubicBezTo>
                      <a:pt x="2040" y="3815"/>
                      <a:pt x="869" y="5004"/>
                      <a:pt x="1" y="6540"/>
                    </a:cubicBezTo>
                    <a:cubicBezTo>
                      <a:pt x="1643" y="5898"/>
                      <a:pt x="2986" y="4907"/>
                      <a:pt x="4256" y="3834"/>
                    </a:cubicBezTo>
                    <a:cubicBezTo>
                      <a:pt x="5494" y="2723"/>
                      <a:pt x="6665" y="1534"/>
                      <a:pt x="75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3"/>
              <p:cNvSpPr/>
              <p:nvPr/>
            </p:nvSpPr>
            <p:spPr>
              <a:xfrm>
                <a:off x="4807050" y="1622875"/>
                <a:ext cx="159700" cy="162275"/>
              </a:xfrm>
              <a:custGeom>
                <a:avLst/>
                <a:gdLst/>
                <a:ahLst/>
                <a:cxnLst/>
                <a:rect l="l" t="t" r="r" b="b"/>
                <a:pathLst>
                  <a:path w="6388" h="6491" extrusionOk="0">
                    <a:moveTo>
                      <a:pt x="6387" y="0"/>
                    </a:moveTo>
                    <a:cubicBezTo>
                      <a:pt x="4905" y="670"/>
                      <a:pt x="3746" y="1661"/>
                      <a:pt x="2663" y="2723"/>
                    </a:cubicBezTo>
                    <a:cubicBezTo>
                      <a:pt x="1615" y="3819"/>
                      <a:pt x="645" y="4995"/>
                      <a:pt x="1" y="6491"/>
                    </a:cubicBezTo>
                    <a:cubicBezTo>
                      <a:pt x="1485" y="5824"/>
                      <a:pt x="2644" y="4833"/>
                      <a:pt x="3723" y="3769"/>
                    </a:cubicBezTo>
                    <a:cubicBezTo>
                      <a:pt x="4771" y="2670"/>
                      <a:pt x="5741" y="1494"/>
                      <a:pt x="6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3"/>
              <p:cNvSpPr/>
              <p:nvPr/>
            </p:nvSpPr>
            <p:spPr>
              <a:xfrm>
                <a:off x="4834525" y="1676500"/>
                <a:ext cx="220825" cy="343200"/>
              </a:xfrm>
              <a:custGeom>
                <a:avLst/>
                <a:gdLst/>
                <a:ahLst/>
                <a:cxnLst/>
                <a:rect l="l" t="t" r="r" b="b"/>
                <a:pathLst>
                  <a:path w="8833" h="13728" extrusionOk="0">
                    <a:moveTo>
                      <a:pt x="8833" y="0"/>
                    </a:moveTo>
                    <a:cubicBezTo>
                      <a:pt x="6865" y="1972"/>
                      <a:pt x="5284" y="4187"/>
                      <a:pt x="3790" y="6461"/>
                    </a:cubicBezTo>
                    <a:cubicBezTo>
                      <a:pt x="2337" y="8761"/>
                      <a:pt x="977" y="11120"/>
                      <a:pt x="1" y="13727"/>
                    </a:cubicBezTo>
                    <a:cubicBezTo>
                      <a:pt x="1970" y="11758"/>
                      <a:pt x="3552" y="9543"/>
                      <a:pt x="5041" y="7267"/>
                    </a:cubicBezTo>
                    <a:cubicBezTo>
                      <a:pt x="6494" y="4965"/>
                      <a:pt x="7854" y="2607"/>
                      <a:pt x="88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3"/>
              <p:cNvSpPr/>
              <p:nvPr/>
            </p:nvSpPr>
            <p:spPr>
              <a:xfrm>
                <a:off x="5805050" y="1061200"/>
                <a:ext cx="172175" cy="139850"/>
              </a:xfrm>
              <a:custGeom>
                <a:avLst/>
                <a:gdLst/>
                <a:ahLst/>
                <a:cxnLst/>
                <a:rect l="l" t="t" r="r" b="b"/>
                <a:pathLst>
                  <a:path w="6887" h="5594" extrusionOk="0">
                    <a:moveTo>
                      <a:pt x="6886" y="1"/>
                    </a:moveTo>
                    <a:cubicBezTo>
                      <a:pt x="5367" y="474"/>
                      <a:pt x="4136" y="1303"/>
                      <a:pt x="2975" y="2220"/>
                    </a:cubicBezTo>
                    <a:cubicBezTo>
                      <a:pt x="1843" y="3171"/>
                      <a:pt x="779" y="4206"/>
                      <a:pt x="1" y="5593"/>
                    </a:cubicBezTo>
                    <a:cubicBezTo>
                      <a:pt x="1520" y="5118"/>
                      <a:pt x="2751" y="4286"/>
                      <a:pt x="3912" y="3374"/>
                    </a:cubicBezTo>
                    <a:cubicBezTo>
                      <a:pt x="5048" y="2425"/>
                      <a:pt x="6113" y="1391"/>
                      <a:pt x="6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3"/>
              <p:cNvSpPr/>
              <p:nvPr/>
            </p:nvSpPr>
            <p:spPr>
              <a:xfrm>
                <a:off x="5775100" y="731825"/>
                <a:ext cx="239525" cy="309500"/>
              </a:xfrm>
              <a:custGeom>
                <a:avLst/>
                <a:gdLst/>
                <a:ahLst/>
                <a:cxnLst/>
                <a:rect l="l" t="t" r="r" b="b"/>
                <a:pathLst>
                  <a:path w="9581" h="12380" extrusionOk="0">
                    <a:moveTo>
                      <a:pt x="9580" y="1"/>
                    </a:moveTo>
                    <a:lnTo>
                      <a:pt x="9580" y="1"/>
                    </a:lnTo>
                    <a:cubicBezTo>
                      <a:pt x="7516" y="1703"/>
                      <a:pt x="5814" y="3686"/>
                      <a:pt x="4200" y="5734"/>
                    </a:cubicBezTo>
                    <a:cubicBezTo>
                      <a:pt x="2626" y="7814"/>
                      <a:pt x="1132" y="9957"/>
                      <a:pt x="0" y="12379"/>
                    </a:cubicBezTo>
                    <a:cubicBezTo>
                      <a:pt x="2062" y="10675"/>
                      <a:pt x="3762" y="8694"/>
                      <a:pt x="5378" y="6646"/>
                    </a:cubicBezTo>
                    <a:cubicBezTo>
                      <a:pt x="6957" y="4570"/>
                      <a:pt x="8451" y="2425"/>
                      <a:pt x="95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5626575" y="771825"/>
                <a:ext cx="131000" cy="160975"/>
              </a:xfrm>
              <a:custGeom>
                <a:avLst/>
                <a:gdLst/>
                <a:ahLst/>
                <a:cxnLst/>
                <a:rect l="l" t="t" r="r" b="b"/>
                <a:pathLst>
                  <a:path w="5240" h="6439" extrusionOk="0">
                    <a:moveTo>
                      <a:pt x="5239" y="1"/>
                    </a:moveTo>
                    <a:lnTo>
                      <a:pt x="5239" y="1"/>
                    </a:lnTo>
                    <a:cubicBezTo>
                      <a:pt x="3909" y="701"/>
                      <a:pt x="2933" y="1691"/>
                      <a:pt x="2044" y="2751"/>
                    </a:cubicBezTo>
                    <a:cubicBezTo>
                      <a:pt x="1189" y="3838"/>
                      <a:pt x="418" y="4995"/>
                      <a:pt x="0" y="6438"/>
                    </a:cubicBezTo>
                    <a:lnTo>
                      <a:pt x="3" y="6438"/>
                    </a:lnTo>
                    <a:cubicBezTo>
                      <a:pt x="1330" y="5736"/>
                      <a:pt x="2305" y="4746"/>
                      <a:pt x="3198" y="3688"/>
                    </a:cubicBezTo>
                    <a:cubicBezTo>
                      <a:pt x="4055" y="2603"/>
                      <a:pt x="4826" y="1446"/>
                      <a:pt x="52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5375825" y="828000"/>
                <a:ext cx="148475" cy="156000"/>
              </a:xfrm>
              <a:custGeom>
                <a:avLst/>
                <a:gdLst/>
                <a:ahLst/>
                <a:cxnLst/>
                <a:rect l="l" t="t" r="r" b="b"/>
                <a:pathLst>
                  <a:path w="5939" h="6240" extrusionOk="0">
                    <a:moveTo>
                      <a:pt x="5939" y="1"/>
                    </a:moveTo>
                    <a:lnTo>
                      <a:pt x="5939" y="1"/>
                    </a:lnTo>
                    <a:cubicBezTo>
                      <a:pt x="4521" y="633"/>
                      <a:pt x="3436" y="1582"/>
                      <a:pt x="2429" y="2607"/>
                    </a:cubicBezTo>
                    <a:cubicBezTo>
                      <a:pt x="1459" y="3665"/>
                      <a:pt x="564" y="4796"/>
                      <a:pt x="0" y="6239"/>
                    </a:cubicBezTo>
                    <a:cubicBezTo>
                      <a:pt x="1416" y="5604"/>
                      <a:pt x="2501" y="4655"/>
                      <a:pt x="3507" y="3633"/>
                    </a:cubicBezTo>
                    <a:cubicBezTo>
                      <a:pt x="4482" y="2577"/>
                      <a:pt x="5375" y="1448"/>
                      <a:pt x="5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a:off x="5836275" y="1258350"/>
                <a:ext cx="235850" cy="131050"/>
              </a:xfrm>
              <a:custGeom>
                <a:avLst/>
                <a:gdLst/>
                <a:ahLst/>
                <a:cxnLst/>
                <a:rect l="l" t="t" r="r" b="b"/>
                <a:pathLst>
                  <a:path w="9434" h="5242" extrusionOk="0">
                    <a:moveTo>
                      <a:pt x="9433" y="0"/>
                    </a:moveTo>
                    <a:cubicBezTo>
                      <a:pt x="7574" y="358"/>
                      <a:pt x="5937" y="1115"/>
                      <a:pt x="4356" y="1970"/>
                    </a:cubicBezTo>
                    <a:cubicBezTo>
                      <a:pt x="2795" y="2866"/>
                      <a:pt x="1287" y="3856"/>
                      <a:pt x="1" y="5241"/>
                    </a:cubicBezTo>
                    <a:cubicBezTo>
                      <a:pt x="1857" y="4881"/>
                      <a:pt x="3494" y="4124"/>
                      <a:pt x="5078" y="3272"/>
                    </a:cubicBezTo>
                    <a:cubicBezTo>
                      <a:pt x="6639" y="2378"/>
                      <a:pt x="8147" y="1390"/>
                      <a:pt x="94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a:off x="6103325" y="1328125"/>
                <a:ext cx="213375" cy="118650"/>
              </a:xfrm>
              <a:custGeom>
                <a:avLst/>
                <a:gdLst/>
                <a:ahLst/>
                <a:cxnLst/>
                <a:rect l="l" t="t" r="r" b="b"/>
                <a:pathLst>
                  <a:path w="8535" h="4746" extrusionOk="0">
                    <a:moveTo>
                      <a:pt x="8534" y="1"/>
                    </a:moveTo>
                    <a:cubicBezTo>
                      <a:pt x="6823" y="275"/>
                      <a:pt x="5339" y="952"/>
                      <a:pt x="3905" y="1723"/>
                    </a:cubicBezTo>
                    <a:cubicBezTo>
                      <a:pt x="2496" y="2536"/>
                      <a:pt x="1136" y="3441"/>
                      <a:pt x="0" y="4746"/>
                    </a:cubicBezTo>
                    <a:cubicBezTo>
                      <a:pt x="1707" y="4469"/>
                      <a:pt x="3194" y="3792"/>
                      <a:pt x="4628" y="3023"/>
                    </a:cubicBezTo>
                    <a:cubicBezTo>
                      <a:pt x="6041" y="2215"/>
                      <a:pt x="7398" y="1308"/>
                      <a:pt x="8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5967375" y="1611450"/>
                <a:ext cx="183425" cy="146000"/>
              </a:xfrm>
              <a:custGeom>
                <a:avLst/>
                <a:gdLst/>
                <a:ahLst/>
                <a:cxnLst/>
                <a:rect l="l" t="t" r="r" b="b"/>
                <a:pathLst>
                  <a:path w="7337" h="5840" extrusionOk="0">
                    <a:moveTo>
                      <a:pt x="7336" y="0"/>
                    </a:moveTo>
                    <a:cubicBezTo>
                      <a:pt x="5745" y="510"/>
                      <a:pt x="4441" y="1381"/>
                      <a:pt x="3206" y="2337"/>
                    </a:cubicBezTo>
                    <a:cubicBezTo>
                      <a:pt x="1998" y="3330"/>
                      <a:pt x="857" y="4408"/>
                      <a:pt x="1" y="5840"/>
                    </a:cubicBezTo>
                    <a:cubicBezTo>
                      <a:pt x="1589" y="5327"/>
                      <a:pt x="2894" y="4457"/>
                      <a:pt x="4131" y="3503"/>
                    </a:cubicBezTo>
                    <a:cubicBezTo>
                      <a:pt x="5341" y="2512"/>
                      <a:pt x="6482" y="1434"/>
                      <a:pt x="73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5697925" y="1904675"/>
                <a:ext cx="189650" cy="134825"/>
              </a:xfrm>
              <a:custGeom>
                <a:avLst/>
                <a:gdLst/>
                <a:ahLst/>
                <a:cxnLst/>
                <a:rect l="l" t="t" r="r" b="b"/>
                <a:pathLst>
                  <a:path w="7586" h="5393" extrusionOk="0">
                    <a:moveTo>
                      <a:pt x="7585" y="1"/>
                    </a:moveTo>
                    <a:lnTo>
                      <a:pt x="7585" y="1"/>
                    </a:lnTo>
                    <a:cubicBezTo>
                      <a:pt x="5981" y="419"/>
                      <a:pt x="4639" y="1208"/>
                      <a:pt x="3362" y="2090"/>
                    </a:cubicBezTo>
                    <a:cubicBezTo>
                      <a:pt x="2113" y="3009"/>
                      <a:pt x="924" y="4014"/>
                      <a:pt x="0" y="5392"/>
                    </a:cubicBezTo>
                    <a:cubicBezTo>
                      <a:pt x="1605" y="4972"/>
                      <a:pt x="2947" y="4180"/>
                      <a:pt x="4226" y="3303"/>
                    </a:cubicBezTo>
                    <a:cubicBezTo>
                      <a:pt x="5477" y="2386"/>
                      <a:pt x="6664" y="1382"/>
                      <a:pt x="75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a:off x="6068500" y="1826000"/>
                <a:ext cx="172175" cy="272075"/>
              </a:xfrm>
              <a:custGeom>
                <a:avLst/>
                <a:gdLst/>
                <a:ahLst/>
                <a:cxnLst/>
                <a:rect l="l" t="t" r="r" b="b"/>
                <a:pathLst>
                  <a:path w="6887" h="10883" extrusionOk="0">
                    <a:moveTo>
                      <a:pt x="6886" y="1"/>
                    </a:moveTo>
                    <a:lnTo>
                      <a:pt x="6886" y="1"/>
                    </a:lnTo>
                    <a:cubicBezTo>
                      <a:pt x="5240" y="1499"/>
                      <a:pt x="3979" y="3242"/>
                      <a:pt x="2813" y="5044"/>
                    </a:cubicBezTo>
                    <a:cubicBezTo>
                      <a:pt x="1689" y="6870"/>
                      <a:pt x="652" y="8754"/>
                      <a:pt x="1" y="10883"/>
                    </a:cubicBezTo>
                    <a:cubicBezTo>
                      <a:pt x="1645" y="9382"/>
                      <a:pt x="2903" y="7639"/>
                      <a:pt x="4072" y="5840"/>
                    </a:cubicBezTo>
                    <a:cubicBezTo>
                      <a:pt x="5201" y="4014"/>
                      <a:pt x="6238" y="2130"/>
                      <a:pt x="68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3"/>
              <p:cNvSpPr/>
              <p:nvPr/>
            </p:nvSpPr>
            <p:spPr>
              <a:xfrm>
                <a:off x="5737875" y="1982025"/>
                <a:ext cx="222075" cy="182225"/>
              </a:xfrm>
              <a:custGeom>
                <a:avLst/>
                <a:gdLst/>
                <a:ahLst/>
                <a:cxnLst/>
                <a:rect l="l" t="t" r="r" b="b"/>
                <a:pathLst>
                  <a:path w="8883" h="7289" extrusionOk="0">
                    <a:moveTo>
                      <a:pt x="8883" y="1"/>
                    </a:moveTo>
                    <a:lnTo>
                      <a:pt x="8883" y="1"/>
                    </a:lnTo>
                    <a:cubicBezTo>
                      <a:pt x="7029" y="758"/>
                      <a:pt x="5463" y="1871"/>
                      <a:pt x="3969" y="3070"/>
                    </a:cubicBezTo>
                    <a:cubicBezTo>
                      <a:pt x="2505" y="4303"/>
                      <a:pt x="1108" y="5619"/>
                      <a:pt x="0" y="7288"/>
                    </a:cubicBezTo>
                    <a:cubicBezTo>
                      <a:pt x="1854" y="6528"/>
                      <a:pt x="3417" y="5415"/>
                      <a:pt x="4914" y="4219"/>
                    </a:cubicBezTo>
                    <a:cubicBezTo>
                      <a:pt x="6380" y="2989"/>
                      <a:pt x="7777" y="1670"/>
                      <a:pt x="88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3"/>
              <p:cNvSpPr/>
              <p:nvPr/>
            </p:nvSpPr>
            <p:spPr>
              <a:xfrm>
                <a:off x="5333675" y="2104350"/>
                <a:ext cx="194625" cy="152300"/>
              </a:xfrm>
              <a:custGeom>
                <a:avLst/>
                <a:gdLst/>
                <a:ahLst/>
                <a:cxnLst/>
                <a:rect l="l" t="t" r="r" b="b"/>
                <a:pathLst>
                  <a:path w="7785" h="6092" extrusionOk="0">
                    <a:moveTo>
                      <a:pt x="7784" y="1"/>
                    </a:moveTo>
                    <a:lnTo>
                      <a:pt x="7784" y="1"/>
                    </a:lnTo>
                    <a:cubicBezTo>
                      <a:pt x="6124" y="552"/>
                      <a:pt x="4743" y="1462"/>
                      <a:pt x="3434" y="2460"/>
                    </a:cubicBezTo>
                    <a:cubicBezTo>
                      <a:pt x="2153" y="3496"/>
                      <a:pt x="936" y="4614"/>
                      <a:pt x="1" y="6092"/>
                    </a:cubicBezTo>
                    <a:cubicBezTo>
                      <a:pt x="1658" y="5540"/>
                      <a:pt x="3037" y="4628"/>
                      <a:pt x="4351" y="3633"/>
                    </a:cubicBezTo>
                    <a:cubicBezTo>
                      <a:pt x="5634" y="2601"/>
                      <a:pt x="6851" y="1481"/>
                      <a:pt x="7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3"/>
              <p:cNvSpPr/>
              <p:nvPr/>
            </p:nvSpPr>
            <p:spPr>
              <a:xfrm>
                <a:off x="5216325" y="1988375"/>
                <a:ext cx="203375" cy="83675"/>
              </a:xfrm>
              <a:custGeom>
                <a:avLst/>
                <a:gdLst/>
                <a:ahLst/>
                <a:cxnLst/>
                <a:rect l="l" t="t" r="r" b="b"/>
                <a:pathLst>
                  <a:path w="8135" h="3347" extrusionOk="0">
                    <a:moveTo>
                      <a:pt x="8135" y="1"/>
                    </a:moveTo>
                    <a:cubicBezTo>
                      <a:pt x="6556" y="12"/>
                      <a:pt x="5149" y="446"/>
                      <a:pt x="3785" y="984"/>
                    </a:cubicBezTo>
                    <a:cubicBezTo>
                      <a:pt x="2439" y="1566"/>
                      <a:pt x="1134" y="2245"/>
                      <a:pt x="0" y="3347"/>
                    </a:cubicBezTo>
                    <a:cubicBezTo>
                      <a:pt x="1580" y="3330"/>
                      <a:pt x="2986" y="2896"/>
                      <a:pt x="4351" y="2361"/>
                    </a:cubicBezTo>
                    <a:cubicBezTo>
                      <a:pt x="5699" y="1783"/>
                      <a:pt x="7004" y="1105"/>
                      <a:pt x="8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3"/>
              <p:cNvSpPr/>
              <p:nvPr/>
            </p:nvSpPr>
            <p:spPr>
              <a:xfrm>
                <a:off x="4868300" y="2203000"/>
                <a:ext cx="244550" cy="194725"/>
              </a:xfrm>
              <a:custGeom>
                <a:avLst/>
                <a:gdLst/>
                <a:ahLst/>
                <a:cxnLst/>
                <a:rect l="l" t="t" r="r" b="b"/>
                <a:pathLst>
                  <a:path w="9782" h="7789" extrusionOk="0">
                    <a:moveTo>
                      <a:pt x="9781" y="1"/>
                    </a:moveTo>
                    <a:cubicBezTo>
                      <a:pt x="7784" y="839"/>
                      <a:pt x="6071" y="2033"/>
                      <a:pt x="4427" y="3314"/>
                    </a:cubicBezTo>
                    <a:cubicBezTo>
                      <a:pt x="2813" y="4630"/>
                      <a:pt x="1266" y="6032"/>
                      <a:pt x="0" y="7789"/>
                    </a:cubicBezTo>
                    <a:cubicBezTo>
                      <a:pt x="1995" y="6951"/>
                      <a:pt x="3709" y="5757"/>
                      <a:pt x="5355" y="4478"/>
                    </a:cubicBezTo>
                    <a:cubicBezTo>
                      <a:pt x="6971" y="3162"/>
                      <a:pt x="8518" y="1762"/>
                      <a:pt x="97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3"/>
              <p:cNvSpPr/>
              <p:nvPr/>
            </p:nvSpPr>
            <p:spPr>
              <a:xfrm>
                <a:off x="4809650" y="2073300"/>
                <a:ext cx="245750" cy="165975"/>
              </a:xfrm>
              <a:custGeom>
                <a:avLst/>
                <a:gdLst/>
                <a:ahLst/>
                <a:cxnLst/>
                <a:rect l="l" t="t" r="r" b="b"/>
                <a:pathLst>
                  <a:path w="9830" h="6639" extrusionOk="0">
                    <a:moveTo>
                      <a:pt x="9830" y="0"/>
                    </a:moveTo>
                    <a:lnTo>
                      <a:pt x="9830" y="0"/>
                    </a:lnTo>
                    <a:cubicBezTo>
                      <a:pt x="7860" y="617"/>
                      <a:pt x="6149" y="1614"/>
                      <a:pt x="4498" y="2702"/>
                    </a:cubicBezTo>
                    <a:cubicBezTo>
                      <a:pt x="2873" y="3831"/>
                      <a:pt x="1310" y="5046"/>
                      <a:pt x="1" y="6639"/>
                    </a:cubicBezTo>
                    <a:cubicBezTo>
                      <a:pt x="1968" y="6020"/>
                      <a:pt x="3679" y="5022"/>
                      <a:pt x="5332" y="3937"/>
                    </a:cubicBezTo>
                    <a:cubicBezTo>
                      <a:pt x="6958" y="2813"/>
                      <a:pt x="8523" y="1596"/>
                      <a:pt x="98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3"/>
              <p:cNvSpPr/>
              <p:nvPr/>
            </p:nvSpPr>
            <p:spPr>
              <a:xfrm>
                <a:off x="5114100" y="2398875"/>
                <a:ext cx="254525" cy="97400"/>
              </a:xfrm>
              <a:custGeom>
                <a:avLst/>
                <a:gdLst/>
                <a:ahLst/>
                <a:cxnLst/>
                <a:rect l="l" t="t" r="r" b="b"/>
                <a:pathLst>
                  <a:path w="10181" h="3896" extrusionOk="0">
                    <a:moveTo>
                      <a:pt x="10180" y="0"/>
                    </a:moveTo>
                    <a:lnTo>
                      <a:pt x="10180" y="0"/>
                    </a:lnTo>
                    <a:cubicBezTo>
                      <a:pt x="8273" y="97"/>
                      <a:pt x="6530" y="624"/>
                      <a:pt x="4826" y="1252"/>
                    </a:cubicBezTo>
                    <a:cubicBezTo>
                      <a:pt x="3138" y="1926"/>
                      <a:pt x="1487" y="2697"/>
                      <a:pt x="0" y="3895"/>
                    </a:cubicBezTo>
                    <a:cubicBezTo>
                      <a:pt x="1907" y="3794"/>
                      <a:pt x="3651" y="3267"/>
                      <a:pt x="5357" y="2642"/>
                    </a:cubicBezTo>
                    <a:cubicBezTo>
                      <a:pt x="7045" y="1974"/>
                      <a:pt x="8696" y="1201"/>
                      <a:pt x="10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3"/>
              <p:cNvSpPr/>
              <p:nvPr/>
            </p:nvSpPr>
            <p:spPr>
              <a:xfrm>
                <a:off x="5595700" y="2346400"/>
                <a:ext cx="184675" cy="117325"/>
              </a:xfrm>
              <a:custGeom>
                <a:avLst/>
                <a:gdLst/>
                <a:ahLst/>
                <a:cxnLst/>
                <a:rect l="l" t="t" r="r" b="b"/>
                <a:pathLst>
                  <a:path w="7387" h="4693" extrusionOk="0">
                    <a:moveTo>
                      <a:pt x="7387" y="0"/>
                    </a:moveTo>
                    <a:lnTo>
                      <a:pt x="7387" y="0"/>
                    </a:lnTo>
                    <a:cubicBezTo>
                      <a:pt x="5839" y="284"/>
                      <a:pt x="4537" y="954"/>
                      <a:pt x="3295" y="1718"/>
                    </a:cubicBezTo>
                    <a:cubicBezTo>
                      <a:pt x="2078" y="2522"/>
                      <a:pt x="917" y="3415"/>
                      <a:pt x="0" y="4692"/>
                    </a:cubicBezTo>
                    <a:cubicBezTo>
                      <a:pt x="1547" y="4406"/>
                      <a:pt x="2849" y="3736"/>
                      <a:pt x="4094" y="2974"/>
                    </a:cubicBezTo>
                    <a:cubicBezTo>
                      <a:pt x="5313" y="2173"/>
                      <a:pt x="6472" y="1279"/>
                      <a:pt x="7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8" name="Google Shape;158;p13"/>
            <p:cNvPicPr preferRelativeResize="0"/>
            <p:nvPr/>
          </p:nvPicPr>
          <p:blipFill rotWithShape="1">
            <a:blip r:embed="rId2">
              <a:alphaModFix/>
            </a:blip>
            <a:srcRect t="40422" r="26492"/>
            <a:stretch/>
          </p:blipFill>
          <p:spPr>
            <a:xfrm rot="5400000">
              <a:off x="8045899" y="4045401"/>
              <a:ext cx="1624800" cy="571400"/>
            </a:xfrm>
            <a:prstGeom prst="rect">
              <a:avLst/>
            </a:prstGeom>
            <a:noFill/>
            <a:ln>
              <a:noFill/>
            </a:ln>
          </p:spPr>
        </p:pic>
        <p:pic>
          <p:nvPicPr>
            <p:cNvPr id="159" name="Google Shape;159;p13"/>
            <p:cNvPicPr preferRelativeResize="0"/>
            <p:nvPr/>
          </p:nvPicPr>
          <p:blipFill rotWithShape="1">
            <a:blip r:embed="rId3">
              <a:alphaModFix/>
            </a:blip>
            <a:srcRect t="44678" r="44678"/>
            <a:stretch/>
          </p:blipFill>
          <p:spPr>
            <a:xfrm rot="-5400000">
              <a:off x="17050" y="-17050"/>
              <a:ext cx="774975" cy="809050"/>
            </a:xfrm>
            <a:prstGeom prst="rect">
              <a:avLst/>
            </a:prstGeom>
            <a:noFill/>
            <a:ln>
              <a:noFill/>
            </a:ln>
          </p:spPr>
        </p:pic>
      </p:grpSp>
      <p:sp>
        <p:nvSpPr>
          <p:cNvPr id="160" name="Google Shape;160;p13"/>
          <p:cNvSpPr txBox="1">
            <a:spLocks noGrp="1"/>
          </p:cNvSpPr>
          <p:nvPr>
            <p:ph type="title"/>
          </p:nvPr>
        </p:nvSpPr>
        <p:spPr>
          <a:xfrm>
            <a:off x="720025" y="5236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1" name="Google Shape;161;p13"/>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2" name="Google Shape;162;p13"/>
          <p:cNvSpPr txBox="1">
            <a:spLocks noGrp="1"/>
          </p:cNvSpPr>
          <p:nvPr>
            <p:ph type="subTitle" idx="2"/>
          </p:nvPr>
        </p:nvSpPr>
        <p:spPr>
          <a:xfrm>
            <a:off x="3419269" y="21931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3" name="Google Shape;163;p13"/>
          <p:cNvSpPr txBox="1">
            <a:spLocks noGrp="1"/>
          </p:cNvSpPr>
          <p:nvPr>
            <p:ph type="subTitle" idx="3"/>
          </p:nvPr>
        </p:nvSpPr>
        <p:spPr>
          <a:xfrm>
            <a:off x="720000" y="3931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4" name="Google Shape;164;p13"/>
          <p:cNvSpPr txBox="1">
            <a:spLocks noGrp="1"/>
          </p:cNvSpPr>
          <p:nvPr>
            <p:ph type="subTitle" idx="4"/>
          </p:nvPr>
        </p:nvSpPr>
        <p:spPr>
          <a:xfrm>
            <a:off x="3419269" y="3931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5" name="Google Shape;165;p13"/>
          <p:cNvSpPr txBox="1">
            <a:spLocks noGrp="1"/>
          </p:cNvSpPr>
          <p:nvPr>
            <p:ph type="subTitle" idx="5"/>
          </p:nvPr>
        </p:nvSpPr>
        <p:spPr>
          <a:xfrm>
            <a:off x="6118545" y="21931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6" name="Google Shape;166;p13"/>
          <p:cNvSpPr txBox="1">
            <a:spLocks noGrp="1"/>
          </p:cNvSpPr>
          <p:nvPr>
            <p:ph type="subTitle" idx="6"/>
          </p:nvPr>
        </p:nvSpPr>
        <p:spPr>
          <a:xfrm>
            <a:off x="6118545" y="3931375"/>
            <a:ext cx="2305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7" name="Google Shape;167;p13"/>
          <p:cNvSpPr txBox="1">
            <a:spLocks noGrp="1"/>
          </p:cNvSpPr>
          <p:nvPr>
            <p:ph type="title" idx="7" hasCustomPrompt="1"/>
          </p:nvPr>
        </p:nvSpPr>
        <p:spPr>
          <a:xfrm>
            <a:off x="720000" y="14209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8" name="Google Shape;168;p13"/>
          <p:cNvSpPr txBox="1">
            <a:spLocks noGrp="1"/>
          </p:cNvSpPr>
          <p:nvPr>
            <p:ph type="title" idx="8" hasCustomPrompt="1"/>
          </p:nvPr>
        </p:nvSpPr>
        <p:spPr>
          <a:xfrm>
            <a:off x="720000" y="31591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69" name="Google Shape;169;p13"/>
          <p:cNvSpPr txBox="1">
            <a:spLocks noGrp="1"/>
          </p:cNvSpPr>
          <p:nvPr>
            <p:ph type="title" idx="9" hasCustomPrompt="1"/>
          </p:nvPr>
        </p:nvSpPr>
        <p:spPr>
          <a:xfrm>
            <a:off x="3419269" y="14209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0" name="Google Shape;170;p13"/>
          <p:cNvSpPr txBox="1">
            <a:spLocks noGrp="1"/>
          </p:cNvSpPr>
          <p:nvPr>
            <p:ph type="title" idx="13" hasCustomPrompt="1"/>
          </p:nvPr>
        </p:nvSpPr>
        <p:spPr>
          <a:xfrm>
            <a:off x="3419269" y="31591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1" name="Google Shape;171;p13"/>
          <p:cNvSpPr txBox="1">
            <a:spLocks noGrp="1"/>
          </p:cNvSpPr>
          <p:nvPr>
            <p:ph type="title" idx="14" hasCustomPrompt="1"/>
          </p:nvPr>
        </p:nvSpPr>
        <p:spPr>
          <a:xfrm>
            <a:off x="6118545" y="1420983"/>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2" name="Google Shape;172;p13"/>
          <p:cNvSpPr txBox="1">
            <a:spLocks noGrp="1"/>
          </p:cNvSpPr>
          <p:nvPr>
            <p:ph type="title" idx="15" hasCustomPrompt="1"/>
          </p:nvPr>
        </p:nvSpPr>
        <p:spPr>
          <a:xfrm>
            <a:off x="6118545" y="315919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73" name="Google Shape;173;p13"/>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Paytone One"/>
                <a:ea typeface="Paytone One"/>
                <a:cs typeface="Paytone One"/>
                <a:sym typeface="Paytone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4" name="Google Shape;174;p13"/>
          <p:cNvSpPr txBox="1">
            <a:spLocks noGrp="1"/>
          </p:cNvSpPr>
          <p:nvPr>
            <p:ph type="subTitle" idx="17"/>
          </p:nvPr>
        </p:nvSpPr>
        <p:spPr>
          <a:xfrm>
            <a:off x="3419269"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Paytone One"/>
                <a:ea typeface="Paytone One"/>
                <a:cs typeface="Paytone One"/>
                <a:sym typeface="Paytone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5" name="Google Shape;175;p13"/>
          <p:cNvSpPr txBox="1">
            <a:spLocks noGrp="1"/>
          </p:cNvSpPr>
          <p:nvPr>
            <p:ph type="subTitle" idx="18"/>
          </p:nvPr>
        </p:nvSpPr>
        <p:spPr>
          <a:xfrm>
            <a:off x="6118545" y="19041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Paytone One"/>
                <a:ea typeface="Paytone One"/>
                <a:cs typeface="Paytone One"/>
                <a:sym typeface="Paytone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6" name="Google Shape;176;p13"/>
          <p:cNvSpPr txBox="1">
            <a:spLocks noGrp="1"/>
          </p:cNvSpPr>
          <p:nvPr>
            <p:ph type="subTitle" idx="19"/>
          </p:nvPr>
        </p:nvSpPr>
        <p:spPr>
          <a:xfrm>
            <a:off x="720000" y="36424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Paytone One"/>
                <a:ea typeface="Paytone One"/>
                <a:cs typeface="Paytone One"/>
                <a:sym typeface="Paytone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7" name="Google Shape;177;p13"/>
          <p:cNvSpPr txBox="1">
            <a:spLocks noGrp="1"/>
          </p:cNvSpPr>
          <p:nvPr>
            <p:ph type="subTitle" idx="20"/>
          </p:nvPr>
        </p:nvSpPr>
        <p:spPr>
          <a:xfrm>
            <a:off x="3419269" y="36424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Paytone One"/>
                <a:ea typeface="Paytone One"/>
                <a:cs typeface="Paytone One"/>
                <a:sym typeface="Paytone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8" name="Google Shape;178;p13"/>
          <p:cNvSpPr txBox="1">
            <a:spLocks noGrp="1"/>
          </p:cNvSpPr>
          <p:nvPr>
            <p:ph type="subTitle" idx="21"/>
          </p:nvPr>
        </p:nvSpPr>
        <p:spPr>
          <a:xfrm>
            <a:off x="6118545" y="36424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1800">
                <a:latin typeface="Paytone One"/>
                <a:ea typeface="Paytone One"/>
                <a:cs typeface="Paytone One"/>
                <a:sym typeface="Paytone On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336"/>
        <p:cNvGrpSpPr/>
        <p:nvPr/>
      </p:nvGrpSpPr>
      <p:grpSpPr>
        <a:xfrm>
          <a:off x="0" y="0"/>
          <a:ext cx="0" cy="0"/>
          <a:chOff x="0" y="0"/>
          <a:chExt cx="0" cy="0"/>
        </a:xfrm>
      </p:grpSpPr>
      <p:grpSp>
        <p:nvGrpSpPr>
          <p:cNvPr id="337" name="Google Shape;337;p20"/>
          <p:cNvGrpSpPr/>
          <p:nvPr/>
        </p:nvGrpSpPr>
        <p:grpSpPr>
          <a:xfrm>
            <a:off x="-9925" y="3518701"/>
            <a:ext cx="9153924" cy="1624800"/>
            <a:chOff x="-9925" y="3518701"/>
            <a:chExt cx="9153924" cy="1624800"/>
          </a:xfrm>
        </p:grpSpPr>
        <p:pic>
          <p:nvPicPr>
            <p:cNvPr id="338" name="Google Shape;338;p20"/>
            <p:cNvPicPr preferRelativeResize="0"/>
            <p:nvPr/>
          </p:nvPicPr>
          <p:blipFill rotWithShape="1">
            <a:blip r:embed="rId2">
              <a:alphaModFix/>
            </a:blip>
            <a:srcRect t="40422" r="26492"/>
            <a:stretch/>
          </p:blipFill>
          <p:spPr>
            <a:xfrm rot="5400000">
              <a:off x="8045899" y="4045401"/>
              <a:ext cx="1624800" cy="571400"/>
            </a:xfrm>
            <a:prstGeom prst="rect">
              <a:avLst/>
            </a:prstGeom>
            <a:noFill/>
            <a:ln>
              <a:noFill/>
            </a:ln>
          </p:spPr>
        </p:pic>
        <p:pic>
          <p:nvPicPr>
            <p:cNvPr id="339" name="Google Shape;339;p20"/>
            <p:cNvPicPr preferRelativeResize="0"/>
            <p:nvPr/>
          </p:nvPicPr>
          <p:blipFill rotWithShape="1">
            <a:blip r:embed="rId3">
              <a:alphaModFix/>
            </a:blip>
            <a:srcRect l="6208" b="42755"/>
            <a:stretch/>
          </p:blipFill>
          <p:spPr>
            <a:xfrm rot="5400000" flipH="1">
              <a:off x="-302850" y="4229300"/>
              <a:ext cx="1200850" cy="615000"/>
            </a:xfrm>
            <a:prstGeom prst="rect">
              <a:avLst/>
            </a:prstGeom>
            <a:noFill/>
            <a:ln>
              <a:noFill/>
            </a:ln>
          </p:spPr>
        </p:pic>
      </p:grpSp>
      <p:sp>
        <p:nvSpPr>
          <p:cNvPr id="340" name="Google Shape;340;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20"/>
          <p:cNvSpPr txBox="1">
            <a:spLocks noGrp="1"/>
          </p:cNvSpPr>
          <p:nvPr>
            <p:ph type="subTitle" idx="1"/>
          </p:nvPr>
        </p:nvSpPr>
        <p:spPr>
          <a:xfrm>
            <a:off x="712048" y="3589433"/>
            <a:ext cx="3863700" cy="80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2" name="Google Shape;342;p20"/>
          <p:cNvSpPr txBox="1">
            <a:spLocks noGrp="1"/>
          </p:cNvSpPr>
          <p:nvPr>
            <p:ph type="subTitle" idx="2"/>
          </p:nvPr>
        </p:nvSpPr>
        <p:spPr>
          <a:xfrm>
            <a:off x="712050" y="2082433"/>
            <a:ext cx="3863700" cy="80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20"/>
          <p:cNvSpPr txBox="1">
            <a:spLocks noGrp="1"/>
          </p:cNvSpPr>
          <p:nvPr>
            <p:ph type="subTitle" idx="3"/>
          </p:nvPr>
        </p:nvSpPr>
        <p:spPr>
          <a:xfrm>
            <a:off x="712050" y="1644075"/>
            <a:ext cx="38637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4" name="Google Shape;344;p20"/>
          <p:cNvSpPr txBox="1">
            <a:spLocks noGrp="1"/>
          </p:cNvSpPr>
          <p:nvPr>
            <p:ph type="subTitle" idx="4"/>
          </p:nvPr>
        </p:nvSpPr>
        <p:spPr>
          <a:xfrm>
            <a:off x="712049" y="3151075"/>
            <a:ext cx="38637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latin typeface="Paytone One"/>
                <a:ea typeface="Paytone One"/>
                <a:cs typeface="Paytone One"/>
                <a:sym typeface="Paytone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503"/>
        <p:cNvGrpSpPr/>
        <p:nvPr/>
      </p:nvGrpSpPr>
      <p:grpSpPr>
        <a:xfrm>
          <a:off x="0" y="0"/>
          <a:ext cx="0" cy="0"/>
          <a:chOff x="0" y="0"/>
          <a:chExt cx="0" cy="0"/>
        </a:xfrm>
      </p:grpSpPr>
      <p:grpSp>
        <p:nvGrpSpPr>
          <p:cNvPr id="504" name="Google Shape;504;p29"/>
          <p:cNvGrpSpPr/>
          <p:nvPr/>
        </p:nvGrpSpPr>
        <p:grpSpPr>
          <a:xfrm>
            <a:off x="0" y="-5"/>
            <a:ext cx="9140600" cy="5144200"/>
            <a:chOff x="0" y="-5"/>
            <a:chExt cx="9140600" cy="5144200"/>
          </a:xfrm>
        </p:grpSpPr>
        <p:pic>
          <p:nvPicPr>
            <p:cNvPr id="505" name="Google Shape;505;p29"/>
            <p:cNvPicPr preferRelativeResize="0"/>
            <p:nvPr/>
          </p:nvPicPr>
          <p:blipFill rotWithShape="1">
            <a:blip r:embed="rId2">
              <a:alphaModFix/>
            </a:blip>
            <a:srcRect l="59222" t="10250" r="6313" b="-12145"/>
            <a:stretch/>
          </p:blipFill>
          <p:spPr>
            <a:xfrm rot="10800000" flipH="1">
              <a:off x="0" y="3593570"/>
              <a:ext cx="709825" cy="1550625"/>
            </a:xfrm>
            <a:prstGeom prst="rect">
              <a:avLst/>
            </a:prstGeom>
            <a:noFill/>
            <a:ln>
              <a:noFill/>
            </a:ln>
          </p:spPr>
        </p:pic>
        <p:pic>
          <p:nvPicPr>
            <p:cNvPr id="506" name="Google Shape;506;p29"/>
            <p:cNvPicPr preferRelativeResize="0"/>
            <p:nvPr/>
          </p:nvPicPr>
          <p:blipFill rotWithShape="1">
            <a:blip r:embed="rId2">
              <a:alphaModFix/>
            </a:blip>
            <a:srcRect l="59222" t="10250" r="6313" b="-12145"/>
            <a:stretch/>
          </p:blipFill>
          <p:spPr>
            <a:xfrm flipH="1">
              <a:off x="8430775" y="-5"/>
              <a:ext cx="709825" cy="1550625"/>
            </a:xfrm>
            <a:prstGeom prst="rect">
              <a:avLst/>
            </a:prstGeom>
            <a:noFill/>
            <a:ln>
              <a:noFill/>
            </a:ln>
          </p:spPr>
        </p:pic>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3500"/>
              <a:buFont typeface="Paytone One"/>
              <a:buNone/>
              <a:defRPr sz="3500">
                <a:solidFill>
                  <a:schemeClr val="lt1"/>
                </a:solidFill>
                <a:latin typeface="Paytone One"/>
                <a:ea typeface="Paytone One"/>
                <a:cs typeface="Paytone One"/>
                <a:sym typeface="Paytone One"/>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Inter"/>
              <a:buChar char="●"/>
              <a:defRPr>
                <a:solidFill>
                  <a:schemeClr val="lt1"/>
                </a:solidFill>
                <a:latin typeface="Inter"/>
                <a:ea typeface="Inter"/>
                <a:cs typeface="Inter"/>
                <a:sym typeface="Inter"/>
              </a:defRPr>
            </a:lvl1pPr>
            <a:lvl2pPr marL="914400" lvl="1"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2pPr>
            <a:lvl3pPr marL="1371600" lvl="2"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3pPr>
            <a:lvl4pPr marL="1828800" lvl="3"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4pPr>
            <a:lvl5pPr marL="2286000" lvl="4"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5pPr>
            <a:lvl6pPr marL="2743200" lvl="5"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6pPr>
            <a:lvl7pPr marL="3200400" lvl="6"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7pPr>
            <a:lvl8pPr marL="3657600" lvl="7" indent="-317500">
              <a:lnSpc>
                <a:spcPct val="100000"/>
              </a:lnSpc>
              <a:spcBef>
                <a:spcPts val="1600"/>
              </a:spcBef>
              <a:spcAft>
                <a:spcPts val="0"/>
              </a:spcAft>
              <a:buClr>
                <a:schemeClr val="lt1"/>
              </a:buClr>
              <a:buSzPts val="1400"/>
              <a:buFont typeface="Inter"/>
              <a:buChar char="○"/>
              <a:defRPr>
                <a:solidFill>
                  <a:schemeClr val="lt1"/>
                </a:solidFill>
                <a:latin typeface="Inter"/>
                <a:ea typeface="Inter"/>
                <a:cs typeface="Inter"/>
                <a:sym typeface="Inter"/>
              </a:defRPr>
            </a:lvl8pPr>
            <a:lvl9pPr marL="4114800" lvl="8" indent="-317500">
              <a:lnSpc>
                <a:spcPct val="100000"/>
              </a:lnSpc>
              <a:spcBef>
                <a:spcPts val="1600"/>
              </a:spcBef>
              <a:spcAft>
                <a:spcPts val="1600"/>
              </a:spcAft>
              <a:buClr>
                <a:schemeClr val="lt1"/>
              </a:buClr>
              <a:buSzPts val="1400"/>
              <a:buFont typeface="Inter"/>
              <a:buChar char="■"/>
              <a:defRPr>
                <a:solidFill>
                  <a:schemeClr val="lt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5" r:id="rId3"/>
    <p:sldLayoutId id="2147483656" r:id="rId4"/>
    <p:sldLayoutId id="2147483657" r:id="rId5"/>
    <p:sldLayoutId id="2147483658" r:id="rId6"/>
    <p:sldLayoutId id="2147483659" r:id="rId7"/>
    <p:sldLayoutId id="2147483666" r:id="rId8"/>
    <p:sldLayoutId id="2147483675" r:id="rId9"/>
    <p:sldLayoutId id="2147483676" r:id="rId10"/>
    <p:sldLayoutId id="2147483680" r:id="rId11"/>
    <p:sldLayoutId id="2147483681" r:id="rId12"/>
    <p:sldLayoutId id="2147483682"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hyperlink" Target="https://www.globalforestwatch.org/"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34"/>
          <p:cNvPicPr preferRelativeResize="0">
            <a:picLocks noGrp="1"/>
          </p:cNvPicPr>
          <p:nvPr>
            <p:ph type="pic" idx="2"/>
          </p:nvPr>
        </p:nvPicPr>
        <p:blipFill rotWithShape="1">
          <a:blip r:embed="rId3">
            <a:alphaModFix/>
          </a:blip>
          <a:srcRect t="2932" b="57973"/>
          <a:stretch/>
        </p:blipFill>
        <p:spPr>
          <a:xfrm>
            <a:off x="0" y="2760900"/>
            <a:ext cx="9144003" cy="2382601"/>
          </a:xfrm>
          <a:prstGeom prst="rect">
            <a:avLst/>
          </a:prstGeom>
        </p:spPr>
      </p:pic>
      <p:sp>
        <p:nvSpPr>
          <p:cNvPr id="522" name="Google Shape;522;p34"/>
          <p:cNvSpPr txBox="1">
            <a:spLocks noGrp="1"/>
          </p:cNvSpPr>
          <p:nvPr>
            <p:ph type="ctrTitle"/>
          </p:nvPr>
        </p:nvSpPr>
        <p:spPr>
          <a:xfrm>
            <a:off x="713265" y="539500"/>
            <a:ext cx="6100500" cy="153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FINAL AUTOMATION PROJECT</a:t>
            </a:r>
            <a:endParaRPr dirty="0"/>
          </a:p>
        </p:txBody>
      </p:sp>
      <p:sp>
        <p:nvSpPr>
          <p:cNvPr id="523" name="Google Shape;523;p34"/>
          <p:cNvSpPr txBox="1">
            <a:spLocks noGrp="1"/>
          </p:cNvSpPr>
          <p:nvPr>
            <p:ph type="subTitle" idx="1"/>
          </p:nvPr>
        </p:nvSpPr>
        <p:spPr>
          <a:xfrm>
            <a:off x="713225" y="2077450"/>
            <a:ext cx="4043100" cy="50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MOHAMMED HUSSIEN</a:t>
            </a:r>
            <a:endParaRPr dirty="0"/>
          </a:p>
        </p:txBody>
      </p:sp>
      <p:pic>
        <p:nvPicPr>
          <p:cNvPr id="524" name="Google Shape;524;p34"/>
          <p:cNvPicPr preferRelativeResize="0"/>
          <p:nvPr/>
        </p:nvPicPr>
        <p:blipFill rotWithShape="1">
          <a:blip r:embed="rId4">
            <a:alphaModFix/>
          </a:blip>
          <a:srcRect t="40422" r="26492"/>
          <a:stretch/>
        </p:blipFill>
        <p:spPr>
          <a:xfrm rot="-5400000">
            <a:off x="-526701" y="526701"/>
            <a:ext cx="1624800" cy="571400"/>
          </a:xfrm>
          <a:prstGeom prst="rect">
            <a:avLst/>
          </a:prstGeom>
          <a:noFill/>
          <a:ln>
            <a:noFill/>
          </a:ln>
        </p:spPr>
      </p:pic>
      <p:pic>
        <p:nvPicPr>
          <p:cNvPr id="525" name="Google Shape;525;p34"/>
          <p:cNvPicPr preferRelativeResize="0"/>
          <p:nvPr/>
        </p:nvPicPr>
        <p:blipFill rotWithShape="1">
          <a:blip r:embed="rId5">
            <a:alphaModFix/>
          </a:blip>
          <a:srcRect t="10250" b="-12145"/>
          <a:stretch/>
        </p:blipFill>
        <p:spPr>
          <a:xfrm rot="5400000">
            <a:off x="7338886" y="254500"/>
            <a:ext cx="2059625" cy="1550625"/>
          </a:xfrm>
          <a:prstGeom prst="rect">
            <a:avLst/>
          </a:prstGeom>
          <a:noFill/>
          <a:ln>
            <a:noFill/>
          </a:ln>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913C-50D3-6442-4684-EFA450F73316}"/>
              </a:ext>
            </a:extLst>
          </p:cNvPr>
          <p:cNvSpPr>
            <a:spLocks noGrp="1"/>
          </p:cNvSpPr>
          <p:nvPr>
            <p:ph type="title"/>
          </p:nvPr>
        </p:nvSpPr>
        <p:spPr/>
        <p:txBody>
          <a:bodyPr/>
          <a:lstStyle/>
          <a:p>
            <a:r>
              <a:rPr lang="en-US" dirty="0"/>
              <a:t>THE STD FILE</a:t>
            </a:r>
          </a:p>
        </p:txBody>
      </p:sp>
      <p:sp>
        <p:nvSpPr>
          <p:cNvPr id="7" name="Content Placeholder 2">
            <a:extLst>
              <a:ext uri="{FF2B5EF4-FFF2-40B4-BE49-F238E27FC236}">
                <a16:creationId xmlns:a16="http://schemas.microsoft.com/office/drawing/2014/main" id="{E3B1CEC2-CD56-526F-BD57-058D99606B6D}"/>
              </a:ext>
            </a:extLst>
          </p:cNvPr>
          <p:cNvSpPr txBox="1">
            <a:spLocks/>
          </p:cNvSpPr>
          <p:nvPr/>
        </p:nvSpPr>
        <p:spPr>
          <a:xfrm>
            <a:off x="459805" y="1754092"/>
            <a:ext cx="4781268" cy="370851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Franklin Gothic Book" panose="020B0503020102020204" pitchFamily="34" charset="0"/>
              </a:rPr>
              <a:t>This document serves as the software test description for the GeeksforGeeks software development project. It provides a comprehensive overview of the tests outlined in the software test plan. These tests are important to the success of the project as they include both functional and non-functional aspects, ensuring the platform's stability and reliability.</a:t>
            </a:r>
          </a:p>
        </p:txBody>
      </p:sp>
      <p:grpSp>
        <p:nvGrpSpPr>
          <p:cNvPr id="9" name="Google Shape;3627;p76">
            <a:extLst>
              <a:ext uri="{FF2B5EF4-FFF2-40B4-BE49-F238E27FC236}">
                <a16:creationId xmlns:a16="http://schemas.microsoft.com/office/drawing/2014/main" id="{D3EA7EE1-24FA-1750-46E0-586E55BC9E94}"/>
              </a:ext>
            </a:extLst>
          </p:cNvPr>
          <p:cNvGrpSpPr/>
          <p:nvPr/>
        </p:nvGrpSpPr>
        <p:grpSpPr>
          <a:xfrm>
            <a:off x="4349551" y="281362"/>
            <a:ext cx="3538038" cy="2342892"/>
            <a:chOff x="793334" y="1192826"/>
            <a:chExt cx="2665073" cy="1317140"/>
          </a:xfrm>
        </p:grpSpPr>
        <p:sp>
          <p:nvSpPr>
            <p:cNvPr id="10" name="Google Shape;3628;p76">
              <a:extLst>
                <a:ext uri="{FF2B5EF4-FFF2-40B4-BE49-F238E27FC236}">
                  <a16:creationId xmlns:a16="http://schemas.microsoft.com/office/drawing/2014/main" id="{56C20D8B-0779-0446-4467-A3B213E3827A}"/>
                </a:ext>
              </a:extLst>
            </p:cNvPr>
            <p:cNvSpPr/>
            <p:nvPr/>
          </p:nvSpPr>
          <p:spPr>
            <a:xfrm>
              <a:off x="2759899" y="20345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629;p76">
              <a:extLst>
                <a:ext uri="{FF2B5EF4-FFF2-40B4-BE49-F238E27FC236}">
                  <a16:creationId xmlns:a16="http://schemas.microsoft.com/office/drawing/2014/main" id="{E5FD9CA0-4D0B-1354-0733-195C6A0F9C72}"/>
                </a:ext>
              </a:extLst>
            </p:cNvPr>
            <p:cNvSpPr/>
            <p:nvPr/>
          </p:nvSpPr>
          <p:spPr>
            <a:xfrm>
              <a:off x="2622291" y="1667631"/>
              <a:ext cx="12573" cy="1765"/>
            </a:xfrm>
            <a:custGeom>
              <a:avLst/>
              <a:gdLst/>
              <a:ahLst/>
              <a:cxnLst/>
              <a:rect l="l" t="t" r="r" b="b"/>
              <a:pathLst>
                <a:path w="926" h="130" extrusionOk="0">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630;p76">
              <a:extLst>
                <a:ext uri="{FF2B5EF4-FFF2-40B4-BE49-F238E27FC236}">
                  <a16:creationId xmlns:a16="http://schemas.microsoft.com/office/drawing/2014/main" id="{602BC14A-4FD2-683B-A394-417296ED6AF3}"/>
                </a:ext>
              </a:extLst>
            </p:cNvPr>
            <p:cNvSpPr/>
            <p:nvPr/>
          </p:nvSpPr>
          <p:spPr>
            <a:xfrm>
              <a:off x="2265040" y="1528449"/>
              <a:ext cx="1344" cy="109"/>
            </a:xfrm>
            <a:custGeom>
              <a:avLst/>
              <a:gdLst/>
              <a:ahLst/>
              <a:cxnLst/>
              <a:rect l="l" t="t" r="r" b="b"/>
              <a:pathLst>
                <a:path w="99" h="8" extrusionOk="0">
                  <a:moveTo>
                    <a:pt x="1" y="1"/>
                  </a:moveTo>
                  <a:cubicBezTo>
                    <a:pt x="32" y="4"/>
                    <a:pt x="67" y="8"/>
                    <a:pt x="99" y="8"/>
                  </a:cubicBezTo>
                  <a:cubicBezTo>
                    <a:pt x="67" y="1"/>
                    <a:pt x="3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631;p76">
              <a:extLst>
                <a:ext uri="{FF2B5EF4-FFF2-40B4-BE49-F238E27FC236}">
                  <a16:creationId xmlns:a16="http://schemas.microsoft.com/office/drawing/2014/main" id="{3210900B-196F-C87A-7631-30636669141E}"/>
                </a:ext>
              </a:extLst>
            </p:cNvPr>
            <p:cNvSpPr/>
            <p:nvPr/>
          </p:nvSpPr>
          <p:spPr>
            <a:xfrm>
              <a:off x="2494622" y="1668433"/>
              <a:ext cx="8147" cy="2118"/>
            </a:xfrm>
            <a:custGeom>
              <a:avLst/>
              <a:gdLst/>
              <a:ahLst/>
              <a:cxnLst/>
              <a:rect l="l" t="t" r="r" b="b"/>
              <a:pathLst>
                <a:path w="600" h="156" extrusionOk="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632;p76">
              <a:extLst>
                <a:ext uri="{FF2B5EF4-FFF2-40B4-BE49-F238E27FC236}">
                  <a16:creationId xmlns:a16="http://schemas.microsoft.com/office/drawing/2014/main" id="{7C575E31-6221-7510-BD41-1EABB3FA5FF6}"/>
                </a:ext>
              </a:extLst>
            </p:cNvPr>
            <p:cNvSpPr/>
            <p:nvPr/>
          </p:nvSpPr>
          <p:spPr>
            <a:xfrm>
              <a:off x="2304347" y="1661671"/>
              <a:ext cx="30291" cy="17094"/>
            </a:xfrm>
            <a:custGeom>
              <a:avLst/>
              <a:gdLst/>
              <a:ahLst/>
              <a:cxnLst/>
              <a:rect l="l" t="t" r="r" b="b"/>
              <a:pathLst>
                <a:path w="2231" h="1259" extrusionOk="0">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633;p76">
              <a:extLst>
                <a:ext uri="{FF2B5EF4-FFF2-40B4-BE49-F238E27FC236}">
                  <a16:creationId xmlns:a16="http://schemas.microsoft.com/office/drawing/2014/main" id="{38ED147C-57AD-ED98-0906-1EB904B806C4}"/>
                </a:ext>
              </a:extLst>
            </p:cNvPr>
            <p:cNvSpPr/>
            <p:nvPr/>
          </p:nvSpPr>
          <p:spPr>
            <a:xfrm>
              <a:off x="2596779" y="1667903"/>
              <a:ext cx="20869" cy="13808"/>
            </a:xfrm>
            <a:custGeom>
              <a:avLst/>
              <a:gdLst/>
              <a:ahLst/>
              <a:cxnLst/>
              <a:rect l="l" t="t" r="r" b="b"/>
              <a:pathLst>
                <a:path w="1537" h="1017" extrusionOk="0">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634;p76">
              <a:extLst>
                <a:ext uri="{FF2B5EF4-FFF2-40B4-BE49-F238E27FC236}">
                  <a16:creationId xmlns:a16="http://schemas.microsoft.com/office/drawing/2014/main" id="{5E6FC7DF-5725-7D15-050B-E09AE8DD2158}"/>
                </a:ext>
              </a:extLst>
            </p:cNvPr>
            <p:cNvSpPr/>
            <p:nvPr/>
          </p:nvSpPr>
          <p:spPr>
            <a:xfrm>
              <a:off x="1460410" y="190542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635;p76">
              <a:extLst>
                <a:ext uri="{FF2B5EF4-FFF2-40B4-BE49-F238E27FC236}">
                  <a16:creationId xmlns:a16="http://schemas.microsoft.com/office/drawing/2014/main" id="{7B794E82-5CA6-DD40-F9C9-AF519D36ECAA}"/>
                </a:ext>
              </a:extLst>
            </p:cNvPr>
            <p:cNvSpPr/>
            <p:nvPr/>
          </p:nvSpPr>
          <p:spPr>
            <a:xfrm>
              <a:off x="2393809" y="1664875"/>
              <a:ext cx="58709" cy="92123"/>
            </a:xfrm>
            <a:custGeom>
              <a:avLst/>
              <a:gdLst/>
              <a:ahLst/>
              <a:cxnLst/>
              <a:rect l="l" t="t" r="r" b="b"/>
              <a:pathLst>
                <a:path w="4324" h="6785" extrusionOk="0">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636;p76">
              <a:extLst>
                <a:ext uri="{FF2B5EF4-FFF2-40B4-BE49-F238E27FC236}">
                  <a16:creationId xmlns:a16="http://schemas.microsoft.com/office/drawing/2014/main" id="{0FC0B1DF-FC4C-2980-4DF3-CE4E1BFC8711}"/>
                </a:ext>
              </a:extLst>
            </p:cNvPr>
            <p:cNvSpPr/>
            <p:nvPr/>
          </p:nvSpPr>
          <p:spPr>
            <a:xfrm>
              <a:off x="3030608" y="2063280"/>
              <a:ext cx="2525" cy="733"/>
            </a:xfrm>
            <a:custGeom>
              <a:avLst/>
              <a:gdLst/>
              <a:ahLst/>
              <a:cxnLst/>
              <a:rect l="l" t="t" r="r" b="b"/>
              <a:pathLst>
                <a:path w="186" h="54" extrusionOk="0">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637;p76">
              <a:extLst>
                <a:ext uri="{FF2B5EF4-FFF2-40B4-BE49-F238E27FC236}">
                  <a16:creationId xmlns:a16="http://schemas.microsoft.com/office/drawing/2014/main" id="{A0CCB3D3-8F12-FD47-FF62-F2E9A3AE4AA5}"/>
                </a:ext>
              </a:extLst>
            </p:cNvPr>
            <p:cNvSpPr/>
            <p:nvPr/>
          </p:nvSpPr>
          <p:spPr>
            <a:xfrm>
              <a:off x="2090841" y="1529304"/>
              <a:ext cx="1765" cy="2390"/>
            </a:xfrm>
            <a:custGeom>
              <a:avLst/>
              <a:gdLst/>
              <a:ahLst/>
              <a:cxnLst/>
              <a:rect l="l" t="t" r="r" b="b"/>
              <a:pathLst>
                <a:path w="130" h="176" extrusionOk="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638;p76">
              <a:extLst>
                <a:ext uri="{FF2B5EF4-FFF2-40B4-BE49-F238E27FC236}">
                  <a16:creationId xmlns:a16="http://schemas.microsoft.com/office/drawing/2014/main" id="{2EBCDAD5-317D-27BA-6B0F-9C6609C93AA9}"/>
                </a:ext>
              </a:extLst>
            </p:cNvPr>
            <p:cNvSpPr/>
            <p:nvPr/>
          </p:nvSpPr>
          <p:spPr>
            <a:xfrm>
              <a:off x="2245597" y="1718058"/>
              <a:ext cx="14229" cy="4386"/>
            </a:xfrm>
            <a:custGeom>
              <a:avLst/>
              <a:gdLst/>
              <a:ahLst/>
              <a:cxnLst/>
              <a:rect l="l" t="t" r="r" b="b"/>
              <a:pathLst>
                <a:path w="1048" h="323" extrusionOk="0">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639;p76">
              <a:extLst>
                <a:ext uri="{FF2B5EF4-FFF2-40B4-BE49-F238E27FC236}">
                  <a16:creationId xmlns:a16="http://schemas.microsoft.com/office/drawing/2014/main" id="{23301071-3EAC-2EF3-7525-FD2BD67BFF67}"/>
                </a:ext>
              </a:extLst>
            </p:cNvPr>
            <p:cNvSpPr/>
            <p:nvPr/>
          </p:nvSpPr>
          <p:spPr>
            <a:xfrm>
              <a:off x="2812146" y="1578590"/>
              <a:ext cx="42742" cy="41805"/>
            </a:xfrm>
            <a:custGeom>
              <a:avLst/>
              <a:gdLst/>
              <a:ahLst/>
              <a:cxnLst/>
              <a:rect l="l" t="t" r="r" b="b"/>
              <a:pathLst>
                <a:path w="3148" h="3079" extrusionOk="0">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640;p76">
              <a:extLst>
                <a:ext uri="{FF2B5EF4-FFF2-40B4-BE49-F238E27FC236}">
                  <a16:creationId xmlns:a16="http://schemas.microsoft.com/office/drawing/2014/main" id="{E16112D0-8CE8-96F5-018F-CBC4C9729F48}"/>
                </a:ext>
              </a:extLst>
            </p:cNvPr>
            <p:cNvSpPr/>
            <p:nvPr/>
          </p:nvSpPr>
          <p:spPr>
            <a:xfrm>
              <a:off x="2563691" y="1451016"/>
              <a:ext cx="3055" cy="2593"/>
            </a:xfrm>
            <a:custGeom>
              <a:avLst/>
              <a:gdLst/>
              <a:ahLst/>
              <a:cxnLst/>
              <a:rect l="l" t="t" r="r" b="b"/>
              <a:pathLst>
                <a:path w="225" h="191" extrusionOk="0">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41;p76">
              <a:extLst>
                <a:ext uri="{FF2B5EF4-FFF2-40B4-BE49-F238E27FC236}">
                  <a16:creationId xmlns:a16="http://schemas.microsoft.com/office/drawing/2014/main" id="{AE1C56FF-3EDF-C43A-8C22-D2ED2C6847B7}"/>
                </a:ext>
              </a:extLst>
            </p:cNvPr>
            <p:cNvSpPr/>
            <p:nvPr/>
          </p:nvSpPr>
          <p:spPr>
            <a:xfrm>
              <a:off x="2480977" y="1673361"/>
              <a:ext cx="16510" cy="18180"/>
            </a:xfrm>
            <a:custGeom>
              <a:avLst/>
              <a:gdLst/>
              <a:ahLst/>
              <a:cxnLst/>
              <a:rect l="l" t="t" r="r" b="b"/>
              <a:pathLst>
                <a:path w="1216" h="1339" extrusionOk="0">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642;p76">
              <a:extLst>
                <a:ext uri="{FF2B5EF4-FFF2-40B4-BE49-F238E27FC236}">
                  <a16:creationId xmlns:a16="http://schemas.microsoft.com/office/drawing/2014/main" id="{C8532FE1-9980-E4CA-0F9F-1A26C1C3B79C}"/>
                </a:ext>
              </a:extLst>
            </p:cNvPr>
            <p:cNvSpPr/>
            <p:nvPr/>
          </p:nvSpPr>
          <p:spPr>
            <a:xfrm>
              <a:off x="2278156" y="2042506"/>
              <a:ext cx="20651" cy="18846"/>
            </a:xfrm>
            <a:custGeom>
              <a:avLst/>
              <a:gdLst/>
              <a:ahLst/>
              <a:cxnLst/>
              <a:rect l="l" t="t" r="r" b="b"/>
              <a:pathLst>
                <a:path w="1521" h="1388" extrusionOk="0">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643;p76">
              <a:extLst>
                <a:ext uri="{FF2B5EF4-FFF2-40B4-BE49-F238E27FC236}">
                  <a16:creationId xmlns:a16="http://schemas.microsoft.com/office/drawing/2014/main" id="{A715FD7A-9255-9DBB-F9AA-7A1032AF394C}"/>
                </a:ext>
              </a:extLst>
            </p:cNvPr>
            <p:cNvSpPr/>
            <p:nvPr/>
          </p:nvSpPr>
          <p:spPr>
            <a:xfrm>
              <a:off x="2095159" y="1526222"/>
              <a:ext cx="2009" cy="1344"/>
            </a:xfrm>
            <a:custGeom>
              <a:avLst/>
              <a:gdLst/>
              <a:ahLst/>
              <a:cxnLst/>
              <a:rect l="l" t="t" r="r" b="b"/>
              <a:pathLst>
                <a:path w="148" h="99" extrusionOk="0">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644;p76">
              <a:extLst>
                <a:ext uri="{FF2B5EF4-FFF2-40B4-BE49-F238E27FC236}">
                  <a16:creationId xmlns:a16="http://schemas.microsoft.com/office/drawing/2014/main" id="{CDF41039-55F8-E2BE-4EAD-EE2D8473CA3B}"/>
                </a:ext>
              </a:extLst>
            </p:cNvPr>
            <p:cNvSpPr/>
            <p:nvPr/>
          </p:nvSpPr>
          <p:spPr>
            <a:xfrm>
              <a:off x="2217030" y="1745010"/>
              <a:ext cx="1874" cy="394"/>
            </a:xfrm>
            <a:custGeom>
              <a:avLst/>
              <a:gdLst/>
              <a:ahLst/>
              <a:cxnLst/>
              <a:rect l="l" t="t" r="r" b="b"/>
              <a:pathLst>
                <a:path w="138" h="29" extrusionOk="0">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645;p76">
              <a:extLst>
                <a:ext uri="{FF2B5EF4-FFF2-40B4-BE49-F238E27FC236}">
                  <a16:creationId xmlns:a16="http://schemas.microsoft.com/office/drawing/2014/main" id="{6804F685-F190-6DC7-93E3-68EB783E04C3}"/>
                </a:ext>
              </a:extLst>
            </p:cNvPr>
            <p:cNvSpPr/>
            <p:nvPr/>
          </p:nvSpPr>
          <p:spPr>
            <a:xfrm>
              <a:off x="2294517" y="2116096"/>
              <a:ext cx="8377" cy="33360"/>
            </a:xfrm>
            <a:custGeom>
              <a:avLst/>
              <a:gdLst/>
              <a:ahLst/>
              <a:cxnLst/>
              <a:rect l="l" t="t" r="r" b="b"/>
              <a:pathLst>
                <a:path w="617" h="2457" extrusionOk="0">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46;p76">
              <a:extLst>
                <a:ext uri="{FF2B5EF4-FFF2-40B4-BE49-F238E27FC236}">
                  <a16:creationId xmlns:a16="http://schemas.microsoft.com/office/drawing/2014/main" id="{B373411E-4517-8742-F05C-87E687171AB6}"/>
                </a:ext>
              </a:extLst>
            </p:cNvPr>
            <p:cNvSpPr/>
            <p:nvPr/>
          </p:nvSpPr>
          <p:spPr>
            <a:xfrm>
              <a:off x="2250119" y="1665337"/>
              <a:ext cx="104438" cy="51540"/>
            </a:xfrm>
            <a:custGeom>
              <a:avLst/>
              <a:gdLst/>
              <a:ahLst/>
              <a:cxnLst/>
              <a:rect l="l" t="t" r="r" b="b"/>
              <a:pathLst>
                <a:path w="7692" h="3796" extrusionOk="0">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647;p76">
              <a:extLst>
                <a:ext uri="{FF2B5EF4-FFF2-40B4-BE49-F238E27FC236}">
                  <a16:creationId xmlns:a16="http://schemas.microsoft.com/office/drawing/2014/main" id="{A086ED58-1AAD-3AC0-136B-FB135CD6E7A1}"/>
                </a:ext>
              </a:extLst>
            </p:cNvPr>
            <p:cNvSpPr/>
            <p:nvPr/>
          </p:nvSpPr>
          <p:spPr>
            <a:xfrm>
              <a:off x="2259243" y="2070557"/>
              <a:ext cx="13034" cy="35342"/>
            </a:xfrm>
            <a:custGeom>
              <a:avLst/>
              <a:gdLst/>
              <a:ahLst/>
              <a:cxnLst/>
              <a:rect l="l" t="t" r="r" b="b"/>
              <a:pathLst>
                <a:path w="960" h="2603" extrusionOk="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648;p76">
              <a:extLst>
                <a:ext uri="{FF2B5EF4-FFF2-40B4-BE49-F238E27FC236}">
                  <a16:creationId xmlns:a16="http://schemas.microsoft.com/office/drawing/2014/main" id="{73A2CB26-139D-2CAC-7446-BBB99C664316}"/>
                </a:ext>
              </a:extLst>
            </p:cNvPr>
            <p:cNvSpPr/>
            <p:nvPr/>
          </p:nvSpPr>
          <p:spPr>
            <a:xfrm>
              <a:off x="1664562" y="2045086"/>
              <a:ext cx="3435" cy="4711"/>
            </a:xfrm>
            <a:custGeom>
              <a:avLst/>
              <a:gdLst/>
              <a:ahLst/>
              <a:cxnLst/>
              <a:rect l="l" t="t" r="r" b="b"/>
              <a:pathLst>
                <a:path w="253" h="347" extrusionOk="0">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649;p76">
              <a:extLst>
                <a:ext uri="{FF2B5EF4-FFF2-40B4-BE49-F238E27FC236}">
                  <a16:creationId xmlns:a16="http://schemas.microsoft.com/office/drawing/2014/main" id="{06A42AAF-D4A5-5D3A-FE8E-B49DF7A04E67}"/>
                </a:ext>
              </a:extLst>
            </p:cNvPr>
            <p:cNvSpPr/>
            <p:nvPr/>
          </p:nvSpPr>
          <p:spPr>
            <a:xfrm>
              <a:off x="1423480" y="1702037"/>
              <a:ext cx="30142" cy="11880"/>
            </a:xfrm>
            <a:custGeom>
              <a:avLst/>
              <a:gdLst/>
              <a:ahLst/>
              <a:cxnLst/>
              <a:rect l="l" t="t" r="r" b="b"/>
              <a:pathLst>
                <a:path w="2220" h="875" extrusionOk="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650;p76">
              <a:extLst>
                <a:ext uri="{FF2B5EF4-FFF2-40B4-BE49-F238E27FC236}">
                  <a16:creationId xmlns:a16="http://schemas.microsoft.com/office/drawing/2014/main" id="{66DD9C15-CF83-DA8E-435D-41CC792E34AA}"/>
                </a:ext>
              </a:extLst>
            </p:cNvPr>
            <p:cNvSpPr/>
            <p:nvPr/>
          </p:nvSpPr>
          <p:spPr>
            <a:xfrm>
              <a:off x="1110233" y="1631597"/>
              <a:ext cx="22498" cy="29097"/>
            </a:xfrm>
            <a:custGeom>
              <a:avLst/>
              <a:gdLst/>
              <a:ahLst/>
              <a:cxnLst/>
              <a:rect l="l" t="t" r="r" b="b"/>
              <a:pathLst>
                <a:path w="1657" h="2143" extrusionOk="0">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651;p76">
              <a:extLst>
                <a:ext uri="{FF2B5EF4-FFF2-40B4-BE49-F238E27FC236}">
                  <a16:creationId xmlns:a16="http://schemas.microsoft.com/office/drawing/2014/main" id="{2D189844-13A8-3112-3995-0D53474BCC86}"/>
                </a:ext>
              </a:extLst>
            </p:cNvPr>
            <p:cNvSpPr/>
            <p:nvPr/>
          </p:nvSpPr>
          <p:spPr>
            <a:xfrm>
              <a:off x="1475522" y="1731935"/>
              <a:ext cx="1059" cy="1914"/>
            </a:xfrm>
            <a:custGeom>
              <a:avLst/>
              <a:gdLst/>
              <a:ahLst/>
              <a:cxnLst/>
              <a:rect l="l" t="t" r="r" b="b"/>
              <a:pathLst>
                <a:path w="78" h="141" extrusionOk="0">
                  <a:moveTo>
                    <a:pt x="78" y="1"/>
                  </a:moveTo>
                  <a:cubicBezTo>
                    <a:pt x="50" y="11"/>
                    <a:pt x="29" y="32"/>
                    <a:pt x="15" y="60"/>
                  </a:cubicBezTo>
                  <a:cubicBezTo>
                    <a:pt x="8" y="85"/>
                    <a:pt x="1" y="113"/>
                    <a:pt x="1" y="141"/>
                  </a:cubicBezTo>
                  <a:cubicBezTo>
                    <a:pt x="25" y="92"/>
                    <a:pt x="50" y="46"/>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652;p76">
              <a:extLst>
                <a:ext uri="{FF2B5EF4-FFF2-40B4-BE49-F238E27FC236}">
                  <a16:creationId xmlns:a16="http://schemas.microsoft.com/office/drawing/2014/main" id="{AB7A28E7-33BB-6E98-B3F3-9DC7EDB0D3B2}"/>
                </a:ext>
              </a:extLst>
            </p:cNvPr>
            <p:cNvSpPr/>
            <p:nvPr/>
          </p:nvSpPr>
          <p:spPr>
            <a:xfrm>
              <a:off x="1389726" y="1671094"/>
              <a:ext cx="58858" cy="39483"/>
            </a:xfrm>
            <a:custGeom>
              <a:avLst/>
              <a:gdLst/>
              <a:ahLst/>
              <a:cxnLst/>
              <a:rect l="l" t="t" r="r" b="b"/>
              <a:pathLst>
                <a:path w="4335" h="2908" extrusionOk="0">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653;p76">
              <a:extLst>
                <a:ext uri="{FF2B5EF4-FFF2-40B4-BE49-F238E27FC236}">
                  <a16:creationId xmlns:a16="http://schemas.microsoft.com/office/drawing/2014/main" id="{CB7824C0-F34B-8F18-4620-996AA8F070CD}"/>
                </a:ext>
              </a:extLst>
            </p:cNvPr>
            <p:cNvSpPr/>
            <p:nvPr/>
          </p:nvSpPr>
          <p:spPr>
            <a:xfrm>
              <a:off x="1309917" y="1312268"/>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54;p76">
              <a:extLst>
                <a:ext uri="{FF2B5EF4-FFF2-40B4-BE49-F238E27FC236}">
                  <a16:creationId xmlns:a16="http://schemas.microsoft.com/office/drawing/2014/main" id="{45B92621-0B2A-70D2-DC08-C42FFB08EF98}"/>
                </a:ext>
              </a:extLst>
            </p:cNvPr>
            <p:cNvSpPr/>
            <p:nvPr/>
          </p:nvSpPr>
          <p:spPr>
            <a:xfrm>
              <a:off x="1507986" y="1447255"/>
              <a:ext cx="18601" cy="10482"/>
            </a:xfrm>
            <a:custGeom>
              <a:avLst/>
              <a:gdLst/>
              <a:ahLst/>
              <a:cxnLst/>
              <a:rect l="l" t="t" r="r" b="b"/>
              <a:pathLst>
                <a:path w="1370" h="772" extrusionOk="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655;p76">
              <a:extLst>
                <a:ext uri="{FF2B5EF4-FFF2-40B4-BE49-F238E27FC236}">
                  <a16:creationId xmlns:a16="http://schemas.microsoft.com/office/drawing/2014/main" id="{01B946D4-9179-93F8-AC68-A9E87A0C512D}"/>
                </a:ext>
              </a:extLst>
            </p:cNvPr>
            <p:cNvSpPr/>
            <p:nvPr/>
          </p:nvSpPr>
          <p:spPr>
            <a:xfrm>
              <a:off x="1328559" y="1417113"/>
              <a:ext cx="4236" cy="937"/>
            </a:xfrm>
            <a:custGeom>
              <a:avLst/>
              <a:gdLst/>
              <a:ahLst/>
              <a:cxnLst/>
              <a:rect l="l" t="t" r="r" b="b"/>
              <a:pathLst>
                <a:path w="312" h="69" extrusionOk="0">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656;p76">
              <a:extLst>
                <a:ext uri="{FF2B5EF4-FFF2-40B4-BE49-F238E27FC236}">
                  <a16:creationId xmlns:a16="http://schemas.microsoft.com/office/drawing/2014/main" id="{97C72BB2-30A0-0B02-A466-FF32C69A0E70}"/>
                </a:ext>
              </a:extLst>
            </p:cNvPr>
            <p:cNvSpPr/>
            <p:nvPr/>
          </p:nvSpPr>
          <p:spPr>
            <a:xfrm>
              <a:off x="1359407" y="1645812"/>
              <a:ext cx="55247" cy="22335"/>
            </a:xfrm>
            <a:custGeom>
              <a:avLst/>
              <a:gdLst/>
              <a:ahLst/>
              <a:cxnLst/>
              <a:rect l="l" t="t" r="r" b="b"/>
              <a:pathLst>
                <a:path w="4069" h="1645" extrusionOk="0">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657;p76">
              <a:extLst>
                <a:ext uri="{FF2B5EF4-FFF2-40B4-BE49-F238E27FC236}">
                  <a16:creationId xmlns:a16="http://schemas.microsoft.com/office/drawing/2014/main" id="{259129B6-BCEB-F3FC-E60B-EBF032C726C8}"/>
                </a:ext>
              </a:extLst>
            </p:cNvPr>
            <p:cNvSpPr/>
            <p:nvPr/>
          </p:nvSpPr>
          <p:spPr>
            <a:xfrm>
              <a:off x="1451571" y="1689858"/>
              <a:ext cx="24589" cy="7454"/>
            </a:xfrm>
            <a:custGeom>
              <a:avLst/>
              <a:gdLst/>
              <a:ahLst/>
              <a:cxnLst/>
              <a:rect l="l" t="t" r="r" b="b"/>
              <a:pathLst>
                <a:path w="1811" h="549" extrusionOk="0">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658;p76">
              <a:extLst>
                <a:ext uri="{FF2B5EF4-FFF2-40B4-BE49-F238E27FC236}">
                  <a16:creationId xmlns:a16="http://schemas.microsoft.com/office/drawing/2014/main" id="{27FD6A88-B372-AC95-2A94-BDA0DC08EF7C}"/>
                </a:ext>
              </a:extLst>
            </p:cNvPr>
            <p:cNvSpPr/>
            <p:nvPr/>
          </p:nvSpPr>
          <p:spPr>
            <a:xfrm>
              <a:off x="1051157" y="1420222"/>
              <a:ext cx="5241" cy="3965"/>
            </a:xfrm>
            <a:custGeom>
              <a:avLst/>
              <a:gdLst/>
              <a:ahLst/>
              <a:cxnLst/>
              <a:rect l="l" t="t" r="r" b="b"/>
              <a:pathLst>
                <a:path w="386" h="292" extrusionOk="0">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659;p76">
              <a:extLst>
                <a:ext uri="{FF2B5EF4-FFF2-40B4-BE49-F238E27FC236}">
                  <a16:creationId xmlns:a16="http://schemas.microsoft.com/office/drawing/2014/main" id="{ED6E499E-0408-A4EE-933E-7D626A2426C0}"/>
                </a:ext>
              </a:extLst>
            </p:cNvPr>
            <p:cNvSpPr/>
            <p:nvPr/>
          </p:nvSpPr>
          <p:spPr>
            <a:xfrm>
              <a:off x="1513458" y="2479960"/>
              <a:ext cx="11663" cy="15465"/>
            </a:xfrm>
            <a:custGeom>
              <a:avLst/>
              <a:gdLst/>
              <a:ahLst/>
              <a:cxnLst/>
              <a:rect l="l" t="t" r="r" b="b"/>
              <a:pathLst>
                <a:path w="859" h="1139" extrusionOk="0">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660;p76">
              <a:extLst>
                <a:ext uri="{FF2B5EF4-FFF2-40B4-BE49-F238E27FC236}">
                  <a16:creationId xmlns:a16="http://schemas.microsoft.com/office/drawing/2014/main" id="{FB284023-81A2-B081-2746-F859D9F742CD}"/>
                </a:ext>
              </a:extLst>
            </p:cNvPr>
            <p:cNvSpPr/>
            <p:nvPr/>
          </p:nvSpPr>
          <p:spPr>
            <a:xfrm>
              <a:off x="1506995" y="2482186"/>
              <a:ext cx="4956" cy="2743"/>
            </a:xfrm>
            <a:custGeom>
              <a:avLst/>
              <a:gdLst/>
              <a:ahLst/>
              <a:cxnLst/>
              <a:rect l="l" t="t" r="r" b="b"/>
              <a:pathLst>
                <a:path w="365" h="202" extrusionOk="0">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661;p76">
              <a:extLst>
                <a:ext uri="{FF2B5EF4-FFF2-40B4-BE49-F238E27FC236}">
                  <a16:creationId xmlns:a16="http://schemas.microsoft.com/office/drawing/2014/main" id="{FB369D09-8CA8-CF9B-CED6-53D412DE5177}"/>
                </a:ext>
              </a:extLst>
            </p:cNvPr>
            <p:cNvSpPr/>
            <p:nvPr/>
          </p:nvSpPr>
          <p:spPr>
            <a:xfrm>
              <a:off x="1039073" y="1557966"/>
              <a:ext cx="1344" cy="4155"/>
            </a:xfrm>
            <a:custGeom>
              <a:avLst/>
              <a:gdLst/>
              <a:ahLst/>
              <a:cxnLst/>
              <a:rect l="l" t="t" r="r" b="b"/>
              <a:pathLst>
                <a:path w="99" h="306" extrusionOk="0">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62;p76">
              <a:extLst>
                <a:ext uri="{FF2B5EF4-FFF2-40B4-BE49-F238E27FC236}">
                  <a16:creationId xmlns:a16="http://schemas.microsoft.com/office/drawing/2014/main" id="{34202FCF-888C-D2FC-911E-69F21022648D}"/>
                </a:ext>
              </a:extLst>
            </p:cNvPr>
            <p:cNvSpPr/>
            <p:nvPr/>
          </p:nvSpPr>
          <p:spPr>
            <a:xfrm>
              <a:off x="1493960" y="2432982"/>
              <a:ext cx="1589" cy="1168"/>
            </a:xfrm>
            <a:custGeom>
              <a:avLst/>
              <a:gdLst/>
              <a:ahLst/>
              <a:cxnLst/>
              <a:rect l="l" t="t" r="r" b="b"/>
              <a:pathLst>
                <a:path w="117" h="86" extrusionOk="0">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63;p76">
              <a:extLst>
                <a:ext uri="{FF2B5EF4-FFF2-40B4-BE49-F238E27FC236}">
                  <a16:creationId xmlns:a16="http://schemas.microsoft.com/office/drawing/2014/main" id="{C0EC2635-A6DA-09A2-AEB2-CCD20BF127AB}"/>
                </a:ext>
              </a:extLst>
            </p:cNvPr>
            <p:cNvSpPr/>
            <p:nvPr/>
          </p:nvSpPr>
          <p:spPr>
            <a:xfrm>
              <a:off x="1496866" y="2484630"/>
              <a:ext cx="7006" cy="4331"/>
            </a:xfrm>
            <a:custGeom>
              <a:avLst/>
              <a:gdLst/>
              <a:ahLst/>
              <a:cxnLst/>
              <a:rect l="l" t="t" r="r" b="b"/>
              <a:pathLst>
                <a:path w="516" h="319" extrusionOk="0">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64;p76">
              <a:extLst>
                <a:ext uri="{FF2B5EF4-FFF2-40B4-BE49-F238E27FC236}">
                  <a16:creationId xmlns:a16="http://schemas.microsoft.com/office/drawing/2014/main" id="{A0C0190A-A92F-E4E9-DE62-531882C89640}"/>
                </a:ext>
              </a:extLst>
            </p:cNvPr>
            <p:cNvSpPr/>
            <p:nvPr/>
          </p:nvSpPr>
          <p:spPr>
            <a:xfrm>
              <a:off x="1412930" y="1447825"/>
              <a:ext cx="2200" cy="1643"/>
            </a:xfrm>
            <a:custGeom>
              <a:avLst/>
              <a:gdLst/>
              <a:ahLst/>
              <a:cxnLst/>
              <a:rect l="l" t="t" r="r" b="b"/>
              <a:pathLst>
                <a:path w="162" h="121" extrusionOk="0">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65;p76">
              <a:extLst>
                <a:ext uri="{FF2B5EF4-FFF2-40B4-BE49-F238E27FC236}">
                  <a16:creationId xmlns:a16="http://schemas.microsoft.com/office/drawing/2014/main" id="{3854DA90-DA0E-B9C3-272A-7B19130F0486}"/>
                </a:ext>
              </a:extLst>
            </p:cNvPr>
            <p:cNvSpPr/>
            <p:nvPr/>
          </p:nvSpPr>
          <p:spPr>
            <a:xfrm>
              <a:off x="1375700" y="1460860"/>
              <a:ext cx="14419" cy="6721"/>
            </a:xfrm>
            <a:custGeom>
              <a:avLst/>
              <a:gdLst/>
              <a:ahLst/>
              <a:cxnLst/>
              <a:rect l="l" t="t" r="r" b="b"/>
              <a:pathLst>
                <a:path w="1062" h="495" extrusionOk="0">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66;p76">
              <a:extLst>
                <a:ext uri="{FF2B5EF4-FFF2-40B4-BE49-F238E27FC236}">
                  <a16:creationId xmlns:a16="http://schemas.microsoft.com/office/drawing/2014/main" id="{553F0BE6-C1DF-DFC0-AD79-DF86A1AAC853}"/>
                </a:ext>
              </a:extLst>
            </p:cNvPr>
            <p:cNvSpPr/>
            <p:nvPr/>
          </p:nvSpPr>
          <p:spPr>
            <a:xfrm>
              <a:off x="1518536" y="1659444"/>
              <a:ext cx="3150" cy="2729"/>
            </a:xfrm>
            <a:custGeom>
              <a:avLst/>
              <a:gdLst/>
              <a:ahLst/>
              <a:cxnLst/>
              <a:rect l="l" t="t" r="r" b="b"/>
              <a:pathLst>
                <a:path w="232" h="201" extrusionOk="0">
                  <a:moveTo>
                    <a:pt x="232" y="1"/>
                  </a:moveTo>
                  <a:lnTo>
                    <a:pt x="186" y="36"/>
                  </a:lnTo>
                  <a:cubicBezTo>
                    <a:pt x="130" y="85"/>
                    <a:pt x="57" y="148"/>
                    <a:pt x="1" y="200"/>
                  </a:cubicBezTo>
                  <a:cubicBezTo>
                    <a:pt x="85" y="141"/>
                    <a:pt x="162" y="74"/>
                    <a:pt x="2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67;p76">
              <a:extLst>
                <a:ext uri="{FF2B5EF4-FFF2-40B4-BE49-F238E27FC236}">
                  <a16:creationId xmlns:a16="http://schemas.microsoft.com/office/drawing/2014/main" id="{5E721919-9ECB-6EE0-5C41-3B83FA74C913}"/>
                </a:ext>
              </a:extLst>
            </p:cNvPr>
            <p:cNvSpPr/>
            <p:nvPr/>
          </p:nvSpPr>
          <p:spPr>
            <a:xfrm>
              <a:off x="2136230" y="2173135"/>
              <a:ext cx="92123" cy="91879"/>
            </a:xfrm>
            <a:custGeom>
              <a:avLst/>
              <a:gdLst/>
              <a:ahLst/>
              <a:cxnLst/>
              <a:rect l="l" t="t" r="r" b="b"/>
              <a:pathLst>
                <a:path w="6785" h="6767" extrusionOk="0">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68;p76">
              <a:extLst>
                <a:ext uri="{FF2B5EF4-FFF2-40B4-BE49-F238E27FC236}">
                  <a16:creationId xmlns:a16="http://schemas.microsoft.com/office/drawing/2014/main" id="{230A8C53-7AED-CD0C-7620-D2C1930E68C6}"/>
                </a:ext>
              </a:extLst>
            </p:cNvPr>
            <p:cNvSpPr/>
            <p:nvPr/>
          </p:nvSpPr>
          <p:spPr>
            <a:xfrm>
              <a:off x="2231110" y="2162816"/>
              <a:ext cx="55953" cy="49734"/>
            </a:xfrm>
            <a:custGeom>
              <a:avLst/>
              <a:gdLst/>
              <a:ahLst/>
              <a:cxnLst/>
              <a:rect l="l" t="t" r="r" b="b"/>
              <a:pathLst>
                <a:path w="4121" h="3663" extrusionOk="0">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69;p76">
              <a:extLst>
                <a:ext uri="{FF2B5EF4-FFF2-40B4-BE49-F238E27FC236}">
                  <a16:creationId xmlns:a16="http://schemas.microsoft.com/office/drawing/2014/main" id="{C745AB5A-B8FD-160F-3A3C-60E75E7BB56C}"/>
                </a:ext>
              </a:extLst>
            </p:cNvPr>
            <p:cNvSpPr/>
            <p:nvPr/>
          </p:nvSpPr>
          <p:spPr>
            <a:xfrm>
              <a:off x="2193500" y="2179503"/>
              <a:ext cx="64425" cy="69177"/>
            </a:xfrm>
            <a:custGeom>
              <a:avLst/>
              <a:gdLst/>
              <a:ahLst/>
              <a:cxnLst/>
              <a:rect l="l" t="t" r="r" b="b"/>
              <a:pathLst>
                <a:path w="4745" h="5095" extrusionOk="0">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70;p76">
              <a:extLst>
                <a:ext uri="{FF2B5EF4-FFF2-40B4-BE49-F238E27FC236}">
                  <a16:creationId xmlns:a16="http://schemas.microsoft.com/office/drawing/2014/main" id="{1351905F-7173-E9F1-EFD3-15EB28B7B1E1}"/>
                </a:ext>
              </a:extLst>
            </p:cNvPr>
            <p:cNvSpPr/>
            <p:nvPr/>
          </p:nvSpPr>
          <p:spPr>
            <a:xfrm>
              <a:off x="2229155" y="2179503"/>
              <a:ext cx="54" cy="14"/>
            </a:xfrm>
            <a:custGeom>
              <a:avLst/>
              <a:gdLst/>
              <a:ahLst/>
              <a:cxnLst/>
              <a:rect l="l" t="t" r="r" b="b"/>
              <a:pathLst>
                <a:path w="4" h="1" extrusionOk="0">
                  <a:moveTo>
                    <a:pt x="4" y="1"/>
                  </a:moveTo>
                  <a:lnTo>
                    <a:pt x="1"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71;p76">
              <a:extLst>
                <a:ext uri="{FF2B5EF4-FFF2-40B4-BE49-F238E27FC236}">
                  <a16:creationId xmlns:a16="http://schemas.microsoft.com/office/drawing/2014/main" id="{1FE80549-08CF-5A89-EC19-DC2AAA5F26D0}"/>
                </a:ext>
              </a:extLst>
            </p:cNvPr>
            <p:cNvSpPr/>
            <p:nvPr/>
          </p:nvSpPr>
          <p:spPr>
            <a:xfrm>
              <a:off x="2229209" y="2179503"/>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72;p76">
              <a:extLst>
                <a:ext uri="{FF2B5EF4-FFF2-40B4-BE49-F238E27FC236}">
                  <a16:creationId xmlns:a16="http://schemas.microsoft.com/office/drawing/2014/main" id="{D56ED7FE-A7AD-FFCF-548C-D9B69007B749}"/>
                </a:ext>
              </a:extLst>
            </p:cNvPr>
            <p:cNvSpPr/>
            <p:nvPr/>
          </p:nvSpPr>
          <p:spPr>
            <a:xfrm>
              <a:off x="2257776" y="2210066"/>
              <a:ext cx="54" cy="163"/>
            </a:xfrm>
            <a:custGeom>
              <a:avLst/>
              <a:gdLst/>
              <a:ahLst/>
              <a:cxnLst/>
              <a:rect l="l" t="t" r="r" b="b"/>
              <a:pathLst>
                <a:path w="4" h="12" extrusionOk="0">
                  <a:moveTo>
                    <a:pt x="0" y="1"/>
                  </a:moveTo>
                  <a:cubicBezTo>
                    <a:pt x="0" y="4"/>
                    <a:pt x="4" y="8"/>
                    <a:pt x="4" y="11"/>
                  </a:cubicBezTo>
                  <a:cubicBezTo>
                    <a:pt x="4" y="8"/>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73;p76">
              <a:extLst>
                <a:ext uri="{FF2B5EF4-FFF2-40B4-BE49-F238E27FC236}">
                  <a16:creationId xmlns:a16="http://schemas.microsoft.com/office/drawing/2014/main" id="{E5CBFD53-DB08-A498-B668-8B9F900F72DC}"/>
                </a:ext>
              </a:extLst>
            </p:cNvPr>
            <p:cNvSpPr/>
            <p:nvPr/>
          </p:nvSpPr>
          <p:spPr>
            <a:xfrm>
              <a:off x="2257491" y="2209455"/>
              <a:ext cx="95" cy="149"/>
            </a:xfrm>
            <a:custGeom>
              <a:avLst/>
              <a:gdLst/>
              <a:ahLst/>
              <a:cxnLst/>
              <a:rect l="l" t="t" r="r" b="b"/>
              <a:pathLst>
                <a:path w="7" h="11" extrusionOk="0">
                  <a:moveTo>
                    <a:pt x="7" y="11"/>
                  </a:moveTo>
                  <a:cubicBezTo>
                    <a:pt x="4" y="7"/>
                    <a:pt x="0" y="4"/>
                    <a:pt x="0" y="0"/>
                  </a:cubicBezTo>
                  <a:cubicBezTo>
                    <a:pt x="0" y="4"/>
                    <a:pt x="4" y="7"/>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74;p76">
              <a:extLst>
                <a:ext uri="{FF2B5EF4-FFF2-40B4-BE49-F238E27FC236}">
                  <a16:creationId xmlns:a16="http://schemas.microsoft.com/office/drawing/2014/main" id="{D722AD1B-0D6C-9914-B2D6-D9BA43CF94E7}"/>
                </a:ext>
              </a:extLst>
            </p:cNvPr>
            <p:cNvSpPr/>
            <p:nvPr/>
          </p:nvSpPr>
          <p:spPr>
            <a:xfrm>
              <a:off x="2233106" y="2183400"/>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75;p76">
              <a:extLst>
                <a:ext uri="{FF2B5EF4-FFF2-40B4-BE49-F238E27FC236}">
                  <a16:creationId xmlns:a16="http://schemas.microsoft.com/office/drawing/2014/main" id="{29FDA29E-F56E-7F9E-F975-5A96A9D28844}"/>
                </a:ext>
              </a:extLst>
            </p:cNvPr>
            <p:cNvSpPr/>
            <p:nvPr/>
          </p:nvSpPr>
          <p:spPr>
            <a:xfrm>
              <a:off x="2257871" y="2210406"/>
              <a:ext cx="0" cy="149"/>
            </a:xfrm>
            <a:custGeom>
              <a:avLst/>
              <a:gdLst/>
              <a:ahLst/>
              <a:cxnLst/>
              <a:rect l="l" t="t" r="r" b="b"/>
              <a:pathLst>
                <a:path h="11" extrusionOk="0">
                  <a:moveTo>
                    <a:pt x="0" y="11"/>
                  </a:moveTo>
                  <a:lnTo>
                    <a:pt x="0" y="11"/>
                  </a:lnTo>
                  <a:lnTo>
                    <a:pt x="0" y="4"/>
                  </a:lnTo>
                  <a:cubicBezTo>
                    <a:pt x="0" y="0"/>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76;p76">
              <a:extLst>
                <a:ext uri="{FF2B5EF4-FFF2-40B4-BE49-F238E27FC236}">
                  <a16:creationId xmlns:a16="http://schemas.microsoft.com/office/drawing/2014/main" id="{515796C2-DDFC-0AC4-2ED1-09B596E54FB7}"/>
                </a:ext>
              </a:extLst>
            </p:cNvPr>
            <p:cNvSpPr/>
            <p:nvPr/>
          </p:nvSpPr>
          <p:spPr>
            <a:xfrm>
              <a:off x="2249589" y="2206645"/>
              <a:ext cx="3965" cy="1874"/>
            </a:xfrm>
            <a:custGeom>
              <a:avLst/>
              <a:gdLst/>
              <a:ahLst/>
              <a:cxnLst/>
              <a:rect l="l" t="t" r="r" b="b"/>
              <a:pathLst>
                <a:path w="292" h="138" extrusionOk="0">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77;p76">
              <a:extLst>
                <a:ext uri="{FF2B5EF4-FFF2-40B4-BE49-F238E27FC236}">
                  <a16:creationId xmlns:a16="http://schemas.microsoft.com/office/drawing/2014/main" id="{D385A2CF-5553-2366-6A22-7B409D782423}"/>
                </a:ext>
              </a:extLst>
            </p:cNvPr>
            <p:cNvSpPr/>
            <p:nvPr/>
          </p:nvSpPr>
          <p:spPr>
            <a:xfrm>
              <a:off x="2257681" y="2209740"/>
              <a:ext cx="54" cy="149"/>
            </a:xfrm>
            <a:custGeom>
              <a:avLst/>
              <a:gdLst/>
              <a:ahLst/>
              <a:cxnLst/>
              <a:rect l="l" t="t" r="r" b="b"/>
              <a:pathLst>
                <a:path w="4" h="11" extrusionOk="0">
                  <a:moveTo>
                    <a:pt x="4" y="11"/>
                  </a:moveTo>
                  <a:cubicBezTo>
                    <a:pt x="4" y="7"/>
                    <a:pt x="0" y="4"/>
                    <a:pt x="0" y="0"/>
                  </a:cubicBezTo>
                  <a:cubicBezTo>
                    <a:pt x="0" y="4"/>
                    <a:pt x="4" y="7"/>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78;p76">
              <a:extLst>
                <a:ext uri="{FF2B5EF4-FFF2-40B4-BE49-F238E27FC236}">
                  <a16:creationId xmlns:a16="http://schemas.microsoft.com/office/drawing/2014/main" id="{7FBEFC71-3C3B-435C-C0C3-AFA8A0DBDE02}"/>
                </a:ext>
              </a:extLst>
            </p:cNvPr>
            <p:cNvSpPr/>
            <p:nvPr/>
          </p:nvSpPr>
          <p:spPr>
            <a:xfrm>
              <a:off x="2229915" y="218050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79;p76">
              <a:extLst>
                <a:ext uri="{FF2B5EF4-FFF2-40B4-BE49-F238E27FC236}">
                  <a16:creationId xmlns:a16="http://schemas.microsoft.com/office/drawing/2014/main" id="{10933CCD-F103-67D9-57CE-F3EE13888FAA}"/>
                </a:ext>
              </a:extLst>
            </p:cNvPr>
            <p:cNvSpPr/>
            <p:nvPr/>
          </p:nvSpPr>
          <p:spPr>
            <a:xfrm>
              <a:off x="2230200" y="2180834"/>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80;p76">
              <a:extLst>
                <a:ext uri="{FF2B5EF4-FFF2-40B4-BE49-F238E27FC236}">
                  <a16:creationId xmlns:a16="http://schemas.microsoft.com/office/drawing/2014/main" id="{30B60D04-49BF-8611-9FF5-CCE664DC7766}"/>
                </a:ext>
              </a:extLst>
            </p:cNvPr>
            <p:cNvSpPr/>
            <p:nvPr/>
          </p:nvSpPr>
          <p:spPr>
            <a:xfrm>
              <a:off x="2229399" y="2179843"/>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81;p76">
              <a:extLst>
                <a:ext uri="{FF2B5EF4-FFF2-40B4-BE49-F238E27FC236}">
                  <a16:creationId xmlns:a16="http://schemas.microsoft.com/office/drawing/2014/main" id="{E99604BE-D7E1-7195-BDFF-B38B310B1B46}"/>
                </a:ext>
              </a:extLst>
            </p:cNvPr>
            <p:cNvSpPr/>
            <p:nvPr/>
          </p:nvSpPr>
          <p:spPr>
            <a:xfrm>
              <a:off x="2229684" y="21801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82;p76">
              <a:extLst>
                <a:ext uri="{FF2B5EF4-FFF2-40B4-BE49-F238E27FC236}">
                  <a16:creationId xmlns:a16="http://schemas.microsoft.com/office/drawing/2014/main" id="{8571414D-86F1-D01B-20E0-6D00DCFE90F1}"/>
                </a:ext>
              </a:extLst>
            </p:cNvPr>
            <p:cNvSpPr/>
            <p:nvPr/>
          </p:nvSpPr>
          <p:spPr>
            <a:xfrm>
              <a:off x="2230485" y="2181173"/>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83;p76">
              <a:extLst>
                <a:ext uri="{FF2B5EF4-FFF2-40B4-BE49-F238E27FC236}">
                  <a16:creationId xmlns:a16="http://schemas.microsoft.com/office/drawing/2014/main" id="{3EE86892-0CD0-BD2C-1ECC-BAE69E58A383}"/>
                </a:ext>
              </a:extLst>
            </p:cNvPr>
            <p:cNvSpPr/>
            <p:nvPr/>
          </p:nvSpPr>
          <p:spPr>
            <a:xfrm>
              <a:off x="2232156" y="2182830"/>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84;p76">
              <a:extLst>
                <a:ext uri="{FF2B5EF4-FFF2-40B4-BE49-F238E27FC236}">
                  <a16:creationId xmlns:a16="http://schemas.microsoft.com/office/drawing/2014/main" id="{EC81B8F9-D464-060D-ACE5-EFDC8D6247C8}"/>
                </a:ext>
              </a:extLst>
            </p:cNvPr>
            <p:cNvSpPr/>
            <p:nvPr/>
          </p:nvSpPr>
          <p:spPr>
            <a:xfrm>
              <a:off x="2231870" y="2182545"/>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85;p76">
              <a:extLst>
                <a:ext uri="{FF2B5EF4-FFF2-40B4-BE49-F238E27FC236}">
                  <a16:creationId xmlns:a16="http://schemas.microsoft.com/office/drawing/2014/main" id="{98CE3D0A-8DF0-E6F5-643A-0C1FEB8382DA}"/>
                </a:ext>
              </a:extLst>
            </p:cNvPr>
            <p:cNvSpPr/>
            <p:nvPr/>
          </p:nvSpPr>
          <p:spPr>
            <a:xfrm>
              <a:off x="2232821" y="2183264"/>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86;p76">
              <a:extLst>
                <a:ext uri="{FF2B5EF4-FFF2-40B4-BE49-F238E27FC236}">
                  <a16:creationId xmlns:a16="http://schemas.microsoft.com/office/drawing/2014/main" id="{6169F4EF-F3E5-C17F-0DC1-412A5CDAC681}"/>
                </a:ext>
              </a:extLst>
            </p:cNvPr>
            <p:cNvSpPr/>
            <p:nvPr/>
          </p:nvSpPr>
          <p:spPr>
            <a:xfrm>
              <a:off x="2231205" y="2181974"/>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87;p76">
              <a:extLst>
                <a:ext uri="{FF2B5EF4-FFF2-40B4-BE49-F238E27FC236}">
                  <a16:creationId xmlns:a16="http://schemas.microsoft.com/office/drawing/2014/main" id="{AEAE264B-30B6-F85E-7B52-294F32BECD37}"/>
                </a:ext>
              </a:extLst>
            </p:cNvPr>
            <p:cNvSpPr/>
            <p:nvPr/>
          </p:nvSpPr>
          <p:spPr>
            <a:xfrm>
              <a:off x="2231531" y="2182259"/>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88;p76">
              <a:extLst>
                <a:ext uri="{FF2B5EF4-FFF2-40B4-BE49-F238E27FC236}">
                  <a16:creationId xmlns:a16="http://schemas.microsoft.com/office/drawing/2014/main" id="{46039912-1D5C-0221-7928-7D53F7C190DD}"/>
                </a:ext>
              </a:extLst>
            </p:cNvPr>
            <p:cNvSpPr/>
            <p:nvPr/>
          </p:nvSpPr>
          <p:spPr>
            <a:xfrm>
              <a:off x="2230771" y="218155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89;p76">
              <a:extLst>
                <a:ext uri="{FF2B5EF4-FFF2-40B4-BE49-F238E27FC236}">
                  <a16:creationId xmlns:a16="http://schemas.microsoft.com/office/drawing/2014/main" id="{2EC1A35B-0BC5-EAFE-ED3D-5857A4C3B59F}"/>
                </a:ext>
              </a:extLst>
            </p:cNvPr>
            <p:cNvSpPr/>
            <p:nvPr/>
          </p:nvSpPr>
          <p:spPr>
            <a:xfrm>
              <a:off x="2232481" y="2183074"/>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90;p76">
              <a:extLst>
                <a:ext uri="{FF2B5EF4-FFF2-40B4-BE49-F238E27FC236}">
                  <a16:creationId xmlns:a16="http://schemas.microsoft.com/office/drawing/2014/main" id="{16EBDBF4-894F-EFCB-5E86-CAC6160B3CC4}"/>
                </a:ext>
              </a:extLst>
            </p:cNvPr>
            <p:cNvSpPr/>
            <p:nvPr/>
          </p:nvSpPr>
          <p:spPr>
            <a:xfrm>
              <a:off x="2271462" y="2241294"/>
              <a:ext cx="8133" cy="10523"/>
            </a:xfrm>
            <a:custGeom>
              <a:avLst/>
              <a:gdLst/>
              <a:ahLst/>
              <a:cxnLst/>
              <a:rect l="l" t="t" r="r" b="b"/>
              <a:pathLst>
                <a:path w="599" h="775" extrusionOk="0">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91;p76">
              <a:extLst>
                <a:ext uri="{FF2B5EF4-FFF2-40B4-BE49-F238E27FC236}">
                  <a16:creationId xmlns:a16="http://schemas.microsoft.com/office/drawing/2014/main" id="{FE6918BA-88AD-22D2-20FA-D46DF1751900}"/>
                </a:ext>
              </a:extLst>
            </p:cNvPr>
            <p:cNvSpPr/>
            <p:nvPr/>
          </p:nvSpPr>
          <p:spPr>
            <a:xfrm>
              <a:off x="2244837" y="2263697"/>
              <a:ext cx="14704" cy="14922"/>
            </a:xfrm>
            <a:custGeom>
              <a:avLst/>
              <a:gdLst/>
              <a:ahLst/>
              <a:cxnLst/>
              <a:rect l="l" t="t" r="r" b="b"/>
              <a:pathLst>
                <a:path w="1083" h="1099" extrusionOk="0">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92;p76">
              <a:extLst>
                <a:ext uri="{FF2B5EF4-FFF2-40B4-BE49-F238E27FC236}">
                  <a16:creationId xmlns:a16="http://schemas.microsoft.com/office/drawing/2014/main" id="{C9D249B1-F0D9-0DBE-E086-2EDD309549F1}"/>
                </a:ext>
              </a:extLst>
            </p:cNvPr>
            <p:cNvSpPr/>
            <p:nvPr/>
          </p:nvSpPr>
          <p:spPr>
            <a:xfrm>
              <a:off x="2168694" y="2212021"/>
              <a:ext cx="116509" cy="102252"/>
            </a:xfrm>
            <a:custGeom>
              <a:avLst/>
              <a:gdLst/>
              <a:ahLst/>
              <a:cxnLst/>
              <a:rect l="l" t="t" r="r" b="b"/>
              <a:pathLst>
                <a:path w="8581" h="7531" extrusionOk="0">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93;p76">
              <a:extLst>
                <a:ext uri="{FF2B5EF4-FFF2-40B4-BE49-F238E27FC236}">
                  <a16:creationId xmlns:a16="http://schemas.microsoft.com/office/drawing/2014/main" id="{8D16C5DE-4B98-C5FF-D338-2D5CC3F135FF}"/>
                </a:ext>
              </a:extLst>
            </p:cNvPr>
            <p:cNvSpPr/>
            <p:nvPr/>
          </p:nvSpPr>
          <p:spPr>
            <a:xfrm>
              <a:off x="2185707" y="226682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94;p76">
              <a:extLst>
                <a:ext uri="{FF2B5EF4-FFF2-40B4-BE49-F238E27FC236}">
                  <a16:creationId xmlns:a16="http://schemas.microsoft.com/office/drawing/2014/main" id="{E3778FC8-E5E9-8971-FA81-8B7BC04D7728}"/>
                </a:ext>
              </a:extLst>
            </p:cNvPr>
            <p:cNvSpPr/>
            <p:nvPr/>
          </p:nvSpPr>
          <p:spPr>
            <a:xfrm>
              <a:off x="2169780" y="2264023"/>
              <a:ext cx="299" cy="109"/>
            </a:xfrm>
            <a:custGeom>
              <a:avLst/>
              <a:gdLst/>
              <a:ahLst/>
              <a:cxnLst/>
              <a:rect l="l" t="t" r="r" b="b"/>
              <a:pathLst>
                <a:path w="22" h="8" extrusionOk="0">
                  <a:moveTo>
                    <a:pt x="1" y="7"/>
                  </a:moveTo>
                  <a:cubicBezTo>
                    <a:pt x="8" y="7"/>
                    <a:pt x="15" y="4"/>
                    <a:pt x="22" y="0"/>
                  </a:cubicBezTo>
                  <a:cubicBezTo>
                    <a:pt x="15" y="4"/>
                    <a:pt x="8"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95;p76">
              <a:extLst>
                <a:ext uri="{FF2B5EF4-FFF2-40B4-BE49-F238E27FC236}">
                  <a16:creationId xmlns:a16="http://schemas.microsoft.com/office/drawing/2014/main" id="{9470FAD0-956B-62F4-0898-6FCC2DA6A14A}"/>
                </a:ext>
              </a:extLst>
            </p:cNvPr>
            <p:cNvSpPr/>
            <p:nvPr/>
          </p:nvSpPr>
          <p:spPr>
            <a:xfrm>
              <a:off x="2182435" y="2266725"/>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96;p76">
              <a:extLst>
                <a:ext uri="{FF2B5EF4-FFF2-40B4-BE49-F238E27FC236}">
                  <a16:creationId xmlns:a16="http://schemas.microsoft.com/office/drawing/2014/main" id="{0F9C3BDB-CDDC-8960-0216-CAC0FDEB6404}"/>
                </a:ext>
              </a:extLst>
            </p:cNvPr>
            <p:cNvSpPr/>
            <p:nvPr/>
          </p:nvSpPr>
          <p:spPr>
            <a:xfrm>
              <a:off x="2184336" y="22668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97;p76">
              <a:extLst>
                <a:ext uri="{FF2B5EF4-FFF2-40B4-BE49-F238E27FC236}">
                  <a16:creationId xmlns:a16="http://schemas.microsoft.com/office/drawing/2014/main" id="{54A2A0CB-5A3D-A79E-3979-4E028E4FDBAE}"/>
                </a:ext>
              </a:extLst>
            </p:cNvPr>
            <p:cNvSpPr/>
            <p:nvPr/>
          </p:nvSpPr>
          <p:spPr>
            <a:xfrm>
              <a:off x="2186236" y="2266779"/>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98;p76">
              <a:extLst>
                <a:ext uri="{FF2B5EF4-FFF2-40B4-BE49-F238E27FC236}">
                  <a16:creationId xmlns:a16="http://schemas.microsoft.com/office/drawing/2014/main" id="{2FD5F862-A01F-2FD7-B997-9F2D7FE5ED1B}"/>
                </a:ext>
              </a:extLst>
            </p:cNvPr>
            <p:cNvSpPr/>
            <p:nvPr/>
          </p:nvSpPr>
          <p:spPr>
            <a:xfrm>
              <a:off x="2169265" y="2264159"/>
              <a:ext cx="394" cy="68"/>
            </a:xfrm>
            <a:custGeom>
              <a:avLst/>
              <a:gdLst/>
              <a:ahLst/>
              <a:cxnLst/>
              <a:rect l="l" t="t" r="r" b="b"/>
              <a:pathLst>
                <a:path w="29" h="5" extrusionOk="0">
                  <a:moveTo>
                    <a:pt x="0" y="4"/>
                  </a:moveTo>
                  <a:cubicBezTo>
                    <a:pt x="11" y="4"/>
                    <a:pt x="18" y="1"/>
                    <a:pt x="28" y="1"/>
                  </a:cubicBezTo>
                  <a:cubicBezTo>
                    <a:pt x="18" y="1"/>
                    <a:pt x="1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99;p76">
              <a:extLst>
                <a:ext uri="{FF2B5EF4-FFF2-40B4-BE49-F238E27FC236}">
                  <a16:creationId xmlns:a16="http://schemas.microsoft.com/office/drawing/2014/main" id="{CEDBE46A-AA51-94FC-D4E4-B3925DF9323C}"/>
                </a:ext>
              </a:extLst>
            </p:cNvPr>
            <p:cNvSpPr/>
            <p:nvPr/>
          </p:nvSpPr>
          <p:spPr>
            <a:xfrm>
              <a:off x="2168640" y="2264213"/>
              <a:ext cx="543" cy="41"/>
            </a:xfrm>
            <a:custGeom>
              <a:avLst/>
              <a:gdLst/>
              <a:ahLst/>
              <a:cxnLst/>
              <a:rect l="l" t="t" r="r" b="b"/>
              <a:pathLst>
                <a:path w="40" h="3" extrusionOk="0">
                  <a:moveTo>
                    <a:pt x="1" y="0"/>
                  </a:moveTo>
                  <a:cubicBezTo>
                    <a:pt x="10" y="2"/>
                    <a:pt x="17" y="3"/>
                    <a:pt x="23" y="3"/>
                  </a:cubicBezTo>
                  <a:cubicBezTo>
                    <a:pt x="29" y="3"/>
                    <a:pt x="34" y="2"/>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00;p76">
              <a:extLst>
                <a:ext uri="{FF2B5EF4-FFF2-40B4-BE49-F238E27FC236}">
                  <a16:creationId xmlns:a16="http://schemas.microsoft.com/office/drawing/2014/main" id="{E3E3AA80-FC8F-ED36-FEFA-C41D35D96484}"/>
                </a:ext>
              </a:extLst>
            </p:cNvPr>
            <p:cNvSpPr/>
            <p:nvPr/>
          </p:nvSpPr>
          <p:spPr>
            <a:xfrm>
              <a:off x="2170161" y="2262883"/>
              <a:ext cx="869" cy="1100"/>
            </a:xfrm>
            <a:custGeom>
              <a:avLst/>
              <a:gdLst/>
              <a:ahLst/>
              <a:cxnLst/>
              <a:rect l="l" t="t" r="r" b="b"/>
              <a:pathLst>
                <a:path w="64" h="81" extrusionOk="0">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01;p76">
              <a:extLst>
                <a:ext uri="{FF2B5EF4-FFF2-40B4-BE49-F238E27FC236}">
                  <a16:creationId xmlns:a16="http://schemas.microsoft.com/office/drawing/2014/main" id="{44A6B495-10F7-70F7-F33E-6268979C18A9}"/>
                </a:ext>
              </a:extLst>
            </p:cNvPr>
            <p:cNvSpPr/>
            <p:nvPr/>
          </p:nvSpPr>
          <p:spPr>
            <a:xfrm>
              <a:off x="2188178" y="2266019"/>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02;p76">
              <a:extLst>
                <a:ext uri="{FF2B5EF4-FFF2-40B4-BE49-F238E27FC236}">
                  <a16:creationId xmlns:a16="http://schemas.microsoft.com/office/drawing/2014/main" id="{350F49CB-C168-05B4-8302-F7CD11DE60AB}"/>
                </a:ext>
              </a:extLst>
            </p:cNvPr>
            <p:cNvSpPr/>
            <p:nvPr/>
          </p:nvSpPr>
          <p:spPr>
            <a:xfrm>
              <a:off x="2187893" y="226625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03;p76">
              <a:extLst>
                <a:ext uri="{FF2B5EF4-FFF2-40B4-BE49-F238E27FC236}">
                  <a16:creationId xmlns:a16="http://schemas.microsoft.com/office/drawing/2014/main" id="{CE20FE29-E5C2-56FF-EE59-54B800F30396}"/>
                </a:ext>
              </a:extLst>
            </p:cNvPr>
            <p:cNvSpPr/>
            <p:nvPr/>
          </p:nvSpPr>
          <p:spPr>
            <a:xfrm>
              <a:off x="2187608" y="2266440"/>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04;p76">
              <a:extLst>
                <a:ext uri="{FF2B5EF4-FFF2-40B4-BE49-F238E27FC236}">
                  <a16:creationId xmlns:a16="http://schemas.microsoft.com/office/drawing/2014/main" id="{BDA044E4-C44C-CD35-E36C-2ACE1C7FD08A}"/>
                </a:ext>
              </a:extLst>
            </p:cNvPr>
            <p:cNvSpPr/>
            <p:nvPr/>
          </p:nvSpPr>
          <p:spPr>
            <a:xfrm>
              <a:off x="2186712" y="2266725"/>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05;p76">
              <a:extLst>
                <a:ext uri="{FF2B5EF4-FFF2-40B4-BE49-F238E27FC236}">
                  <a16:creationId xmlns:a16="http://schemas.microsoft.com/office/drawing/2014/main" id="{38A5B972-A718-EC13-D8D4-7F1ABF657DF1}"/>
                </a:ext>
              </a:extLst>
            </p:cNvPr>
            <p:cNvSpPr/>
            <p:nvPr/>
          </p:nvSpPr>
          <p:spPr>
            <a:xfrm>
              <a:off x="2259012" y="2212062"/>
              <a:ext cx="14840" cy="2349"/>
            </a:xfrm>
            <a:custGeom>
              <a:avLst/>
              <a:gdLst/>
              <a:ahLst/>
              <a:cxnLst/>
              <a:rect l="l" t="t" r="r" b="b"/>
              <a:pathLst>
                <a:path w="1093" h="173" extrusionOk="0">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06;p76">
              <a:extLst>
                <a:ext uri="{FF2B5EF4-FFF2-40B4-BE49-F238E27FC236}">
                  <a16:creationId xmlns:a16="http://schemas.microsoft.com/office/drawing/2014/main" id="{8169DAF7-4344-F7E0-2253-D31336EF5AD9}"/>
                </a:ext>
              </a:extLst>
            </p:cNvPr>
            <p:cNvSpPr/>
            <p:nvPr/>
          </p:nvSpPr>
          <p:spPr>
            <a:xfrm>
              <a:off x="2201728" y="22503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07;p76">
              <a:extLst>
                <a:ext uri="{FF2B5EF4-FFF2-40B4-BE49-F238E27FC236}">
                  <a16:creationId xmlns:a16="http://schemas.microsoft.com/office/drawing/2014/main" id="{9BF749AF-C5D9-B0E6-3FB8-66F3A6C8902F}"/>
                </a:ext>
              </a:extLst>
            </p:cNvPr>
            <p:cNvSpPr/>
            <p:nvPr/>
          </p:nvSpPr>
          <p:spPr>
            <a:xfrm>
              <a:off x="2193881" y="2234886"/>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08;p76">
              <a:extLst>
                <a:ext uri="{FF2B5EF4-FFF2-40B4-BE49-F238E27FC236}">
                  <a16:creationId xmlns:a16="http://schemas.microsoft.com/office/drawing/2014/main" id="{08946833-F432-56FC-6277-A2168758E863}"/>
                </a:ext>
              </a:extLst>
            </p:cNvPr>
            <p:cNvSpPr/>
            <p:nvPr/>
          </p:nvSpPr>
          <p:spPr>
            <a:xfrm>
              <a:off x="2203113"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09;p76">
              <a:extLst>
                <a:ext uri="{FF2B5EF4-FFF2-40B4-BE49-F238E27FC236}">
                  <a16:creationId xmlns:a16="http://schemas.microsoft.com/office/drawing/2014/main" id="{481BFA7B-E12A-DFA0-6E29-C61BD73B49C8}"/>
                </a:ext>
              </a:extLst>
            </p:cNvPr>
            <p:cNvSpPr/>
            <p:nvPr/>
          </p:nvSpPr>
          <p:spPr>
            <a:xfrm>
              <a:off x="2195021" y="223568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10;p76">
              <a:extLst>
                <a:ext uri="{FF2B5EF4-FFF2-40B4-BE49-F238E27FC236}">
                  <a16:creationId xmlns:a16="http://schemas.microsoft.com/office/drawing/2014/main" id="{2F7ABD32-0593-754B-213E-47022A8CBA09}"/>
                </a:ext>
              </a:extLst>
            </p:cNvPr>
            <p:cNvSpPr/>
            <p:nvPr/>
          </p:nvSpPr>
          <p:spPr>
            <a:xfrm>
              <a:off x="2195211" y="22359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11;p76">
              <a:extLst>
                <a:ext uri="{FF2B5EF4-FFF2-40B4-BE49-F238E27FC236}">
                  <a16:creationId xmlns:a16="http://schemas.microsoft.com/office/drawing/2014/main" id="{079BEB72-7DCF-A4CF-3760-50EC0E1B2F7C}"/>
                </a:ext>
              </a:extLst>
            </p:cNvPr>
            <p:cNvSpPr/>
            <p:nvPr/>
          </p:nvSpPr>
          <p:spPr>
            <a:xfrm>
              <a:off x="2200927" y="2250228"/>
              <a:ext cx="95" cy="14"/>
            </a:xfrm>
            <a:custGeom>
              <a:avLst/>
              <a:gdLst/>
              <a:ahLst/>
              <a:cxnLst/>
              <a:rect l="l" t="t" r="r" b="b"/>
              <a:pathLst>
                <a:path w="7"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12;p76">
              <a:extLst>
                <a:ext uri="{FF2B5EF4-FFF2-40B4-BE49-F238E27FC236}">
                  <a16:creationId xmlns:a16="http://schemas.microsoft.com/office/drawing/2014/main" id="{8C0BB143-3AC9-6840-0546-26D7DD1959C6}"/>
                </a:ext>
              </a:extLst>
            </p:cNvPr>
            <p:cNvSpPr/>
            <p:nvPr/>
          </p:nvSpPr>
          <p:spPr>
            <a:xfrm>
              <a:off x="2194600" y="2235361"/>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13;p76">
              <a:extLst>
                <a:ext uri="{FF2B5EF4-FFF2-40B4-BE49-F238E27FC236}">
                  <a16:creationId xmlns:a16="http://schemas.microsoft.com/office/drawing/2014/main" id="{1CCD6824-AD42-0115-C610-586CD2DBDFF7}"/>
                </a:ext>
              </a:extLst>
            </p:cNvPr>
            <p:cNvSpPr/>
            <p:nvPr/>
          </p:nvSpPr>
          <p:spPr>
            <a:xfrm>
              <a:off x="2194315" y="22351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14;p76">
              <a:extLst>
                <a:ext uri="{FF2B5EF4-FFF2-40B4-BE49-F238E27FC236}">
                  <a16:creationId xmlns:a16="http://schemas.microsoft.com/office/drawing/2014/main" id="{0C319FB8-551D-680C-E4A5-49B5E3ECEBD5}"/>
                </a:ext>
              </a:extLst>
            </p:cNvPr>
            <p:cNvSpPr/>
            <p:nvPr/>
          </p:nvSpPr>
          <p:spPr>
            <a:xfrm>
              <a:off x="2203588" y="225041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15;p76">
              <a:extLst>
                <a:ext uri="{FF2B5EF4-FFF2-40B4-BE49-F238E27FC236}">
                  <a16:creationId xmlns:a16="http://schemas.microsoft.com/office/drawing/2014/main" id="{2A64DD2B-46B3-1D99-E069-598CABE29097}"/>
                </a:ext>
              </a:extLst>
            </p:cNvPr>
            <p:cNvSpPr/>
            <p:nvPr/>
          </p:nvSpPr>
          <p:spPr>
            <a:xfrm>
              <a:off x="2195116" y="22358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16;p76">
              <a:extLst>
                <a:ext uri="{FF2B5EF4-FFF2-40B4-BE49-F238E27FC236}">
                  <a16:creationId xmlns:a16="http://schemas.microsoft.com/office/drawing/2014/main" id="{85E4186C-FDA8-C394-F138-3E3D66176675}"/>
                </a:ext>
              </a:extLst>
            </p:cNvPr>
            <p:cNvSpPr/>
            <p:nvPr/>
          </p:nvSpPr>
          <p:spPr>
            <a:xfrm>
              <a:off x="2194831" y="223549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17;p76">
              <a:extLst>
                <a:ext uri="{FF2B5EF4-FFF2-40B4-BE49-F238E27FC236}">
                  <a16:creationId xmlns:a16="http://schemas.microsoft.com/office/drawing/2014/main" id="{960DB88F-1213-E638-1211-6F7752844440}"/>
                </a:ext>
              </a:extLst>
            </p:cNvPr>
            <p:cNvSpPr/>
            <p:nvPr/>
          </p:nvSpPr>
          <p:spPr>
            <a:xfrm>
              <a:off x="2206005" y="2249468"/>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18;p76">
              <a:extLst>
                <a:ext uri="{FF2B5EF4-FFF2-40B4-BE49-F238E27FC236}">
                  <a16:creationId xmlns:a16="http://schemas.microsoft.com/office/drawing/2014/main" id="{E9835F01-3FEF-3044-8312-D1733811F848}"/>
                </a:ext>
              </a:extLst>
            </p:cNvPr>
            <p:cNvSpPr/>
            <p:nvPr/>
          </p:nvSpPr>
          <p:spPr>
            <a:xfrm>
              <a:off x="2205625" y="224975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19;p76">
              <a:extLst>
                <a:ext uri="{FF2B5EF4-FFF2-40B4-BE49-F238E27FC236}">
                  <a16:creationId xmlns:a16="http://schemas.microsoft.com/office/drawing/2014/main" id="{8366DD80-F9C2-2858-EFFA-BE9011C3DD62}"/>
                </a:ext>
              </a:extLst>
            </p:cNvPr>
            <p:cNvSpPr/>
            <p:nvPr/>
          </p:nvSpPr>
          <p:spPr>
            <a:xfrm>
              <a:off x="2258102" y="221329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20;p76">
              <a:extLst>
                <a:ext uri="{FF2B5EF4-FFF2-40B4-BE49-F238E27FC236}">
                  <a16:creationId xmlns:a16="http://schemas.microsoft.com/office/drawing/2014/main" id="{99F6194F-8D56-5C52-9A2C-0EDC233030E5}"/>
                </a:ext>
              </a:extLst>
            </p:cNvPr>
            <p:cNvSpPr/>
            <p:nvPr/>
          </p:nvSpPr>
          <p:spPr>
            <a:xfrm>
              <a:off x="2257722" y="2213732"/>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21;p76">
              <a:extLst>
                <a:ext uri="{FF2B5EF4-FFF2-40B4-BE49-F238E27FC236}">
                  <a16:creationId xmlns:a16="http://schemas.microsoft.com/office/drawing/2014/main" id="{02366E2D-A943-E173-75C7-E54A2797490A}"/>
                </a:ext>
              </a:extLst>
            </p:cNvPr>
            <p:cNvSpPr/>
            <p:nvPr/>
          </p:nvSpPr>
          <p:spPr>
            <a:xfrm>
              <a:off x="2257152" y="2214533"/>
              <a:ext cx="54" cy="109"/>
            </a:xfrm>
            <a:custGeom>
              <a:avLst/>
              <a:gdLst/>
              <a:ahLst/>
              <a:cxnLst/>
              <a:rect l="l" t="t" r="r" b="b"/>
              <a:pathLst>
                <a:path w="4"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22;p76">
              <a:extLst>
                <a:ext uri="{FF2B5EF4-FFF2-40B4-BE49-F238E27FC236}">
                  <a16:creationId xmlns:a16="http://schemas.microsoft.com/office/drawing/2014/main" id="{0F01138F-DC9B-8B96-AC95-1E01786DC152}"/>
                </a:ext>
              </a:extLst>
            </p:cNvPr>
            <p:cNvSpPr/>
            <p:nvPr/>
          </p:nvSpPr>
          <p:spPr>
            <a:xfrm>
              <a:off x="2257437" y="2214153"/>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23;p76">
              <a:extLst>
                <a:ext uri="{FF2B5EF4-FFF2-40B4-BE49-F238E27FC236}">
                  <a16:creationId xmlns:a16="http://schemas.microsoft.com/office/drawing/2014/main" id="{F7160003-0021-957B-464D-2D701EBDCE94}"/>
                </a:ext>
              </a:extLst>
            </p:cNvPr>
            <p:cNvSpPr/>
            <p:nvPr/>
          </p:nvSpPr>
          <p:spPr>
            <a:xfrm>
              <a:off x="2258482" y="2212687"/>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24;p76">
              <a:extLst>
                <a:ext uri="{FF2B5EF4-FFF2-40B4-BE49-F238E27FC236}">
                  <a16:creationId xmlns:a16="http://schemas.microsoft.com/office/drawing/2014/main" id="{CB6F5750-070D-870F-4752-E31FA1456EE9}"/>
                </a:ext>
              </a:extLst>
            </p:cNvPr>
            <p:cNvSpPr/>
            <p:nvPr/>
          </p:nvSpPr>
          <p:spPr>
            <a:xfrm>
              <a:off x="2204865" y="2250133"/>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25;p76">
              <a:extLst>
                <a:ext uri="{FF2B5EF4-FFF2-40B4-BE49-F238E27FC236}">
                  <a16:creationId xmlns:a16="http://schemas.microsoft.com/office/drawing/2014/main" id="{18949F1A-D3C1-3EDE-905E-5DD0F48B2C48}"/>
                </a:ext>
              </a:extLst>
            </p:cNvPr>
            <p:cNvSpPr/>
            <p:nvPr/>
          </p:nvSpPr>
          <p:spPr>
            <a:xfrm>
              <a:off x="2258822" y="2212211"/>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26;p76">
              <a:extLst>
                <a:ext uri="{FF2B5EF4-FFF2-40B4-BE49-F238E27FC236}">
                  <a16:creationId xmlns:a16="http://schemas.microsoft.com/office/drawing/2014/main" id="{6125B1C8-833A-D777-9EE2-F6B50BF0E6EE}"/>
                </a:ext>
              </a:extLst>
            </p:cNvPr>
            <p:cNvSpPr/>
            <p:nvPr/>
          </p:nvSpPr>
          <p:spPr>
            <a:xfrm>
              <a:off x="2193460" y="2234696"/>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27;p76">
              <a:extLst>
                <a:ext uri="{FF2B5EF4-FFF2-40B4-BE49-F238E27FC236}">
                  <a16:creationId xmlns:a16="http://schemas.microsoft.com/office/drawing/2014/main" id="{E7816980-3DF5-F27B-9B78-BBB257C85734}"/>
                </a:ext>
              </a:extLst>
            </p:cNvPr>
            <p:cNvSpPr/>
            <p:nvPr/>
          </p:nvSpPr>
          <p:spPr>
            <a:xfrm>
              <a:off x="2205245" y="224994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28;p76">
              <a:extLst>
                <a:ext uri="{FF2B5EF4-FFF2-40B4-BE49-F238E27FC236}">
                  <a16:creationId xmlns:a16="http://schemas.microsoft.com/office/drawing/2014/main" id="{C8AA0E04-EEE0-F6E1-194D-C1CA032B4B61}"/>
                </a:ext>
              </a:extLst>
            </p:cNvPr>
            <p:cNvSpPr/>
            <p:nvPr/>
          </p:nvSpPr>
          <p:spPr>
            <a:xfrm>
              <a:off x="2204485" y="225028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29;p76">
              <a:extLst>
                <a:ext uri="{FF2B5EF4-FFF2-40B4-BE49-F238E27FC236}">
                  <a16:creationId xmlns:a16="http://schemas.microsoft.com/office/drawing/2014/main" id="{036B00E0-25DE-7DD1-1E1A-288E44E9C1FC}"/>
                </a:ext>
              </a:extLst>
            </p:cNvPr>
            <p:cNvSpPr/>
            <p:nvPr/>
          </p:nvSpPr>
          <p:spPr>
            <a:xfrm>
              <a:off x="2278916" y="2252890"/>
              <a:ext cx="258" cy="163"/>
            </a:xfrm>
            <a:custGeom>
              <a:avLst/>
              <a:gdLst/>
              <a:ahLst/>
              <a:cxnLst/>
              <a:rect l="l" t="t" r="r" b="b"/>
              <a:pathLst>
                <a:path w="19" h="12" extrusionOk="0">
                  <a:moveTo>
                    <a:pt x="1"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30;p76">
              <a:extLst>
                <a:ext uri="{FF2B5EF4-FFF2-40B4-BE49-F238E27FC236}">
                  <a16:creationId xmlns:a16="http://schemas.microsoft.com/office/drawing/2014/main" id="{A0BBED5E-5488-A0CA-7CB3-2CA690A697E6}"/>
                </a:ext>
              </a:extLst>
            </p:cNvPr>
            <p:cNvSpPr/>
            <p:nvPr/>
          </p:nvSpPr>
          <p:spPr>
            <a:xfrm>
              <a:off x="2279256" y="2252659"/>
              <a:ext cx="204" cy="204"/>
            </a:xfrm>
            <a:custGeom>
              <a:avLst/>
              <a:gdLst/>
              <a:ahLst/>
              <a:cxnLst/>
              <a:rect l="l" t="t" r="r" b="b"/>
              <a:pathLst>
                <a:path w="15" h="15" extrusionOk="0">
                  <a:moveTo>
                    <a:pt x="0" y="14"/>
                  </a:moveTo>
                  <a:cubicBezTo>
                    <a:pt x="4" y="11"/>
                    <a:pt x="11" y="7"/>
                    <a:pt x="14" y="0"/>
                  </a:cubicBezTo>
                  <a:cubicBezTo>
                    <a:pt x="11" y="7"/>
                    <a:pt x="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31;p76">
              <a:extLst>
                <a:ext uri="{FF2B5EF4-FFF2-40B4-BE49-F238E27FC236}">
                  <a16:creationId xmlns:a16="http://schemas.microsoft.com/office/drawing/2014/main" id="{BA8C9C3D-0D8F-30DE-84DF-AC41219112DE}"/>
                </a:ext>
              </a:extLst>
            </p:cNvPr>
            <p:cNvSpPr/>
            <p:nvPr/>
          </p:nvSpPr>
          <p:spPr>
            <a:xfrm>
              <a:off x="2279772" y="2251994"/>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32;p76">
              <a:extLst>
                <a:ext uri="{FF2B5EF4-FFF2-40B4-BE49-F238E27FC236}">
                  <a16:creationId xmlns:a16="http://schemas.microsoft.com/office/drawing/2014/main" id="{C44D1F4F-9A1E-D979-C599-DE121C919027}"/>
                </a:ext>
              </a:extLst>
            </p:cNvPr>
            <p:cNvSpPr/>
            <p:nvPr/>
          </p:nvSpPr>
          <p:spPr>
            <a:xfrm>
              <a:off x="2279541" y="2252319"/>
              <a:ext cx="244" cy="299"/>
            </a:xfrm>
            <a:custGeom>
              <a:avLst/>
              <a:gdLst/>
              <a:ahLst/>
              <a:cxnLst/>
              <a:rect l="l" t="t" r="r" b="b"/>
              <a:pathLst>
                <a:path w="18" h="22" extrusionOk="0">
                  <a:moveTo>
                    <a:pt x="18" y="1"/>
                  </a:moveTo>
                  <a:cubicBezTo>
                    <a:pt x="11" y="8"/>
                    <a:pt x="4" y="15"/>
                    <a:pt x="0" y="22"/>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33;p76">
              <a:extLst>
                <a:ext uri="{FF2B5EF4-FFF2-40B4-BE49-F238E27FC236}">
                  <a16:creationId xmlns:a16="http://schemas.microsoft.com/office/drawing/2014/main" id="{0BDE60DE-61EE-60F2-75AE-524000CDFB0B}"/>
                </a:ext>
              </a:extLst>
            </p:cNvPr>
            <p:cNvSpPr/>
            <p:nvPr/>
          </p:nvSpPr>
          <p:spPr>
            <a:xfrm>
              <a:off x="2276445" y="225360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34;p76">
              <a:extLst>
                <a:ext uri="{FF2B5EF4-FFF2-40B4-BE49-F238E27FC236}">
                  <a16:creationId xmlns:a16="http://schemas.microsoft.com/office/drawing/2014/main" id="{A5A0272D-E880-3D92-8F06-A0B5C3994377}"/>
                </a:ext>
              </a:extLst>
            </p:cNvPr>
            <p:cNvSpPr/>
            <p:nvPr/>
          </p:nvSpPr>
          <p:spPr>
            <a:xfrm>
              <a:off x="2280301" y="225070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35;p76">
              <a:extLst>
                <a:ext uri="{FF2B5EF4-FFF2-40B4-BE49-F238E27FC236}">
                  <a16:creationId xmlns:a16="http://schemas.microsoft.com/office/drawing/2014/main" id="{55297CD2-E393-CCF9-EFDA-A21A2E5F2824}"/>
                </a:ext>
              </a:extLst>
            </p:cNvPr>
            <p:cNvSpPr/>
            <p:nvPr/>
          </p:nvSpPr>
          <p:spPr>
            <a:xfrm>
              <a:off x="2280111" y="2251043"/>
              <a:ext cx="109" cy="434"/>
            </a:xfrm>
            <a:custGeom>
              <a:avLst/>
              <a:gdLst/>
              <a:ahLst/>
              <a:cxnLst/>
              <a:rect l="l" t="t" r="r" b="b"/>
              <a:pathLst>
                <a:path w="8" h="32" extrusionOk="0">
                  <a:moveTo>
                    <a:pt x="0" y="32"/>
                  </a:moveTo>
                  <a:cubicBezTo>
                    <a:pt x="4" y="21"/>
                    <a:pt x="7" y="11"/>
                    <a:pt x="7" y="0"/>
                  </a:cubicBezTo>
                  <a:cubicBezTo>
                    <a:pt x="7" y="11"/>
                    <a:pt x="4"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36;p76">
              <a:extLst>
                <a:ext uri="{FF2B5EF4-FFF2-40B4-BE49-F238E27FC236}">
                  <a16:creationId xmlns:a16="http://schemas.microsoft.com/office/drawing/2014/main" id="{6E0C391A-0576-75C4-4728-138B50B13CBF}"/>
                </a:ext>
              </a:extLst>
            </p:cNvPr>
            <p:cNvSpPr/>
            <p:nvPr/>
          </p:nvSpPr>
          <p:spPr>
            <a:xfrm>
              <a:off x="2279962" y="2251613"/>
              <a:ext cx="109" cy="299"/>
            </a:xfrm>
            <a:custGeom>
              <a:avLst/>
              <a:gdLst/>
              <a:ahLst/>
              <a:cxnLst/>
              <a:rect l="l" t="t" r="r" b="b"/>
              <a:pathLst>
                <a:path w="8" h="22" extrusionOk="0">
                  <a:moveTo>
                    <a:pt x="1" y="21"/>
                  </a:moveTo>
                  <a:cubicBezTo>
                    <a:pt x="4" y="14"/>
                    <a:pt x="4" y="7"/>
                    <a:pt x="8" y="0"/>
                  </a:cubicBezTo>
                  <a:cubicBezTo>
                    <a:pt x="4"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37;p76">
              <a:extLst>
                <a:ext uri="{FF2B5EF4-FFF2-40B4-BE49-F238E27FC236}">
                  <a16:creationId xmlns:a16="http://schemas.microsoft.com/office/drawing/2014/main" id="{F10D5213-FA1F-5E02-8941-2F1BB2108503}"/>
                </a:ext>
              </a:extLst>
            </p:cNvPr>
            <p:cNvSpPr/>
            <p:nvPr/>
          </p:nvSpPr>
          <p:spPr>
            <a:xfrm>
              <a:off x="2278536" y="2253134"/>
              <a:ext cx="353" cy="149"/>
            </a:xfrm>
            <a:custGeom>
              <a:avLst/>
              <a:gdLst/>
              <a:ahLst/>
              <a:cxnLst/>
              <a:rect l="l" t="t" r="r" b="b"/>
              <a:pathLst>
                <a:path w="26" h="11" extrusionOk="0">
                  <a:moveTo>
                    <a:pt x="1" y="11"/>
                  </a:moveTo>
                  <a:cubicBezTo>
                    <a:pt x="8" y="7"/>
                    <a:pt x="15" y="4"/>
                    <a:pt x="25" y="0"/>
                  </a:cubicBezTo>
                  <a:cubicBezTo>
                    <a:pt x="15" y="4"/>
                    <a:pt x="8"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38;p76">
              <a:extLst>
                <a:ext uri="{FF2B5EF4-FFF2-40B4-BE49-F238E27FC236}">
                  <a16:creationId xmlns:a16="http://schemas.microsoft.com/office/drawing/2014/main" id="{AA3B0BF9-742C-2022-7536-DD35E119B2AB}"/>
                </a:ext>
              </a:extLst>
            </p:cNvPr>
            <p:cNvSpPr/>
            <p:nvPr/>
          </p:nvSpPr>
          <p:spPr>
            <a:xfrm>
              <a:off x="2276119" y="223958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39;p76">
              <a:extLst>
                <a:ext uri="{FF2B5EF4-FFF2-40B4-BE49-F238E27FC236}">
                  <a16:creationId xmlns:a16="http://schemas.microsoft.com/office/drawing/2014/main" id="{42DAA13F-9759-E702-3F61-6B346A1F0CF2}"/>
                </a:ext>
              </a:extLst>
            </p:cNvPr>
            <p:cNvSpPr/>
            <p:nvPr/>
          </p:nvSpPr>
          <p:spPr>
            <a:xfrm>
              <a:off x="2277111" y="2239869"/>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40;p76">
              <a:extLst>
                <a:ext uri="{FF2B5EF4-FFF2-40B4-BE49-F238E27FC236}">
                  <a16:creationId xmlns:a16="http://schemas.microsoft.com/office/drawing/2014/main" id="{FC8FD46C-7827-2753-716D-BD9DFD50578D}"/>
                </a:ext>
              </a:extLst>
            </p:cNvPr>
            <p:cNvSpPr/>
            <p:nvPr/>
          </p:nvSpPr>
          <p:spPr>
            <a:xfrm>
              <a:off x="2276595" y="2239679"/>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41;p76">
              <a:extLst>
                <a:ext uri="{FF2B5EF4-FFF2-40B4-BE49-F238E27FC236}">
                  <a16:creationId xmlns:a16="http://schemas.microsoft.com/office/drawing/2014/main" id="{0ED453A1-897F-ED92-5F5F-9396AF2A7854}"/>
                </a:ext>
              </a:extLst>
            </p:cNvPr>
            <p:cNvSpPr/>
            <p:nvPr/>
          </p:nvSpPr>
          <p:spPr>
            <a:xfrm>
              <a:off x="2277735" y="2240154"/>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42;p76">
              <a:extLst>
                <a:ext uri="{FF2B5EF4-FFF2-40B4-BE49-F238E27FC236}">
                  <a16:creationId xmlns:a16="http://schemas.microsoft.com/office/drawing/2014/main" id="{A6765C9A-E310-802C-65F5-F77548535DEE}"/>
                </a:ext>
              </a:extLst>
            </p:cNvPr>
            <p:cNvSpPr/>
            <p:nvPr/>
          </p:nvSpPr>
          <p:spPr>
            <a:xfrm>
              <a:off x="2278210" y="2240439"/>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43;p76">
              <a:extLst>
                <a:ext uri="{FF2B5EF4-FFF2-40B4-BE49-F238E27FC236}">
                  <a16:creationId xmlns:a16="http://schemas.microsoft.com/office/drawing/2014/main" id="{43AE15C5-CB81-9EF3-F705-79192AFED8FA}"/>
                </a:ext>
              </a:extLst>
            </p:cNvPr>
            <p:cNvSpPr/>
            <p:nvPr/>
          </p:nvSpPr>
          <p:spPr>
            <a:xfrm>
              <a:off x="2278726" y="2240779"/>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44;p76">
              <a:extLst>
                <a:ext uri="{FF2B5EF4-FFF2-40B4-BE49-F238E27FC236}">
                  <a16:creationId xmlns:a16="http://schemas.microsoft.com/office/drawing/2014/main" id="{79988518-48C2-20FA-8805-204DCC63DDBA}"/>
                </a:ext>
              </a:extLst>
            </p:cNvPr>
            <p:cNvSpPr/>
            <p:nvPr/>
          </p:nvSpPr>
          <p:spPr>
            <a:xfrm>
              <a:off x="2278210" y="2253270"/>
              <a:ext cx="339" cy="109"/>
            </a:xfrm>
            <a:custGeom>
              <a:avLst/>
              <a:gdLst/>
              <a:ahLst/>
              <a:cxnLst/>
              <a:rect l="l" t="t" r="r" b="b"/>
              <a:pathLst>
                <a:path w="25" h="8" extrusionOk="0">
                  <a:moveTo>
                    <a:pt x="25" y="1"/>
                  </a:moveTo>
                  <a:cubicBezTo>
                    <a:pt x="14" y="4"/>
                    <a:pt x="7" y="4"/>
                    <a:pt x="0" y="8"/>
                  </a:cubicBezTo>
                  <a:cubicBezTo>
                    <a:pt x="7" y="4"/>
                    <a:pt x="18"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45;p76">
              <a:extLst>
                <a:ext uri="{FF2B5EF4-FFF2-40B4-BE49-F238E27FC236}">
                  <a16:creationId xmlns:a16="http://schemas.microsoft.com/office/drawing/2014/main" id="{3E72613C-D597-5A5A-F9FE-72C864F0C1F7}"/>
                </a:ext>
              </a:extLst>
            </p:cNvPr>
            <p:cNvSpPr/>
            <p:nvPr/>
          </p:nvSpPr>
          <p:spPr>
            <a:xfrm>
              <a:off x="2277396" y="225346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46;p76">
              <a:extLst>
                <a:ext uri="{FF2B5EF4-FFF2-40B4-BE49-F238E27FC236}">
                  <a16:creationId xmlns:a16="http://schemas.microsoft.com/office/drawing/2014/main" id="{B67D4DC8-6323-469D-B196-5063E92EC914}"/>
                </a:ext>
              </a:extLst>
            </p:cNvPr>
            <p:cNvSpPr/>
            <p:nvPr/>
          </p:nvSpPr>
          <p:spPr>
            <a:xfrm>
              <a:off x="2276921" y="2253514"/>
              <a:ext cx="394" cy="54"/>
            </a:xfrm>
            <a:custGeom>
              <a:avLst/>
              <a:gdLst/>
              <a:ahLst/>
              <a:cxnLst/>
              <a:rect l="l" t="t" r="r" b="b"/>
              <a:pathLst>
                <a:path w="29" h="4" extrusionOk="0">
                  <a:moveTo>
                    <a:pt x="1" y="4"/>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47;p76">
              <a:extLst>
                <a:ext uri="{FF2B5EF4-FFF2-40B4-BE49-F238E27FC236}">
                  <a16:creationId xmlns:a16="http://schemas.microsoft.com/office/drawing/2014/main" id="{7137210A-525F-3074-623D-953E0C1039BD}"/>
                </a:ext>
              </a:extLst>
            </p:cNvPr>
            <p:cNvSpPr/>
            <p:nvPr/>
          </p:nvSpPr>
          <p:spPr>
            <a:xfrm>
              <a:off x="2277776" y="2253419"/>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48;p76">
              <a:extLst>
                <a:ext uri="{FF2B5EF4-FFF2-40B4-BE49-F238E27FC236}">
                  <a16:creationId xmlns:a16="http://schemas.microsoft.com/office/drawing/2014/main" id="{850846F2-B533-2FEB-E17C-9D0E279627C0}"/>
                </a:ext>
              </a:extLst>
            </p:cNvPr>
            <p:cNvSpPr/>
            <p:nvPr/>
          </p:nvSpPr>
          <p:spPr>
            <a:xfrm>
              <a:off x="2276595" y="2253609"/>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49;p76">
              <a:extLst>
                <a:ext uri="{FF2B5EF4-FFF2-40B4-BE49-F238E27FC236}">
                  <a16:creationId xmlns:a16="http://schemas.microsoft.com/office/drawing/2014/main" id="{A147096C-B225-4E54-A763-D90AC5E4F6A3}"/>
                </a:ext>
              </a:extLst>
            </p:cNvPr>
            <p:cNvSpPr/>
            <p:nvPr/>
          </p:nvSpPr>
          <p:spPr>
            <a:xfrm>
              <a:off x="2275644" y="225355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50;p76">
              <a:extLst>
                <a:ext uri="{FF2B5EF4-FFF2-40B4-BE49-F238E27FC236}">
                  <a16:creationId xmlns:a16="http://schemas.microsoft.com/office/drawing/2014/main" id="{BE52F9DB-0474-3BD2-756C-4CA7DAC75330}"/>
                </a:ext>
              </a:extLst>
            </p:cNvPr>
            <p:cNvSpPr/>
            <p:nvPr/>
          </p:nvSpPr>
          <p:spPr>
            <a:xfrm>
              <a:off x="2252019" y="2279556"/>
              <a:ext cx="149" cy="353"/>
            </a:xfrm>
            <a:custGeom>
              <a:avLst/>
              <a:gdLst/>
              <a:ahLst/>
              <a:cxnLst/>
              <a:rect l="l" t="t" r="r" b="b"/>
              <a:pathLst>
                <a:path w="11" h="26" extrusionOk="0">
                  <a:moveTo>
                    <a:pt x="11"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51;p76">
              <a:extLst>
                <a:ext uri="{FF2B5EF4-FFF2-40B4-BE49-F238E27FC236}">
                  <a16:creationId xmlns:a16="http://schemas.microsoft.com/office/drawing/2014/main" id="{6E0B0B80-69D8-2247-A48B-1A5FE10801C9}"/>
                </a:ext>
              </a:extLst>
            </p:cNvPr>
            <p:cNvSpPr/>
            <p:nvPr/>
          </p:nvSpPr>
          <p:spPr>
            <a:xfrm>
              <a:off x="2252155" y="2275999"/>
              <a:ext cx="1589" cy="3476"/>
            </a:xfrm>
            <a:custGeom>
              <a:avLst/>
              <a:gdLst/>
              <a:ahLst/>
              <a:cxnLst/>
              <a:rect l="l" t="t" r="r" b="b"/>
              <a:pathLst>
                <a:path w="117" h="256" extrusionOk="0">
                  <a:moveTo>
                    <a:pt x="116" y="0"/>
                  </a:moveTo>
                  <a:lnTo>
                    <a:pt x="116" y="0"/>
                  </a:lnTo>
                  <a:cubicBezTo>
                    <a:pt x="71" y="95"/>
                    <a:pt x="25" y="203"/>
                    <a:pt x="1" y="256"/>
                  </a:cubicBezTo>
                  <a:cubicBezTo>
                    <a:pt x="25" y="203"/>
                    <a:pt x="74" y="9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52;p76">
              <a:extLst>
                <a:ext uri="{FF2B5EF4-FFF2-40B4-BE49-F238E27FC236}">
                  <a16:creationId xmlns:a16="http://schemas.microsoft.com/office/drawing/2014/main" id="{F028098C-A14D-AC16-7735-81D02FECC4F7}"/>
                </a:ext>
              </a:extLst>
            </p:cNvPr>
            <p:cNvSpPr/>
            <p:nvPr/>
          </p:nvSpPr>
          <p:spPr>
            <a:xfrm>
              <a:off x="2256867" y="2263589"/>
              <a:ext cx="1589" cy="1494"/>
            </a:xfrm>
            <a:custGeom>
              <a:avLst/>
              <a:gdLst/>
              <a:ahLst/>
              <a:cxnLst/>
              <a:rect l="l" t="t" r="r" b="b"/>
              <a:pathLst>
                <a:path w="117" h="110" extrusionOk="0">
                  <a:moveTo>
                    <a:pt x="116" y="109"/>
                  </a:moveTo>
                  <a:cubicBezTo>
                    <a:pt x="74" y="74"/>
                    <a:pt x="36" y="39"/>
                    <a:pt x="0" y="1"/>
                  </a:cubicBezTo>
                  <a:cubicBezTo>
                    <a:pt x="36" y="39"/>
                    <a:pt x="74" y="74"/>
                    <a:pt x="116"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53;p76">
              <a:extLst>
                <a:ext uri="{FF2B5EF4-FFF2-40B4-BE49-F238E27FC236}">
                  <a16:creationId xmlns:a16="http://schemas.microsoft.com/office/drawing/2014/main" id="{CB6BF2F1-9F48-D578-65D9-D7BD282FE8AD}"/>
                </a:ext>
              </a:extLst>
            </p:cNvPr>
            <p:cNvSpPr/>
            <p:nvPr/>
          </p:nvSpPr>
          <p:spPr>
            <a:xfrm>
              <a:off x="2136461" y="2088588"/>
              <a:ext cx="84819" cy="89883"/>
            </a:xfrm>
            <a:custGeom>
              <a:avLst/>
              <a:gdLst/>
              <a:ahLst/>
              <a:cxnLst/>
              <a:rect l="l" t="t" r="r" b="b"/>
              <a:pathLst>
                <a:path w="6247" h="6620" extrusionOk="0">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754;p76">
              <a:extLst>
                <a:ext uri="{FF2B5EF4-FFF2-40B4-BE49-F238E27FC236}">
                  <a16:creationId xmlns:a16="http://schemas.microsoft.com/office/drawing/2014/main" id="{1E843434-CED2-3A92-BAD4-4792826084E8}"/>
                </a:ext>
              </a:extLst>
            </p:cNvPr>
            <p:cNvSpPr/>
            <p:nvPr/>
          </p:nvSpPr>
          <p:spPr>
            <a:xfrm>
              <a:off x="2193595" y="217727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755;p76">
              <a:extLst>
                <a:ext uri="{FF2B5EF4-FFF2-40B4-BE49-F238E27FC236}">
                  <a16:creationId xmlns:a16="http://schemas.microsoft.com/office/drawing/2014/main" id="{085829E7-1094-C377-A52B-C6FBFF7EDEF6}"/>
                </a:ext>
              </a:extLst>
            </p:cNvPr>
            <p:cNvSpPr/>
            <p:nvPr/>
          </p:nvSpPr>
          <p:spPr>
            <a:xfrm>
              <a:off x="2185897" y="217769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756;p76">
              <a:extLst>
                <a:ext uri="{FF2B5EF4-FFF2-40B4-BE49-F238E27FC236}">
                  <a16:creationId xmlns:a16="http://schemas.microsoft.com/office/drawing/2014/main" id="{A3A01444-44ED-948E-B90E-E3F9CA340864}"/>
                </a:ext>
              </a:extLst>
            </p:cNvPr>
            <p:cNvSpPr/>
            <p:nvPr/>
          </p:nvSpPr>
          <p:spPr>
            <a:xfrm>
              <a:off x="2200113" y="2177372"/>
              <a:ext cx="625" cy="109"/>
            </a:xfrm>
            <a:custGeom>
              <a:avLst/>
              <a:gdLst/>
              <a:ahLst/>
              <a:cxnLst/>
              <a:rect l="l" t="t" r="r" b="b"/>
              <a:pathLst>
                <a:path w="46" h="8" extrusionOk="0">
                  <a:moveTo>
                    <a:pt x="46"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757;p76">
              <a:extLst>
                <a:ext uri="{FF2B5EF4-FFF2-40B4-BE49-F238E27FC236}">
                  <a16:creationId xmlns:a16="http://schemas.microsoft.com/office/drawing/2014/main" id="{919EF579-D16E-347D-37C6-05488B02CF32}"/>
                </a:ext>
              </a:extLst>
            </p:cNvPr>
            <p:cNvSpPr/>
            <p:nvPr/>
          </p:nvSpPr>
          <p:spPr>
            <a:xfrm>
              <a:off x="2192889" y="2177317"/>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758;p76">
              <a:extLst>
                <a:ext uri="{FF2B5EF4-FFF2-40B4-BE49-F238E27FC236}">
                  <a16:creationId xmlns:a16="http://schemas.microsoft.com/office/drawing/2014/main" id="{A540E0B5-5234-5656-EDED-B9C3F2FF0034}"/>
                </a:ext>
              </a:extLst>
            </p:cNvPr>
            <p:cNvSpPr/>
            <p:nvPr/>
          </p:nvSpPr>
          <p:spPr>
            <a:xfrm>
              <a:off x="2197492" y="2177277"/>
              <a:ext cx="774" cy="14"/>
            </a:xfrm>
            <a:custGeom>
              <a:avLst/>
              <a:gdLst/>
              <a:ahLst/>
              <a:cxnLst/>
              <a:rect l="l" t="t" r="r" b="b"/>
              <a:pathLst>
                <a:path w="57" h="1" extrusionOk="0">
                  <a:moveTo>
                    <a:pt x="57"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759;p76">
              <a:extLst>
                <a:ext uri="{FF2B5EF4-FFF2-40B4-BE49-F238E27FC236}">
                  <a16:creationId xmlns:a16="http://schemas.microsoft.com/office/drawing/2014/main" id="{0C930C65-A9E6-0FEB-38A4-F3280C739222}"/>
                </a:ext>
              </a:extLst>
            </p:cNvPr>
            <p:cNvSpPr/>
            <p:nvPr/>
          </p:nvSpPr>
          <p:spPr>
            <a:xfrm>
              <a:off x="2198497" y="2177277"/>
              <a:ext cx="679" cy="54"/>
            </a:xfrm>
            <a:custGeom>
              <a:avLst/>
              <a:gdLst/>
              <a:ahLst/>
              <a:cxnLst/>
              <a:rect l="l" t="t" r="r" b="b"/>
              <a:pathLst>
                <a:path w="50" h="4" extrusionOk="0">
                  <a:moveTo>
                    <a:pt x="4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760;p76">
              <a:extLst>
                <a:ext uri="{FF2B5EF4-FFF2-40B4-BE49-F238E27FC236}">
                  <a16:creationId xmlns:a16="http://schemas.microsoft.com/office/drawing/2014/main" id="{60DD8789-219D-D280-09C9-ED54207F00CD}"/>
                </a:ext>
              </a:extLst>
            </p:cNvPr>
            <p:cNvSpPr/>
            <p:nvPr/>
          </p:nvSpPr>
          <p:spPr>
            <a:xfrm>
              <a:off x="2197261" y="21772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761;p76">
              <a:extLst>
                <a:ext uri="{FF2B5EF4-FFF2-40B4-BE49-F238E27FC236}">
                  <a16:creationId xmlns:a16="http://schemas.microsoft.com/office/drawing/2014/main" id="{09EF188F-77B6-5508-3805-03BEC6D74390}"/>
                </a:ext>
              </a:extLst>
            </p:cNvPr>
            <p:cNvSpPr/>
            <p:nvPr/>
          </p:nvSpPr>
          <p:spPr>
            <a:xfrm>
              <a:off x="2195401" y="217727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762;p76">
              <a:extLst>
                <a:ext uri="{FF2B5EF4-FFF2-40B4-BE49-F238E27FC236}">
                  <a16:creationId xmlns:a16="http://schemas.microsoft.com/office/drawing/2014/main" id="{76668C20-F92A-DEAA-4792-4C4EB43B25FB}"/>
                </a:ext>
              </a:extLst>
            </p:cNvPr>
            <p:cNvSpPr/>
            <p:nvPr/>
          </p:nvSpPr>
          <p:spPr>
            <a:xfrm>
              <a:off x="2136421" y="2173421"/>
              <a:ext cx="679" cy="149"/>
            </a:xfrm>
            <a:custGeom>
              <a:avLst/>
              <a:gdLst/>
              <a:ahLst/>
              <a:cxnLst/>
              <a:rect l="l" t="t" r="r" b="b"/>
              <a:pathLst>
                <a:path w="50" h="11" extrusionOk="0">
                  <a:moveTo>
                    <a:pt x="0" y="11"/>
                  </a:moveTo>
                  <a:lnTo>
                    <a:pt x="4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763;p76">
              <a:extLst>
                <a:ext uri="{FF2B5EF4-FFF2-40B4-BE49-F238E27FC236}">
                  <a16:creationId xmlns:a16="http://schemas.microsoft.com/office/drawing/2014/main" id="{29485929-C264-66E7-134B-8A4FF7293508}"/>
                </a:ext>
              </a:extLst>
            </p:cNvPr>
            <p:cNvSpPr/>
            <p:nvPr/>
          </p:nvSpPr>
          <p:spPr>
            <a:xfrm>
              <a:off x="2199257" y="2177317"/>
              <a:ext cx="679" cy="68"/>
            </a:xfrm>
            <a:custGeom>
              <a:avLst/>
              <a:gdLst/>
              <a:ahLst/>
              <a:cxnLst/>
              <a:rect l="l" t="t" r="r" b="b"/>
              <a:pathLst>
                <a:path w="50" h="5" extrusionOk="0">
                  <a:moveTo>
                    <a:pt x="4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764;p76">
              <a:extLst>
                <a:ext uri="{FF2B5EF4-FFF2-40B4-BE49-F238E27FC236}">
                  <a16:creationId xmlns:a16="http://schemas.microsoft.com/office/drawing/2014/main" id="{7A2E4F2D-AF38-40DA-B9C4-F6A5ADE1A7DA}"/>
                </a:ext>
              </a:extLst>
            </p:cNvPr>
            <p:cNvSpPr/>
            <p:nvPr/>
          </p:nvSpPr>
          <p:spPr>
            <a:xfrm>
              <a:off x="2187852" y="2177562"/>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765;p76">
              <a:extLst>
                <a:ext uri="{FF2B5EF4-FFF2-40B4-BE49-F238E27FC236}">
                  <a16:creationId xmlns:a16="http://schemas.microsoft.com/office/drawing/2014/main" id="{9B769A8E-FCEC-BDB2-110A-94074EA58AC1}"/>
                </a:ext>
              </a:extLst>
            </p:cNvPr>
            <p:cNvSpPr/>
            <p:nvPr/>
          </p:nvSpPr>
          <p:spPr>
            <a:xfrm>
              <a:off x="2187323" y="217760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766;p76">
              <a:extLst>
                <a:ext uri="{FF2B5EF4-FFF2-40B4-BE49-F238E27FC236}">
                  <a16:creationId xmlns:a16="http://schemas.microsoft.com/office/drawing/2014/main" id="{5648C59F-FE5D-A6A2-BBD3-F6087C7DBC89}"/>
                </a:ext>
              </a:extLst>
            </p:cNvPr>
            <p:cNvSpPr/>
            <p:nvPr/>
          </p:nvSpPr>
          <p:spPr>
            <a:xfrm>
              <a:off x="2186847" y="217760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767;p76">
              <a:extLst>
                <a:ext uri="{FF2B5EF4-FFF2-40B4-BE49-F238E27FC236}">
                  <a16:creationId xmlns:a16="http://schemas.microsoft.com/office/drawing/2014/main" id="{430495C8-B4AA-81B9-9364-CD589367967E}"/>
                </a:ext>
              </a:extLst>
            </p:cNvPr>
            <p:cNvSpPr/>
            <p:nvPr/>
          </p:nvSpPr>
          <p:spPr>
            <a:xfrm>
              <a:off x="2200832" y="2177467"/>
              <a:ext cx="475" cy="109"/>
            </a:xfrm>
            <a:custGeom>
              <a:avLst/>
              <a:gdLst/>
              <a:ahLst/>
              <a:cxnLst/>
              <a:rect l="l" t="t" r="r" b="b"/>
              <a:pathLst>
                <a:path w="35" h="8" extrusionOk="0">
                  <a:moveTo>
                    <a:pt x="3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768;p76">
              <a:extLst>
                <a:ext uri="{FF2B5EF4-FFF2-40B4-BE49-F238E27FC236}">
                  <a16:creationId xmlns:a16="http://schemas.microsoft.com/office/drawing/2014/main" id="{F36616C2-B9F4-2CDC-42ED-5366D2C3BFDB}"/>
                </a:ext>
              </a:extLst>
            </p:cNvPr>
            <p:cNvSpPr/>
            <p:nvPr/>
          </p:nvSpPr>
          <p:spPr>
            <a:xfrm>
              <a:off x="2186372" y="217765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769;p76">
              <a:extLst>
                <a:ext uri="{FF2B5EF4-FFF2-40B4-BE49-F238E27FC236}">
                  <a16:creationId xmlns:a16="http://schemas.microsoft.com/office/drawing/2014/main" id="{2CF837D1-FE2F-D04E-1F4E-452D7A7AAF2A}"/>
                </a:ext>
              </a:extLst>
            </p:cNvPr>
            <p:cNvSpPr/>
            <p:nvPr/>
          </p:nvSpPr>
          <p:spPr>
            <a:xfrm>
              <a:off x="2192075" y="2177317"/>
              <a:ext cx="489" cy="14"/>
            </a:xfrm>
            <a:custGeom>
              <a:avLst/>
              <a:gdLst/>
              <a:ahLst/>
              <a:cxnLst/>
              <a:rect l="l" t="t" r="r" b="b"/>
              <a:pathLst>
                <a:path w="36" h="1" extrusionOk="0">
                  <a:moveTo>
                    <a:pt x="36"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770;p76">
              <a:extLst>
                <a:ext uri="{FF2B5EF4-FFF2-40B4-BE49-F238E27FC236}">
                  <a16:creationId xmlns:a16="http://schemas.microsoft.com/office/drawing/2014/main" id="{F4A48A31-B54B-7091-AD98-27B45DFFF426}"/>
                </a:ext>
              </a:extLst>
            </p:cNvPr>
            <p:cNvSpPr/>
            <p:nvPr/>
          </p:nvSpPr>
          <p:spPr>
            <a:xfrm>
              <a:off x="2191219" y="2177372"/>
              <a:ext cx="394" cy="14"/>
            </a:xfrm>
            <a:custGeom>
              <a:avLst/>
              <a:gdLst/>
              <a:ahLst/>
              <a:cxnLst/>
              <a:rect l="l" t="t" r="r" b="b"/>
              <a:pathLst>
                <a:path w="29" h="1" extrusionOk="0">
                  <a:moveTo>
                    <a:pt x="29"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771;p76">
              <a:extLst>
                <a:ext uri="{FF2B5EF4-FFF2-40B4-BE49-F238E27FC236}">
                  <a16:creationId xmlns:a16="http://schemas.microsoft.com/office/drawing/2014/main" id="{01582992-B3A7-CAA5-413A-0E21033AFD69}"/>
                </a:ext>
              </a:extLst>
            </p:cNvPr>
            <p:cNvSpPr/>
            <p:nvPr/>
          </p:nvSpPr>
          <p:spPr>
            <a:xfrm>
              <a:off x="2190513" y="217741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772;p76">
              <a:extLst>
                <a:ext uri="{FF2B5EF4-FFF2-40B4-BE49-F238E27FC236}">
                  <a16:creationId xmlns:a16="http://schemas.microsoft.com/office/drawing/2014/main" id="{3FC5EE46-4FAD-A24F-544C-0DF44C43C253}"/>
                </a:ext>
              </a:extLst>
            </p:cNvPr>
            <p:cNvSpPr/>
            <p:nvPr/>
          </p:nvSpPr>
          <p:spPr>
            <a:xfrm>
              <a:off x="2189223" y="2177467"/>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773;p76">
              <a:extLst>
                <a:ext uri="{FF2B5EF4-FFF2-40B4-BE49-F238E27FC236}">
                  <a16:creationId xmlns:a16="http://schemas.microsoft.com/office/drawing/2014/main" id="{A7ED671E-A059-F6AC-8EB8-724F1668BE2B}"/>
                </a:ext>
              </a:extLst>
            </p:cNvPr>
            <p:cNvSpPr/>
            <p:nvPr/>
          </p:nvSpPr>
          <p:spPr>
            <a:xfrm>
              <a:off x="2188558" y="2177507"/>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774;p76">
              <a:extLst>
                <a:ext uri="{FF2B5EF4-FFF2-40B4-BE49-F238E27FC236}">
                  <a16:creationId xmlns:a16="http://schemas.microsoft.com/office/drawing/2014/main" id="{319DCB85-D9FB-6810-5C8A-7D4F00BB9021}"/>
                </a:ext>
              </a:extLst>
            </p:cNvPr>
            <p:cNvSpPr/>
            <p:nvPr/>
          </p:nvSpPr>
          <p:spPr>
            <a:xfrm>
              <a:off x="2189889" y="2177412"/>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775;p76">
              <a:extLst>
                <a:ext uri="{FF2B5EF4-FFF2-40B4-BE49-F238E27FC236}">
                  <a16:creationId xmlns:a16="http://schemas.microsoft.com/office/drawing/2014/main" id="{3126E977-106B-A339-275C-77AFF1C87F0B}"/>
                </a:ext>
              </a:extLst>
            </p:cNvPr>
            <p:cNvSpPr/>
            <p:nvPr/>
          </p:nvSpPr>
          <p:spPr>
            <a:xfrm>
              <a:off x="2194695" y="21772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776;p76">
              <a:extLst>
                <a:ext uri="{FF2B5EF4-FFF2-40B4-BE49-F238E27FC236}">
                  <a16:creationId xmlns:a16="http://schemas.microsoft.com/office/drawing/2014/main" id="{F382C88A-5541-FFF6-87E0-782B5C440D67}"/>
                </a:ext>
              </a:extLst>
            </p:cNvPr>
            <p:cNvSpPr/>
            <p:nvPr/>
          </p:nvSpPr>
          <p:spPr>
            <a:xfrm>
              <a:off x="2195971" y="21772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777;p76">
              <a:extLst>
                <a:ext uri="{FF2B5EF4-FFF2-40B4-BE49-F238E27FC236}">
                  <a16:creationId xmlns:a16="http://schemas.microsoft.com/office/drawing/2014/main" id="{16C8A64F-8E3F-29E8-8C80-436357C71868}"/>
                </a:ext>
              </a:extLst>
            </p:cNvPr>
            <p:cNvSpPr/>
            <p:nvPr/>
          </p:nvSpPr>
          <p:spPr>
            <a:xfrm>
              <a:off x="2201973" y="2177697"/>
              <a:ext cx="339" cy="163"/>
            </a:xfrm>
            <a:custGeom>
              <a:avLst/>
              <a:gdLst/>
              <a:ahLst/>
              <a:cxnLst/>
              <a:rect l="l" t="t" r="r" b="b"/>
              <a:pathLst>
                <a:path w="25" h="12" extrusionOk="0">
                  <a:moveTo>
                    <a:pt x="25" y="11"/>
                  </a:moveTo>
                  <a:cubicBezTo>
                    <a:pt x="18" y="8"/>
                    <a:pt x="7" y="4"/>
                    <a:pt x="0" y="1"/>
                  </a:cubicBezTo>
                  <a:cubicBezTo>
                    <a:pt x="7" y="4"/>
                    <a:pt x="18" y="8"/>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778;p76">
              <a:extLst>
                <a:ext uri="{FF2B5EF4-FFF2-40B4-BE49-F238E27FC236}">
                  <a16:creationId xmlns:a16="http://schemas.microsoft.com/office/drawing/2014/main" id="{03EB8491-A79B-ECA6-E509-6F9974EEBD49}"/>
                </a:ext>
              </a:extLst>
            </p:cNvPr>
            <p:cNvSpPr/>
            <p:nvPr/>
          </p:nvSpPr>
          <p:spPr>
            <a:xfrm>
              <a:off x="2201402" y="2177562"/>
              <a:ext cx="489" cy="109"/>
            </a:xfrm>
            <a:custGeom>
              <a:avLst/>
              <a:gdLst/>
              <a:ahLst/>
              <a:cxnLst/>
              <a:rect l="l" t="t" r="r" b="b"/>
              <a:pathLst>
                <a:path w="36" h="8" extrusionOk="0">
                  <a:moveTo>
                    <a:pt x="35" y="7"/>
                  </a:moveTo>
                  <a:cubicBezTo>
                    <a:pt x="25" y="7"/>
                    <a:pt x="14" y="4"/>
                    <a:pt x="0" y="0"/>
                  </a:cubicBezTo>
                  <a:cubicBezTo>
                    <a:pt x="14" y="4"/>
                    <a:pt x="25" y="7"/>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779;p76">
              <a:extLst>
                <a:ext uri="{FF2B5EF4-FFF2-40B4-BE49-F238E27FC236}">
                  <a16:creationId xmlns:a16="http://schemas.microsoft.com/office/drawing/2014/main" id="{97BD23D1-FB88-CF76-D310-BAF623881F64}"/>
                </a:ext>
              </a:extLst>
            </p:cNvPr>
            <p:cNvSpPr/>
            <p:nvPr/>
          </p:nvSpPr>
          <p:spPr>
            <a:xfrm>
              <a:off x="2207865" y="2106307"/>
              <a:ext cx="83624" cy="72463"/>
            </a:xfrm>
            <a:custGeom>
              <a:avLst/>
              <a:gdLst/>
              <a:ahLst/>
              <a:cxnLst/>
              <a:rect l="l" t="t" r="r" b="b"/>
              <a:pathLst>
                <a:path w="6159" h="5337" extrusionOk="0">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780;p76">
              <a:extLst>
                <a:ext uri="{FF2B5EF4-FFF2-40B4-BE49-F238E27FC236}">
                  <a16:creationId xmlns:a16="http://schemas.microsoft.com/office/drawing/2014/main" id="{A98773B6-D49F-86EC-50ED-0B2CBE6D0E3C}"/>
                </a:ext>
              </a:extLst>
            </p:cNvPr>
            <p:cNvSpPr/>
            <p:nvPr/>
          </p:nvSpPr>
          <p:spPr>
            <a:xfrm>
              <a:off x="2229915" y="217699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781;p76">
              <a:extLst>
                <a:ext uri="{FF2B5EF4-FFF2-40B4-BE49-F238E27FC236}">
                  <a16:creationId xmlns:a16="http://schemas.microsoft.com/office/drawing/2014/main" id="{B29B3F53-D611-8E4D-0971-2BDA50C014A1}"/>
                </a:ext>
              </a:extLst>
            </p:cNvPr>
            <p:cNvSpPr/>
            <p:nvPr/>
          </p:nvSpPr>
          <p:spPr>
            <a:xfrm>
              <a:off x="2229250" y="2175661"/>
              <a:ext cx="109" cy="109"/>
            </a:xfrm>
            <a:custGeom>
              <a:avLst/>
              <a:gdLst/>
              <a:ahLst/>
              <a:cxnLst/>
              <a:rect l="l" t="t" r="r" b="b"/>
              <a:pathLst>
                <a:path w="8" h="8" extrusionOk="0">
                  <a:moveTo>
                    <a:pt x="1" y="0"/>
                  </a:move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782;p76">
              <a:extLst>
                <a:ext uri="{FF2B5EF4-FFF2-40B4-BE49-F238E27FC236}">
                  <a16:creationId xmlns:a16="http://schemas.microsoft.com/office/drawing/2014/main" id="{DC351C6E-7AF6-C8CC-E9AA-F53B78FA60DC}"/>
                </a:ext>
              </a:extLst>
            </p:cNvPr>
            <p:cNvSpPr/>
            <p:nvPr/>
          </p:nvSpPr>
          <p:spPr>
            <a:xfrm>
              <a:off x="2230065" y="2177412"/>
              <a:ext cx="14" cy="68"/>
            </a:xfrm>
            <a:custGeom>
              <a:avLst/>
              <a:gdLst/>
              <a:ahLst/>
              <a:cxnLst/>
              <a:rect l="l" t="t" r="r" b="b"/>
              <a:pathLst>
                <a:path w="1"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783;p76">
              <a:extLst>
                <a:ext uri="{FF2B5EF4-FFF2-40B4-BE49-F238E27FC236}">
                  <a16:creationId xmlns:a16="http://schemas.microsoft.com/office/drawing/2014/main" id="{44CCF782-5DE2-41B0-9439-13F8E6381F2E}"/>
                </a:ext>
              </a:extLst>
            </p:cNvPr>
            <p:cNvSpPr/>
            <p:nvPr/>
          </p:nvSpPr>
          <p:spPr>
            <a:xfrm>
              <a:off x="2229494" y="2175892"/>
              <a:ext cx="95" cy="109"/>
            </a:xfrm>
            <a:custGeom>
              <a:avLst/>
              <a:gdLst/>
              <a:ahLst/>
              <a:cxnLst/>
              <a:rect l="l" t="t" r="r" b="b"/>
              <a:pathLst>
                <a:path w="7"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784;p76">
              <a:extLst>
                <a:ext uri="{FF2B5EF4-FFF2-40B4-BE49-F238E27FC236}">
                  <a16:creationId xmlns:a16="http://schemas.microsoft.com/office/drawing/2014/main" id="{D35BFD66-EEB7-1A43-97CD-B897D07C6723}"/>
                </a:ext>
              </a:extLst>
            </p:cNvPr>
            <p:cNvSpPr/>
            <p:nvPr/>
          </p:nvSpPr>
          <p:spPr>
            <a:xfrm>
              <a:off x="2228965" y="2175566"/>
              <a:ext cx="244" cy="54"/>
            </a:xfrm>
            <a:custGeom>
              <a:avLst/>
              <a:gdLst/>
              <a:ahLst/>
              <a:cxnLst/>
              <a:rect l="l" t="t" r="r" b="b"/>
              <a:pathLst>
                <a:path w="18" h="4" extrusionOk="0">
                  <a:moveTo>
                    <a:pt x="1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785;p76">
              <a:extLst>
                <a:ext uri="{FF2B5EF4-FFF2-40B4-BE49-F238E27FC236}">
                  <a16:creationId xmlns:a16="http://schemas.microsoft.com/office/drawing/2014/main" id="{5524887A-3932-101C-816F-3D6A021CA463}"/>
                </a:ext>
              </a:extLst>
            </p:cNvPr>
            <p:cNvSpPr/>
            <p:nvPr/>
          </p:nvSpPr>
          <p:spPr>
            <a:xfrm>
              <a:off x="2230010" y="217718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786;p76">
              <a:extLst>
                <a:ext uri="{FF2B5EF4-FFF2-40B4-BE49-F238E27FC236}">
                  <a16:creationId xmlns:a16="http://schemas.microsoft.com/office/drawing/2014/main" id="{A4698570-7848-D06B-9D57-D6BAF32E95AA}"/>
                </a:ext>
              </a:extLst>
            </p:cNvPr>
            <p:cNvSpPr/>
            <p:nvPr/>
          </p:nvSpPr>
          <p:spPr>
            <a:xfrm>
              <a:off x="2229915" y="21768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787;p76">
              <a:extLst>
                <a:ext uri="{FF2B5EF4-FFF2-40B4-BE49-F238E27FC236}">
                  <a16:creationId xmlns:a16="http://schemas.microsoft.com/office/drawing/2014/main" id="{517BC2D2-8128-64F9-0D7F-B636B4CBD020}"/>
                </a:ext>
              </a:extLst>
            </p:cNvPr>
            <p:cNvSpPr/>
            <p:nvPr/>
          </p:nvSpPr>
          <p:spPr>
            <a:xfrm>
              <a:off x="2229793" y="2176353"/>
              <a:ext cx="95" cy="177"/>
            </a:xfrm>
            <a:custGeom>
              <a:avLst/>
              <a:gdLst/>
              <a:ahLst/>
              <a:cxnLst/>
              <a:rect l="l" t="t" r="r" b="b"/>
              <a:pathLst>
                <a:path w="7" h="13" extrusionOk="0">
                  <a:moveTo>
                    <a:pt x="2" y="1"/>
                  </a:moveTo>
                  <a:cubicBezTo>
                    <a:pt x="1" y="1"/>
                    <a:pt x="6" y="9"/>
                    <a:pt x="6" y="12"/>
                  </a:cubicBezTo>
                  <a:cubicBezTo>
                    <a:pt x="6" y="9"/>
                    <a:pt x="6" y="5"/>
                    <a:pt x="3" y="2"/>
                  </a:cubicBezTo>
                  <a:cubicBezTo>
                    <a:pt x="2" y="1"/>
                    <a:pt x="2" y="1"/>
                    <a:pt x="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788;p76">
              <a:extLst>
                <a:ext uri="{FF2B5EF4-FFF2-40B4-BE49-F238E27FC236}">
                  <a16:creationId xmlns:a16="http://schemas.microsoft.com/office/drawing/2014/main" id="{61EA2988-EA82-1FC6-9A18-0B4CAF3A9CFF}"/>
                </a:ext>
              </a:extLst>
            </p:cNvPr>
            <p:cNvSpPr/>
            <p:nvPr/>
          </p:nvSpPr>
          <p:spPr>
            <a:xfrm>
              <a:off x="2229684" y="2176082"/>
              <a:ext cx="109" cy="163"/>
            </a:xfrm>
            <a:custGeom>
              <a:avLst/>
              <a:gdLst/>
              <a:ahLst/>
              <a:cxnLst/>
              <a:rect l="l" t="t" r="r" b="b"/>
              <a:pathLst>
                <a:path w="8" h="12" extrusionOk="0">
                  <a:moveTo>
                    <a:pt x="7" y="11"/>
                  </a:moveTo>
                  <a:cubicBezTo>
                    <a:pt x="4" y="8"/>
                    <a:pt x="4" y="4"/>
                    <a:pt x="0" y="1"/>
                  </a:cubicBezTo>
                  <a:cubicBezTo>
                    <a:pt x="4" y="4"/>
                    <a:pt x="4" y="8"/>
                    <a:pt x="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789;p76">
              <a:extLst>
                <a:ext uri="{FF2B5EF4-FFF2-40B4-BE49-F238E27FC236}">
                  <a16:creationId xmlns:a16="http://schemas.microsoft.com/office/drawing/2014/main" id="{C55CBAD2-6717-2252-0B2F-6F795D8971D5}"/>
                </a:ext>
              </a:extLst>
            </p:cNvPr>
            <p:cNvSpPr/>
            <p:nvPr/>
          </p:nvSpPr>
          <p:spPr>
            <a:xfrm>
              <a:off x="2218836" y="2175172"/>
              <a:ext cx="10142" cy="733"/>
            </a:xfrm>
            <a:custGeom>
              <a:avLst/>
              <a:gdLst/>
              <a:ahLst/>
              <a:cxnLst/>
              <a:rect l="l" t="t" r="r" b="b"/>
              <a:pathLst>
                <a:path w="747" h="54" extrusionOk="0">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790;p76">
              <a:extLst>
                <a:ext uri="{FF2B5EF4-FFF2-40B4-BE49-F238E27FC236}">
                  <a16:creationId xmlns:a16="http://schemas.microsoft.com/office/drawing/2014/main" id="{DAB81905-93E4-90E6-4716-2CFDADAB6B3D}"/>
                </a:ext>
              </a:extLst>
            </p:cNvPr>
            <p:cNvSpPr/>
            <p:nvPr/>
          </p:nvSpPr>
          <p:spPr>
            <a:xfrm>
              <a:off x="2261483" y="2161065"/>
              <a:ext cx="5051" cy="149"/>
            </a:xfrm>
            <a:custGeom>
              <a:avLst/>
              <a:gdLst/>
              <a:ahLst/>
              <a:cxnLst/>
              <a:rect l="l" t="t" r="r" b="b"/>
              <a:pathLst>
                <a:path w="372" h="11" extrusionOk="0">
                  <a:moveTo>
                    <a:pt x="0" y="11"/>
                  </a:moveTo>
                  <a:lnTo>
                    <a:pt x="371" y="0"/>
                  </a:lnTo>
                  <a:lnTo>
                    <a:pt x="3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791;p76">
              <a:extLst>
                <a:ext uri="{FF2B5EF4-FFF2-40B4-BE49-F238E27FC236}">
                  <a16:creationId xmlns:a16="http://schemas.microsoft.com/office/drawing/2014/main" id="{146D7378-8FC1-F4E8-9B19-B0F49DD85622}"/>
                </a:ext>
              </a:extLst>
            </p:cNvPr>
            <p:cNvSpPr/>
            <p:nvPr/>
          </p:nvSpPr>
          <p:spPr>
            <a:xfrm>
              <a:off x="2231816" y="2177032"/>
              <a:ext cx="584" cy="109"/>
            </a:xfrm>
            <a:custGeom>
              <a:avLst/>
              <a:gdLst/>
              <a:ahLst/>
              <a:cxnLst/>
              <a:rect l="l" t="t" r="r" b="b"/>
              <a:pathLst>
                <a:path w="43" h="8" extrusionOk="0">
                  <a:moveTo>
                    <a:pt x="1" y="8"/>
                  </a:moveTo>
                  <a:cubicBezTo>
                    <a:pt x="15" y="4"/>
                    <a:pt x="32" y="4"/>
                    <a:pt x="43" y="1"/>
                  </a:cubicBezTo>
                  <a:cubicBezTo>
                    <a:pt x="32" y="4"/>
                    <a:pt x="15"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792;p76">
              <a:extLst>
                <a:ext uri="{FF2B5EF4-FFF2-40B4-BE49-F238E27FC236}">
                  <a16:creationId xmlns:a16="http://schemas.microsoft.com/office/drawing/2014/main" id="{03B20726-ACA7-A1D2-3F93-950F7989C47A}"/>
                </a:ext>
              </a:extLst>
            </p:cNvPr>
            <p:cNvSpPr/>
            <p:nvPr/>
          </p:nvSpPr>
          <p:spPr>
            <a:xfrm>
              <a:off x="2231056" y="2177127"/>
              <a:ext cx="638" cy="109"/>
            </a:xfrm>
            <a:custGeom>
              <a:avLst/>
              <a:gdLst/>
              <a:ahLst/>
              <a:cxnLst/>
              <a:rect l="l" t="t" r="r" b="b"/>
              <a:pathLst>
                <a:path w="47" h="8" extrusionOk="0">
                  <a:moveTo>
                    <a:pt x="1" y="8"/>
                  </a:moveTo>
                  <a:lnTo>
                    <a:pt x="4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793;p76">
              <a:extLst>
                <a:ext uri="{FF2B5EF4-FFF2-40B4-BE49-F238E27FC236}">
                  <a16:creationId xmlns:a16="http://schemas.microsoft.com/office/drawing/2014/main" id="{F4E18E6A-2F44-7EDC-CD82-E2B74978525D}"/>
                </a:ext>
              </a:extLst>
            </p:cNvPr>
            <p:cNvSpPr/>
            <p:nvPr/>
          </p:nvSpPr>
          <p:spPr>
            <a:xfrm>
              <a:off x="2230105" y="2177277"/>
              <a:ext cx="774" cy="204"/>
            </a:xfrm>
            <a:custGeom>
              <a:avLst/>
              <a:gdLst/>
              <a:ahLst/>
              <a:cxnLst/>
              <a:rect l="l" t="t" r="r" b="b"/>
              <a:pathLst>
                <a:path w="57" h="15" extrusionOk="0">
                  <a:moveTo>
                    <a:pt x="57"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794;p76">
              <a:extLst>
                <a:ext uri="{FF2B5EF4-FFF2-40B4-BE49-F238E27FC236}">
                  <a16:creationId xmlns:a16="http://schemas.microsoft.com/office/drawing/2014/main" id="{7F226BDF-C31E-B0FE-ACAB-47343D64F5A9}"/>
                </a:ext>
              </a:extLst>
            </p:cNvPr>
            <p:cNvSpPr/>
            <p:nvPr/>
          </p:nvSpPr>
          <p:spPr>
            <a:xfrm>
              <a:off x="2232536" y="2177032"/>
              <a:ext cx="489" cy="14"/>
            </a:xfrm>
            <a:custGeom>
              <a:avLst/>
              <a:gdLst/>
              <a:ahLst/>
              <a:cxnLst/>
              <a:rect l="l" t="t" r="r" b="b"/>
              <a:pathLst>
                <a:path w="36" h="1" extrusionOk="0">
                  <a:moveTo>
                    <a:pt x="0" y="1"/>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795;p76">
              <a:extLst>
                <a:ext uri="{FF2B5EF4-FFF2-40B4-BE49-F238E27FC236}">
                  <a16:creationId xmlns:a16="http://schemas.microsoft.com/office/drawing/2014/main" id="{8C3DBD3D-BCF7-AA0C-FBB4-0F94465041AD}"/>
                </a:ext>
              </a:extLst>
            </p:cNvPr>
            <p:cNvSpPr/>
            <p:nvPr/>
          </p:nvSpPr>
          <p:spPr>
            <a:xfrm>
              <a:off x="2233106" y="2176991"/>
              <a:ext cx="434" cy="14"/>
            </a:xfrm>
            <a:custGeom>
              <a:avLst/>
              <a:gdLst/>
              <a:ahLst/>
              <a:cxnLst/>
              <a:rect l="l" t="t" r="r" b="b"/>
              <a:pathLst>
                <a:path w="32" h="1" extrusionOk="0">
                  <a:moveTo>
                    <a:pt x="0" y="0"/>
                  </a:moveTo>
                  <a:cubicBezTo>
                    <a:pt x="11" y="0"/>
                    <a:pt x="21" y="0"/>
                    <a:pt x="32" y="0"/>
                  </a:cubicBezTo>
                  <a:cubicBezTo>
                    <a:pt x="21"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796;p76">
              <a:extLst>
                <a:ext uri="{FF2B5EF4-FFF2-40B4-BE49-F238E27FC236}">
                  <a16:creationId xmlns:a16="http://schemas.microsoft.com/office/drawing/2014/main" id="{ECA7F689-7545-6155-AD6E-D79D988112A1}"/>
                </a:ext>
              </a:extLst>
            </p:cNvPr>
            <p:cNvSpPr/>
            <p:nvPr/>
          </p:nvSpPr>
          <p:spPr>
            <a:xfrm>
              <a:off x="2258672" y="2052499"/>
              <a:ext cx="12464" cy="10170"/>
            </a:xfrm>
            <a:custGeom>
              <a:avLst/>
              <a:gdLst/>
              <a:ahLst/>
              <a:cxnLst/>
              <a:rect l="l" t="t" r="r" b="b"/>
              <a:pathLst>
                <a:path w="918" h="749" extrusionOk="0">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797;p76">
              <a:extLst>
                <a:ext uri="{FF2B5EF4-FFF2-40B4-BE49-F238E27FC236}">
                  <a16:creationId xmlns:a16="http://schemas.microsoft.com/office/drawing/2014/main" id="{43476DA8-3F69-29D2-FE75-6A204DB7EFC6}"/>
                </a:ext>
              </a:extLst>
            </p:cNvPr>
            <p:cNvSpPr/>
            <p:nvPr/>
          </p:nvSpPr>
          <p:spPr>
            <a:xfrm>
              <a:off x="2348080" y="1953764"/>
              <a:ext cx="75016" cy="100080"/>
            </a:xfrm>
            <a:custGeom>
              <a:avLst/>
              <a:gdLst/>
              <a:ahLst/>
              <a:cxnLst/>
              <a:rect l="l" t="t" r="r" b="b"/>
              <a:pathLst>
                <a:path w="5525" h="7371" extrusionOk="0">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798;p76">
              <a:extLst>
                <a:ext uri="{FF2B5EF4-FFF2-40B4-BE49-F238E27FC236}">
                  <a16:creationId xmlns:a16="http://schemas.microsoft.com/office/drawing/2014/main" id="{A927AB26-8B33-9381-CD30-E64290C4BA32}"/>
                </a:ext>
              </a:extLst>
            </p:cNvPr>
            <p:cNvSpPr/>
            <p:nvPr/>
          </p:nvSpPr>
          <p:spPr>
            <a:xfrm>
              <a:off x="1953274" y="1764276"/>
              <a:ext cx="85620" cy="66543"/>
            </a:xfrm>
            <a:custGeom>
              <a:avLst/>
              <a:gdLst/>
              <a:ahLst/>
              <a:cxnLst/>
              <a:rect l="l" t="t" r="r" b="b"/>
              <a:pathLst>
                <a:path w="6306" h="4901" extrusionOk="0">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799;p76">
              <a:extLst>
                <a:ext uri="{FF2B5EF4-FFF2-40B4-BE49-F238E27FC236}">
                  <a16:creationId xmlns:a16="http://schemas.microsoft.com/office/drawing/2014/main" id="{38083238-F071-77F0-2690-318971F82CA6}"/>
                </a:ext>
              </a:extLst>
            </p:cNvPr>
            <p:cNvSpPr/>
            <p:nvPr/>
          </p:nvSpPr>
          <p:spPr>
            <a:xfrm>
              <a:off x="2104473" y="1751839"/>
              <a:ext cx="29151" cy="57216"/>
            </a:xfrm>
            <a:custGeom>
              <a:avLst/>
              <a:gdLst/>
              <a:ahLst/>
              <a:cxnLst/>
              <a:rect l="l" t="t" r="r" b="b"/>
              <a:pathLst>
                <a:path w="2147" h="4214" extrusionOk="0">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00;p76">
              <a:extLst>
                <a:ext uri="{FF2B5EF4-FFF2-40B4-BE49-F238E27FC236}">
                  <a16:creationId xmlns:a16="http://schemas.microsoft.com/office/drawing/2014/main" id="{8FC79332-B29F-CDAC-214E-88D6781E7AFC}"/>
                </a:ext>
              </a:extLst>
            </p:cNvPr>
            <p:cNvSpPr/>
            <p:nvPr/>
          </p:nvSpPr>
          <p:spPr>
            <a:xfrm>
              <a:off x="1983932" y="1753020"/>
              <a:ext cx="152883" cy="146433"/>
            </a:xfrm>
            <a:custGeom>
              <a:avLst/>
              <a:gdLst/>
              <a:ahLst/>
              <a:cxnLst/>
              <a:rect l="l" t="t" r="r" b="b"/>
              <a:pathLst>
                <a:path w="11260" h="10785" extrusionOk="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01;p76">
              <a:extLst>
                <a:ext uri="{FF2B5EF4-FFF2-40B4-BE49-F238E27FC236}">
                  <a16:creationId xmlns:a16="http://schemas.microsoft.com/office/drawing/2014/main" id="{312D01D9-5A98-533B-A248-C44AFE0FC707}"/>
                </a:ext>
              </a:extLst>
            </p:cNvPr>
            <p:cNvSpPr/>
            <p:nvPr/>
          </p:nvSpPr>
          <p:spPr>
            <a:xfrm>
              <a:off x="2000849" y="1814649"/>
              <a:ext cx="14" cy="109"/>
            </a:xfrm>
            <a:custGeom>
              <a:avLst/>
              <a:gdLst/>
              <a:ahLst/>
              <a:cxnLst/>
              <a:rect l="l" t="t" r="r" b="b"/>
              <a:pathLst>
                <a:path w="1" h="8" extrusionOk="0">
                  <a:moveTo>
                    <a:pt x="1" y="7"/>
                  </a:moveTo>
                  <a:cubicBezTo>
                    <a:pt x="1" y="4"/>
                    <a:pt x="1" y="4"/>
                    <a:pt x="1" y="0"/>
                  </a:cubicBez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02;p76">
              <a:extLst>
                <a:ext uri="{FF2B5EF4-FFF2-40B4-BE49-F238E27FC236}">
                  <a16:creationId xmlns:a16="http://schemas.microsoft.com/office/drawing/2014/main" id="{96DDD12A-190E-A839-A703-2B9CE4BB1328}"/>
                </a:ext>
              </a:extLst>
            </p:cNvPr>
            <p:cNvSpPr/>
            <p:nvPr/>
          </p:nvSpPr>
          <p:spPr>
            <a:xfrm>
              <a:off x="2021202" y="1799102"/>
              <a:ext cx="149" cy="869"/>
            </a:xfrm>
            <a:custGeom>
              <a:avLst/>
              <a:gdLst/>
              <a:ahLst/>
              <a:cxnLst/>
              <a:rect l="l" t="t" r="r" b="b"/>
              <a:pathLst>
                <a:path w="11" h="64" extrusionOk="0">
                  <a:moveTo>
                    <a:pt x="11" y="0"/>
                  </a:moveTo>
                  <a:cubicBezTo>
                    <a:pt x="7" y="14"/>
                    <a:pt x="4" y="39"/>
                    <a:pt x="0" y="63"/>
                  </a:cubicBezTo>
                  <a:cubicBezTo>
                    <a:pt x="4" y="39"/>
                    <a:pt x="7" y="1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03;p76">
              <a:extLst>
                <a:ext uri="{FF2B5EF4-FFF2-40B4-BE49-F238E27FC236}">
                  <a16:creationId xmlns:a16="http://schemas.microsoft.com/office/drawing/2014/main" id="{7F982249-F695-469A-C5E1-9D9756A42B95}"/>
                </a:ext>
              </a:extLst>
            </p:cNvPr>
            <p:cNvSpPr/>
            <p:nvPr/>
          </p:nvSpPr>
          <p:spPr>
            <a:xfrm>
              <a:off x="2034372" y="1771296"/>
              <a:ext cx="244" cy="434"/>
            </a:xfrm>
            <a:custGeom>
              <a:avLst/>
              <a:gdLst/>
              <a:ahLst/>
              <a:cxnLst/>
              <a:rect l="l" t="t" r="r" b="b"/>
              <a:pathLst>
                <a:path w="18" h="32" extrusionOk="0">
                  <a:moveTo>
                    <a:pt x="18" y="32"/>
                  </a:moveTo>
                  <a:cubicBezTo>
                    <a:pt x="11" y="21"/>
                    <a:pt x="4" y="11"/>
                    <a:pt x="0" y="0"/>
                  </a:cubicBezTo>
                  <a:cubicBezTo>
                    <a:pt x="4" y="11"/>
                    <a:pt x="11" y="21"/>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04;p76">
              <a:extLst>
                <a:ext uri="{FF2B5EF4-FFF2-40B4-BE49-F238E27FC236}">
                  <a16:creationId xmlns:a16="http://schemas.microsoft.com/office/drawing/2014/main" id="{437BFD6F-7CFF-A579-949A-3A38E6EE7081}"/>
                </a:ext>
              </a:extLst>
            </p:cNvPr>
            <p:cNvSpPr/>
            <p:nvPr/>
          </p:nvSpPr>
          <p:spPr>
            <a:xfrm>
              <a:off x="1995581" y="1816645"/>
              <a:ext cx="1534" cy="299"/>
            </a:xfrm>
            <a:custGeom>
              <a:avLst/>
              <a:gdLst/>
              <a:ahLst/>
              <a:cxnLst/>
              <a:rect l="l" t="t" r="r" b="b"/>
              <a:pathLst>
                <a:path w="113" h="22" extrusionOk="0">
                  <a:moveTo>
                    <a:pt x="0" y="21"/>
                  </a:moveTo>
                  <a:cubicBezTo>
                    <a:pt x="35" y="7"/>
                    <a:pt x="74" y="0"/>
                    <a:pt x="112" y="4"/>
                  </a:cubicBezTo>
                  <a:cubicBezTo>
                    <a:pt x="74" y="0"/>
                    <a:pt x="35" y="7"/>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05;p76">
              <a:extLst>
                <a:ext uri="{FF2B5EF4-FFF2-40B4-BE49-F238E27FC236}">
                  <a16:creationId xmlns:a16="http://schemas.microsoft.com/office/drawing/2014/main" id="{AE17B285-961D-1A3D-6F00-B128F761036D}"/>
                </a:ext>
              </a:extLst>
            </p:cNvPr>
            <p:cNvSpPr/>
            <p:nvPr/>
          </p:nvSpPr>
          <p:spPr>
            <a:xfrm>
              <a:off x="2034603" y="1771771"/>
              <a:ext cx="204" cy="299"/>
            </a:xfrm>
            <a:custGeom>
              <a:avLst/>
              <a:gdLst/>
              <a:ahLst/>
              <a:cxnLst/>
              <a:rect l="l" t="t" r="r" b="b"/>
              <a:pathLst>
                <a:path w="15" h="22" extrusionOk="0">
                  <a:moveTo>
                    <a:pt x="1" y="0"/>
                  </a:moveTo>
                  <a:cubicBezTo>
                    <a:pt x="4" y="7"/>
                    <a:pt x="11" y="18"/>
                    <a:pt x="15" y="21"/>
                  </a:cubicBezTo>
                  <a:cubicBezTo>
                    <a:pt x="11" y="18"/>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06;p76">
              <a:extLst>
                <a:ext uri="{FF2B5EF4-FFF2-40B4-BE49-F238E27FC236}">
                  <a16:creationId xmlns:a16="http://schemas.microsoft.com/office/drawing/2014/main" id="{C3A40738-24AC-D6F2-C8D8-5FB05202164F}"/>
                </a:ext>
              </a:extLst>
            </p:cNvPr>
            <p:cNvSpPr/>
            <p:nvPr/>
          </p:nvSpPr>
          <p:spPr>
            <a:xfrm>
              <a:off x="2034182" y="1771051"/>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07;p76">
              <a:extLst>
                <a:ext uri="{FF2B5EF4-FFF2-40B4-BE49-F238E27FC236}">
                  <a16:creationId xmlns:a16="http://schemas.microsoft.com/office/drawing/2014/main" id="{897AD5B7-D06F-333E-D742-66A573219AA2}"/>
                </a:ext>
              </a:extLst>
            </p:cNvPr>
            <p:cNvSpPr/>
            <p:nvPr/>
          </p:nvSpPr>
          <p:spPr>
            <a:xfrm>
              <a:off x="1997672" y="1816115"/>
              <a:ext cx="2675" cy="611"/>
            </a:xfrm>
            <a:custGeom>
              <a:avLst/>
              <a:gdLst/>
              <a:ahLst/>
              <a:cxnLst/>
              <a:rect l="l" t="t" r="r" b="b"/>
              <a:pathLst>
                <a:path w="197" h="45" extrusionOk="0">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08;p76">
              <a:extLst>
                <a:ext uri="{FF2B5EF4-FFF2-40B4-BE49-F238E27FC236}">
                  <a16:creationId xmlns:a16="http://schemas.microsoft.com/office/drawing/2014/main" id="{ABE0108F-C624-A1AC-2A7C-51CEFC56840C}"/>
                </a:ext>
              </a:extLst>
            </p:cNvPr>
            <p:cNvSpPr/>
            <p:nvPr/>
          </p:nvSpPr>
          <p:spPr>
            <a:xfrm>
              <a:off x="2027950" y="1795491"/>
              <a:ext cx="8282" cy="434"/>
            </a:xfrm>
            <a:custGeom>
              <a:avLst/>
              <a:gdLst/>
              <a:ahLst/>
              <a:cxnLst/>
              <a:rect l="l" t="t" r="r" b="b"/>
              <a:pathLst>
                <a:path w="610" h="32" extrusionOk="0">
                  <a:moveTo>
                    <a:pt x="610" y="32"/>
                  </a:moveTo>
                  <a:cubicBezTo>
                    <a:pt x="477" y="25"/>
                    <a:pt x="91" y="0"/>
                    <a:pt x="0" y="32"/>
                  </a:cubicBezTo>
                  <a:cubicBezTo>
                    <a:pt x="91" y="0"/>
                    <a:pt x="477" y="25"/>
                    <a:pt x="61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09;p76">
              <a:extLst>
                <a:ext uri="{FF2B5EF4-FFF2-40B4-BE49-F238E27FC236}">
                  <a16:creationId xmlns:a16="http://schemas.microsoft.com/office/drawing/2014/main" id="{1D31DA44-283D-C5E5-DB75-ED28D33B1C6D}"/>
                </a:ext>
              </a:extLst>
            </p:cNvPr>
            <p:cNvSpPr/>
            <p:nvPr/>
          </p:nvSpPr>
          <p:spPr>
            <a:xfrm>
              <a:off x="2110135" y="1764018"/>
              <a:ext cx="54" cy="258"/>
            </a:xfrm>
            <a:custGeom>
              <a:avLst/>
              <a:gdLst/>
              <a:ahLst/>
              <a:cxnLst/>
              <a:rect l="l" t="t" r="r" b="b"/>
              <a:pathLst>
                <a:path w="4" h="19" extrusionOk="0">
                  <a:moveTo>
                    <a:pt x="0" y="1"/>
                  </a:moveTo>
                  <a:cubicBezTo>
                    <a:pt x="0" y="8"/>
                    <a:pt x="0"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10;p76">
              <a:extLst>
                <a:ext uri="{FF2B5EF4-FFF2-40B4-BE49-F238E27FC236}">
                  <a16:creationId xmlns:a16="http://schemas.microsoft.com/office/drawing/2014/main" id="{9EE0F26B-80C0-E521-2390-6FD83B07F2AB}"/>
                </a:ext>
              </a:extLst>
            </p:cNvPr>
            <p:cNvSpPr/>
            <p:nvPr/>
          </p:nvSpPr>
          <p:spPr>
            <a:xfrm>
              <a:off x="2110270" y="1764493"/>
              <a:ext cx="68" cy="258"/>
            </a:xfrm>
            <a:custGeom>
              <a:avLst/>
              <a:gdLst/>
              <a:ahLst/>
              <a:cxnLst/>
              <a:rect l="l" t="t" r="r" b="b"/>
              <a:pathLst>
                <a:path w="5" h="19" extrusionOk="0">
                  <a:moveTo>
                    <a:pt x="1" y="1"/>
                  </a:moveTo>
                  <a:cubicBezTo>
                    <a:pt x="1" y="8"/>
                    <a:pt x="1" y="11"/>
                    <a:pt x="4" y="18"/>
                  </a:cubicBez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11;p76">
              <a:extLst>
                <a:ext uri="{FF2B5EF4-FFF2-40B4-BE49-F238E27FC236}">
                  <a16:creationId xmlns:a16="http://schemas.microsoft.com/office/drawing/2014/main" id="{43B27544-3BF6-1F8E-6421-EEEA0895BC53}"/>
                </a:ext>
              </a:extLst>
            </p:cNvPr>
            <p:cNvSpPr/>
            <p:nvPr/>
          </p:nvSpPr>
          <p:spPr>
            <a:xfrm>
              <a:off x="2110080" y="1763448"/>
              <a:ext cx="68" cy="299"/>
            </a:xfrm>
            <a:custGeom>
              <a:avLst/>
              <a:gdLst/>
              <a:ahLst/>
              <a:cxnLst/>
              <a:rect l="l" t="t" r="r" b="b"/>
              <a:pathLst>
                <a:path w="5" h="22" extrusionOk="0">
                  <a:moveTo>
                    <a:pt x="1" y="1"/>
                  </a:moveTo>
                  <a:cubicBezTo>
                    <a:pt x="1" y="8"/>
                    <a:pt x="1" y="15"/>
                    <a:pt x="4"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12;p76">
              <a:extLst>
                <a:ext uri="{FF2B5EF4-FFF2-40B4-BE49-F238E27FC236}">
                  <a16:creationId xmlns:a16="http://schemas.microsoft.com/office/drawing/2014/main" id="{E03D0BCF-69E2-5DB6-04EC-BFCF83B99779}"/>
                </a:ext>
              </a:extLst>
            </p:cNvPr>
            <p:cNvSpPr/>
            <p:nvPr/>
          </p:nvSpPr>
          <p:spPr>
            <a:xfrm>
              <a:off x="2110039" y="1759836"/>
              <a:ext cx="14" cy="448"/>
            </a:xfrm>
            <a:custGeom>
              <a:avLst/>
              <a:gdLst/>
              <a:ahLst/>
              <a:cxnLst/>
              <a:rect l="l" t="t" r="r" b="b"/>
              <a:pathLst>
                <a:path w="1" h="33" extrusionOk="0">
                  <a:moveTo>
                    <a:pt x="0" y="1"/>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13;p76">
              <a:extLst>
                <a:ext uri="{FF2B5EF4-FFF2-40B4-BE49-F238E27FC236}">
                  <a16:creationId xmlns:a16="http://schemas.microsoft.com/office/drawing/2014/main" id="{0160619F-C40F-FC12-2F07-0A6834F15623}"/>
                </a:ext>
              </a:extLst>
            </p:cNvPr>
            <p:cNvSpPr/>
            <p:nvPr/>
          </p:nvSpPr>
          <p:spPr>
            <a:xfrm>
              <a:off x="2110039" y="1762878"/>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14;p76">
              <a:extLst>
                <a:ext uri="{FF2B5EF4-FFF2-40B4-BE49-F238E27FC236}">
                  <a16:creationId xmlns:a16="http://schemas.microsoft.com/office/drawing/2014/main" id="{566895E4-E2B9-1FBC-6D5B-5AC48E5EF702}"/>
                </a:ext>
              </a:extLst>
            </p:cNvPr>
            <p:cNvSpPr/>
            <p:nvPr/>
          </p:nvSpPr>
          <p:spPr>
            <a:xfrm>
              <a:off x="2119218" y="180970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15;p76">
              <a:extLst>
                <a:ext uri="{FF2B5EF4-FFF2-40B4-BE49-F238E27FC236}">
                  <a16:creationId xmlns:a16="http://schemas.microsoft.com/office/drawing/2014/main" id="{8FBEA7BD-2CB1-41CC-AD45-F0D1B0802A85}"/>
                </a:ext>
              </a:extLst>
            </p:cNvPr>
            <p:cNvSpPr/>
            <p:nvPr/>
          </p:nvSpPr>
          <p:spPr>
            <a:xfrm>
              <a:off x="2110555" y="1765349"/>
              <a:ext cx="68" cy="204"/>
            </a:xfrm>
            <a:custGeom>
              <a:avLst/>
              <a:gdLst/>
              <a:ahLst/>
              <a:cxnLst/>
              <a:rect l="l" t="t" r="r" b="b"/>
              <a:pathLst>
                <a:path w="5" h="15" extrusionOk="0">
                  <a:moveTo>
                    <a:pt x="1" y="1"/>
                  </a:moveTo>
                  <a:lnTo>
                    <a:pt x="1" y="1"/>
                  </a:lnTo>
                  <a:cubicBezTo>
                    <a:pt x="1" y="4"/>
                    <a:pt x="4" y="11"/>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16;p76">
              <a:extLst>
                <a:ext uri="{FF2B5EF4-FFF2-40B4-BE49-F238E27FC236}">
                  <a16:creationId xmlns:a16="http://schemas.microsoft.com/office/drawing/2014/main" id="{0930FCBF-E48D-C2FB-7B57-424AAE0C28AF}"/>
                </a:ext>
              </a:extLst>
            </p:cNvPr>
            <p:cNvSpPr/>
            <p:nvPr/>
          </p:nvSpPr>
          <p:spPr>
            <a:xfrm>
              <a:off x="2119028" y="1808987"/>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17;p76">
              <a:extLst>
                <a:ext uri="{FF2B5EF4-FFF2-40B4-BE49-F238E27FC236}">
                  <a16:creationId xmlns:a16="http://schemas.microsoft.com/office/drawing/2014/main" id="{C2BBF3B4-3921-15B8-B06A-637320F3B37C}"/>
                </a:ext>
              </a:extLst>
            </p:cNvPr>
            <p:cNvSpPr/>
            <p:nvPr/>
          </p:nvSpPr>
          <p:spPr>
            <a:xfrm>
              <a:off x="2110365" y="1764969"/>
              <a:ext cx="109" cy="204"/>
            </a:xfrm>
            <a:custGeom>
              <a:avLst/>
              <a:gdLst/>
              <a:ahLst/>
              <a:cxnLst/>
              <a:rect l="l" t="t" r="r" b="b"/>
              <a:pathLst>
                <a:path w="8" h="15" extrusionOk="0">
                  <a:moveTo>
                    <a:pt x="1" y="1"/>
                  </a:moveTo>
                  <a:lnTo>
                    <a:pt x="1" y="1"/>
                  </a:ln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18;p76">
              <a:extLst>
                <a:ext uri="{FF2B5EF4-FFF2-40B4-BE49-F238E27FC236}">
                  <a16:creationId xmlns:a16="http://schemas.microsoft.com/office/drawing/2014/main" id="{697D587F-93AA-8348-8497-612330777134}"/>
                </a:ext>
              </a:extLst>
            </p:cNvPr>
            <p:cNvSpPr/>
            <p:nvPr/>
          </p:nvSpPr>
          <p:spPr>
            <a:xfrm>
              <a:off x="2110080" y="1758981"/>
              <a:ext cx="14" cy="448"/>
            </a:xfrm>
            <a:custGeom>
              <a:avLst/>
              <a:gdLst/>
              <a:ahLst/>
              <a:cxnLst/>
              <a:rect l="l" t="t" r="r" b="b"/>
              <a:pathLst>
                <a:path w="1" h="33" extrusionOk="0">
                  <a:moveTo>
                    <a:pt x="1" y="1"/>
                  </a:moveTo>
                  <a:cubicBezTo>
                    <a:pt x="1" y="11"/>
                    <a:pt x="1" y="22"/>
                    <a:pt x="1" y="32"/>
                  </a:cubicBez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19;p76">
              <a:extLst>
                <a:ext uri="{FF2B5EF4-FFF2-40B4-BE49-F238E27FC236}">
                  <a16:creationId xmlns:a16="http://schemas.microsoft.com/office/drawing/2014/main" id="{F20BCDCB-80A9-3F85-3231-D43D48038B94}"/>
                </a:ext>
              </a:extLst>
            </p:cNvPr>
            <p:cNvSpPr/>
            <p:nvPr/>
          </p:nvSpPr>
          <p:spPr>
            <a:xfrm>
              <a:off x="2109985" y="1762212"/>
              <a:ext cx="14" cy="299"/>
            </a:xfrm>
            <a:custGeom>
              <a:avLst/>
              <a:gdLst/>
              <a:ahLst/>
              <a:cxnLst/>
              <a:rect l="l" t="t" r="r" b="b"/>
              <a:pathLst>
                <a:path w="1" h="22" extrusionOk="0">
                  <a:moveTo>
                    <a:pt x="1" y="1"/>
                  </a:moveTo>
                  <a:lnTo>
                    <a:pt x="1" y="22"/>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20;p76">
              <a:extLst>
                <a:ext uri="{FF2B5EF4-FFF2-40B4-BE49-F238E27FC236}">
                  <a16:creationId xmlns:a16="http://schemas.microsoft.com/office/drawing/2014/main" id="{B40157ED-4474-71B5-3335-1DE9FA15C2D8}"/>
                </a:ext>
              </a:extLst>
            </p:cNvPr>
            <p:cNvSpPr/>
            <p:nvPr/>
          </p:nvSpPr>
          <p:spPr>
            <a:xfrm>
              <a:off x="2109985" y="1760692"/>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21;p76">
              <a:extLst>
                <a:ext uri="{FF2B5EF4-FFF2-40B4-BE49-F238E27FC236}">
                  <a16:creationId xmlns:a16="http://schemas.microsoft.com/office/drawing/2014/main" id="{11502A52-E92F-13AD-9DAD-5911B3190AE2}"/>
                </a:ext>
              </a:extLst>
            </p:cNvPr>
            <p:cNvSpPr/>
            <p:nvPr/>
          </p:nvSpPr>
          <p:spPr>
            <a:xfrm>
              <a:off x="2109985" y="1761452"/>
              <a:ext cx="14" cy="394"/>
            </a:xfrm>
            <a:custGeom>
              <a:avLst/>
              <a:gdLst/>
              <a:ahLst/>
              <a:cxnLst/>
              <a:rect l="l" t="t" r="r" b="b"/>
              <a:pathLst>
                <a:path w="1" h="29" extrusionOk="0">
                  <a:moveTo>
                    <a:pt x="1"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22;p76">
              <a:extLst>
                <a:ext uri="{FF2B5EF4-FFF2-40B4-BE49-F238E27FC236}">
                  <a16:creationId xmlns:a16="http://schemas.microsoft.com/office/drawing/2014/main" id="{564C771E-E1FB-DD5F-42C5-6C9DCD32C8E0}"/>
                </a:ext>
              </a:extLst>
            </p:cNvPr>
            <p:cNvSpPr/>
            <p:nvPr/>
          </p:nvSpPr>
          <p:spPr>
            <a:xfrm>
              <a:off x="2110705" y="1765688"/>
              <a:ext cx="109" cy="149"/>
            </a:xfrm>
            <a:custGeom>
              <a:avLst/>
              <a:gdLst/>
              <a:ahLst/>
              <a:cxnLst/>
              <a:rect l="l" t="t" r="r" b="b"/>
              <a:pathLst>
                <a:path w="8" h="11" extrusionOk="0">
                  <a:moveTo>
                    <a:pt x="0" y="0"/>
                  </a:moveTo>
                  <a:cubicBezTo>
                    <a:pt x="0" y="4"/>
                    <a:pt x="4" y="7"/>
                    <a:pt x="7" y="11"/>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23;p76">
              <a:extLst>
                <a:ext uri="{FF2B5EF4-FFF2-40B4-BE49-F238E27FC236}">
                  <a16:creationId xmlns:a16="http://schemas.microsoft.com/office/drawing/2014/main" id="{7EFB3D8D-0952-F081-AE77-83F952A6CBAF}"/>
                </a:ext>
              </a:extLst>
            </p:cNvPr>
            <p:cNvSpPr/>
            <p:nvPr/>
          </p:nvSpPr>
          <p:spPr>
            <a:xfrm>
              <a:off x="2110135" y="1757990"/>
              <a:ext cx="54" cy="489"/>
            </a:xfrm>
            <a:custGeom>
              <a:avLst/>
              <a:gdLst/>
              <a:ahLst/>
              <a:cxnLst/>
              <a:rect l="l" t="t" r="r" b="b"/>
              <a:pathLst>
                <a:path w="4" h="36" extrusionOk="0">
                  <a:moveTo>
                    <a:pt x="4" y="0"/>
                  </a:moveTo>
                  <a:cubicBezTo>
                    <a:pt x="4" y="14"/>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24;p76">
              <a:extLst>
                <a:ext uri="{FF2B5EF4-FFF2-40B4-BE49-F238E27FC236}">
                  <a16:creationId xmlns:a16="http://schemas.microsoft.com/office/drawing/2014/main" id="{B82CFCD2-8576-0E8C-B6DA-4CA8709B7193}"/>
                </a:ext>
              </a:extLst>
            </p:cNvPr>
            <p:cNvSpPr/>
            <p:nvPr/>
          </p:nvSpPr>
          <p:spPr>
            <a:xfrm>
              <a:off x="2110230" y="1756985"/>
              <a:ext cx="54" cy="489"/>
            </a:xfrm>
            <a:custGeom>
              <a:avLst/>
              <a:gdLst/>
              <a:ahLst/>
              <a:cxnLst/>
              <a:rect l="l" t="t" r="r" b="b"/>
              <a:pathLst>
                <a:path w="4" h="36" extrusionOk="0">
                  <a:moveTo>
                    <a:pt x="4" y="1"/>
                  </a:moveTo>
                  <a:cubicBezTo>
                    <a:pt x="4" y="11"/>
                    <a:pt x="0" y="25"/>
                    <a:pt x="0" y="36"/>
                  </a:cubicBezTo>
                  <a:cubicBezTo>
                    <a:pt x="0" y="25"/>
                    <a:pt x="4"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25;p76">
              <a:extLst>
                <a:ext uri="{FF2B5EF4-FFF2-40B4-BE49-F238E27FC236}">
                  <a16:creationId xmlns:a16="http://schemas.microsoft.com/office/drawing/2014/main" id="{601B0AF9-7D62-5A81-B6CA-A2F88C27EF6D}"/>
                </a:ext>
              </a:extLst>
            </p:cNvPr>
            <p:cNvSpPr/>
            <p:nvPr/>
          </p:nvSpPr>
          <p:spPr>
            <a:xfrm>
              <a:off x="2110365" y="1755899"/>
              <a:ext cx="68" cy="530"/>
            </a:xfrm>
            <a:custGeom>
              <a:avLst/>
              <a:gdLst/>
              <a:ahLst/>
              <a:cxnLst/>
              <a:rect l="l" t="t" r="r" b="b"/>
              <a:pathLst>
                <a:path w="5" h="39" extrusionOk="0">
                  <a:moveTo>
                    <a:pt x="4" y="0"/>
                  </a:moveTo>
                  <a:cubicBezTo>
                    <a:pt x="4" y="14"/>
                    <a:pt x="1" y="25"/>
                    <a:pt x="1" y="39"/>
                  </a:cubicBezTo>
                  <a:cubicBezTo>
                    <a:pt x="1"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26;p76">
              <a:extLst>
                <a:ext uri="{FF2B5EF4-FFF2-40B4-BE49-F238E27FC236}">
                  <a16:creationId xmlns:a16="http://schemas.microsoft.com/office/drawing/2014/main" id="{63768242-10EA-84FD-4B68-21F9B056A793}"/>
                </a:ext>
              </a:extLst>
            </p:cNvPr>
            <p:cNvSpPr/>
            <p:nvPr/>
          </p:nvSpPr>
          <p:spPr>
            <a:xfrm>
              <a:off x="2110515" y="1754704"/>
              <a:ext cx="54" cy="638"/>
            </a:xfrm>
            <a:custGeom>
              <a:avLst/>
              <a:gdLst/>
              <a:ahLst/>
              <a:cxnLst/>
              <a:rect l="l" t="t" r="r" b="b"/>
              <a:pathLst>
                <a:path w="4" h="47" extrusionOk="0">
                  <a:moveTo>
                    <a:pt x="4" y="1"/>
                  </a:moveTo>
                  <a:lnTo>
                    <a:pt x="4" y="1"/>
                  </a:lnTo>
                  <a:cubicBezTo>
                    <a:pt x="4" y="15"/>
                    <a:pt x="0" y="32"/>
                    <a:pt x="0" y="46"/>
                  </a:cubicBezTo>
                  <a:cubicBezTo>
                    <a:pt x="0" y="32"/>
                    <a:pt x="4"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27;p76">
              <a:extLst>
                <a:ext uri="{FF2B5EF4-FFF2-40B4-BE49-F238E27FC236}">
                  <a16:creationId xmlns:a16="http://schemas.microsoft.com/office/drawing/2014/main" id="{E3A036FA-FEC9-FB68-7EF9-41CF122FA2D1}"/>
                </a:ext>
              </a:extLst>
            </p:cNvPr>
            <p:cNvSpPr/>
            <p:nvPr/>
          </p:nvSpPr>
          <p:spPr>
            <a:xfrm>
              <a:off x="2119734" y="1788268"/>
              <a:ext cx="110385" cy="105294"/>
            </a:xfrm>
            <a:custGeom>
              <a:avLst/>
              <a:gdLst/>
              <a:ahLst/>
              <a:cxnLst/>
              <a:rect l="l" t="t" r="r" b="b"/>
              <a:pathLst>
                <a:path w="8130" h="7755" extrusionOk="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28;p76">
              <a:extLst>
                <a:ext uri="{FF2B5EF4-FFF2-40B4-BE49-F238E27FC236}">
                  <a16:creationId xmlns:a16="http://schemas.microsoft.com/office/drawing/2014/main" id="{D203B325-F812-02FD-ADED-0918ED8FA529}"/>
                </a:ext>
              </a:extLst>
            </p:cNvPr>
            <p:cNvSpPr/>
            <p:nvPr/>
          </p:nvSpPr>
          <p:spPr>
            <a:xfrm>
              <a:off x="2135375" y="1790168"/>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29;p76">
              <a:extLst>
                <a:ext uri="{FF2B5EF4-FFF2-40B4-BE49-F238E27FC236}">
                  <a16:creationId xmlns:a16="http://schemas.microsoft.com/office/drawing/2014/main" id="{3903AF2E-A016-BCC3-6EB7-7E75DBF23773}"/>
                </a:ext>
              </a:extLst>
            </p:cNvPr>
            <p:cNvSpPr/>
            <p:nvPr/>
          </p:nvSpPr>
          <p:spPr>
            <a:xfrm>
              <a:off x="2127962" y="1796916"/>
              <a:ext cx="434" cy="434"/>
            </a:xfrm>
            <a:custGeom>
              <a:avLst/>
              <a:gdLst/>
              <a:ahLst/>
              <a:cxnLst/>
              <a:rect l="l" t="t" r="r" b="b"/>
              <a:pathLst>
                <a:path w="32" h="32" extrusionOk="0">
                  <a:moveTo>
                    <a:pt x="0" y="32"/>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30;p76">
              <a:extLst>
                <a:ext uri="{FF2B5EF4-FFF2-40B4-BE49-F238E27FC236}">
                  <a16:creationId xmlns:a16="http://schemas.microsoft.com/office/drawing/2014/main" id="{5560DBCD-C6AE-F07B-5505-2B6EFB31BB75}"/>
                </a:ext>
              </a:extLst>
            </p:cNvPr>
            <p:cNvSpPr/>
            <p:nvPr/>
          </p:nvSpPr>
          <p:spPr>
            <a:xfrm>
              <a:off x="2128573" y="1796577"/>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31;p76">
              <a:extLst>
                <a:ext uri="{FF2B5EF4-FFF2-40B4-BE49-F238E27FC236}">
                  <a16:creationId xmlns:a16="http://schemas.microsoft.com/office/drawing/2014/main" id="{CE679328-AEA1-7B41-8DDA-632C938CE84A}"/>
                </a:ext>
              </a:extLst>
            </p:cNvPr>
            <p:cNvSpPr/>
            <p:nvPr/>
          </p:nvSpPr>
          <p:spPr>
            <a:xfrm>
              <a:off x="2135416" y="1789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32;p76">
              <a:extLst>
                <a:ext uri="{FF2B5EF4-FFF2-40B4-BE49-F238E27FC236}">
                  <a16:creationId xmlns:a16="http://schemas.microsoft.com/office/drawing/2014/main" id="{A9443414-1DDA-C82A-E749-3B64616CF473}"/>
                </a:ext>
              </a:extLst>
            </p:cNvPr>
            <p:cNvSpPr/>
            <p:nvPr/>
          </p:nvSpPr>
          <p:spPr>
            <a:xfrm>
              <a:off x="2131668" y="1793821"/>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33;p76">
              <a:extLst>
                <a:ext uri="{FF2B5EF4-FFF2-40B4-BE49-F238E27FC236}">
                  <a16:creationId xmlns:a16="http://schemas.microsoft.com/office/drawing/2014/main" id="{60134F65-AF03-0F99-8840-272A2812ACC2}"/>
                </a:ext>
              </a:extLst>
            </p:cNvPr>
            <p:cNvSpPr/>
            <p:nvPr/>
          </p:nvSpPr>
          <p:spPr>
            <a:xfrm>
              <a:off x="2131899" y="1793726"/>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34;p76">
              <a:extLst>
                <a:ext uri="{FF2B5EF4-FFF2-40B4-BE49-F238E27FC236}">
                  <a16:creationId xmlns:a16="http://schemas.microsoft.com/office/drawing/2014/main" id="{FDB5D898-776B-F45A-3D5A-250EE9926C98}"/>
                </a:ext>
              </a:extLst>
            </p:cNvPr>
            <p:cNvSpPr/>
            <p:nvPr/>
          </p:nvSpPr>
          <p:spPr>
            <a:xfrm>
              <a:off x="2131763" y="1793821"/>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35;p76">
              <a:extLst>
                <a:ext uri="{FF2B5EF4-FFF2-40B4-BE49-F238E27FC236}">
                  <a16:creationId xmlns:a16="http://schemas.microsoft.com/office/drawing/2014/main" id="{F1D17BCD-3E9F-6FED-4B3F-6C35C338C82D}"/>
                </a:ext>
              </a:extLst>
            </p:cNvPr>
            <p:cNvSpPr/>
            <p:nvPr/>
          </p:nvSpPr>
          <p:spPr>
            <a:xfrm>
              <a:off x="2121825" y="1808036"/>
              <a:ext cx="2580" cy="2485"/>
            </a:xfrm>
            <a:custGeom>
              <a:avLst/>
              <a:gdLst/>
              <a:ahLst/>
              <a:cxnLst/>
              <a:rect l="l" t="t" r="r" b="b"/>
              <a:pathLst>
                <a:path w="190" h="183" extrusionOk="0">
                  <a:moveTo>
                    <a:pt x="190" y="1"/>
                  </a:moveTo>
                  <a:cubicBezTo>
                    <a:pt x="141" y="74"/>
                    <a:pt x="78" y="137"/>
                    <a:pt x="1" y="183"/>
                  </a:cubicBezTo>
                  <a:lnTo>
                    <a:pt x="1" y="183"/>
                  </a:lnTo>
                  <a:cubicBezTo>
                    <a:pt x="78" y="137"/>
                    <a:pt x="141" y="74"/>
                    <a:pt x="19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36;p76">
              <a:extLst>
                <a:ext uri="{FF2B5EF4-FFF2-40B4-BE49-F238E27FC236}">
                  <a16:creationId xmlns:a16="http://schemas.microsoft.com/office/drawing/2014/main" id="{EC179693-5B7B-6C06-18D9-22803C47EEE7}"/>
                </a:ext>
              </a:extLst>
            </p:cNvPr>
            <p:cNvSpPr/>
            <p:nvPr/>
          </p:nvSpPr>
          <p:spPr>
            <a:xfrm>
              <a:off x="2120929" y="1810847"/>
              <a:ext cx="448" cy="299"/>
            </a:xfrm>
            <a:custGeom>
              <a:avLst/>
              <a:gdLst/>
              <a:ahLst/>
              <a:cxnLst/>
              <a:rect l="l" t="t" r="r" b="b"/>
              <a:pathLst>
                <a:path w="33" h="22" extrusionOk="0">
                  <a:moveTo>
                    <a:pt x="33" y="0"/>
                  </a:moveTo>
                  <a:lnTo>
                    <a:pt x="28" y="4"/>
                  </a:lnTo>
                  <a:lnTo>
                    <a:pt x="0" y="21"/>
                  </a:lnTo>
                  <a:lnTo>
                    <a:pt x="7" y="18"/>
                  </a:lnTo>
                  <a:lnTo>
                    <a:pt x="3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37;p76">
              <a:extLst>
                <a:ext uri="{FF2B5EF4-FFF2-40B4-BE49-F238E27FC236}">
                  <a16:creationId xmlns:a16="http://schemas.microsoft.com/office/drawing/2014/main" id="{3B4ED1BB-5993-F1EF-1E4E-2ABA594C4130}"/>
                </a:ext>
              </a:extLst>
            </p:cNvPr>
            <p:cNvSpPr/>
            <p:nvPr/>
          </p:nvSpPr>
          <p:spPr>
            <a:xfrm>
              <a:off x="2135375" y="178963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38;p76">
              <a:extLst>
                <a:ext uri="{FF2B5EF4-FFF2-40B4-BE49-F238E27FC236}">
                  <a16:creationId xmlns:a16="http://schemas.microsoft.com/office/drawing/2014/main" id="{E8D929D6-172F-5107-24B7-A3A068EE598F}"/>
                </a:ext>
              </a:extLst>
            </p:cNvPr>
            <p:cNvSpPr/>
            <p:nvPr/>
          </p:nvSpPr>
          <p:spPr>
            <a:xfrm>
              <a:off x="2135470" y="17883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39;p76">
              <a:extLst>
                <a:ext uri="{FF2B5EF4-FFF2-40B4-BE49-F238E27FC236}">
                  <a16:creationId xmlns:a16="http://schemas.microsoft.com/office/drawing/2014/main" id="{98A57289-1452-5FD2-DBDC-EE936555EF2A}"/>
                </a:ext>
              </a:extLst>
            </p:cNvPr>
            <p:cNvSpPr/>
            <p:nvPr/>
          </p:nvSpPr>
          <p:spPr>
            <a:xfrm>
              <a:off x="2120114" y="1812884"/>
              <a:ext cx="964" cy="1684"/>
            </a:xfrm>
            <a:custGeom>
              <a:avLst/>
              <a:gdLst/>
              <a:ahLst/>
              <a:cxnLst/>
              <a:rect l="l" t="t" r="r" b="b"/>
              <a:pathLst>
                <a:path w="71" h="124" extrusionOk="0">
                  <a:moveTo>
                    <a:pt x="1" y="1"/>
                  </a:moveTo>
                  <a:cubicBezTo>
                    <a:pt x="18" y="39"/>
                    <a:pt x="46" y="85"/>
                    <a:pt x="71" y="123"/>
                  </a:cubicBezTo>
                  <a:cubicBezTo>
                    <a:pt x="46" y="85"/>
                    <a:pt x="18"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40;p76">
              <a:extLst>
                <a:ext uri="{FF2B5EF4-FFF2-40B4-BE49-F238E27FC236}">
                  <a16:creationId xmlns:a16="http://schemas.microsoft.com/office/drawing/2014/main" id="{0F41BFA5-8A4B-6C89-18E8-287E0862325E}"/>
                </a:ext>
              </a:extLst>
            </p:cNvPr>
            <p:cNvSpPr/>
            <p:nvPr/>
          </p:nvSpPr>
          <p:spPr>
            <a:xfrm>
              <a:off x="2137222" y="1859943"/>
              <a:ext cx="163" cy="244"/>
            </a:xfrm>
            <a:custGeom>
              <a:avLst/>
              <a:gdLst/>
              <a:ahLst/>
              <a:cxnLst/>
              <a:rect l="l" t="t" r="r" b="b"/>
              <a:pathLst>
                <a:path w="12" h="18" extrusionOk="0">
                  <a:moveTo>
                    <a:pt x="1"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41;p76">
              <a:extLst>
                <a:ext uri="{FF2B5EF4-FFF2-40B4-BE49-F238E27FC236}">
                  <a16:creationId xmlns:a16="http://schemas.microsoft.com/office/drawing/2014/main" id="{3AF88F7E-B989-60B5-0417-6C62EEEBBF7B}"/>
                </a:ext>
              </a:extLst>
            </p:cNvPr>
            <p:cNvSpPr/>
            <p:nvPr/>
          </p:nvSpPr>
          <p:spPr>
            <a:xfrm>
              <a:off x="2134615" y="185741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42;p76">
              <a:extLst>
                <a:ext uri="{FF2B5EF4-FFF2-40B4-BE49-F238E27FC236}">
                  <a16:creationId xmlns:a16="http://schemas.microsoft.com/office/drawing/2014/main" id="{1DB0408A-6FC7-D611-E698-1CBEF3ED3B1C}"/>
                </a:ext>
              </a:extLst>
            </p:cNvPr>
            <p:cNvSpPr/>
            <p:nvPr/>
          </p:nvSpPr>
          <p:spPr>
            <a:xfrm>
              <a:off x="2136706" y="1859034"/>
              <a:ext cx="149" cy="204"/>
            </a:xfrm>
            <a:custGeom>
              <a:avLst/>
              <a:gdLst/>
              <a:ahLst/>
              <a:cxnLst/>
              <a:rect l="l" t="t" r="r" b="b"/>
              <a:pathLst>
                <a:path w="11" h="15" extrusionOk="0">
                  <a:moveTo>
                    <a:pt x="0" y="1"/>
                  </a:moveTo>
                  <a:lnTo>
                    <a:pt x="1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43;p76">
              <a:extLst>
                <a:ext uri="{FF2B5EF4-FFF2-40B4-BE49-F238E27FC236}">
                  <a16:creationId xmlns:a16="http://schemas.microsoft.com/office/drawing/2014/main" id="{7A446279-0EF6-CF67-D7A1-1E3F0413398A}"/>
                </a:ext>
              </a:extLst>
            </p:cNvPr>
            <p:cNvSpPr/>
            <p:nvPr/>
          </p:nvSpPr>
          <p:spPr>
            <a:xfrm>
              <a:off x="2137466" y="1860459"/>
              <a:ext cx="149" cy="258"/>
            </a:xfrm>
            <a:custGeom>
              <a:avLst/>
              <a:gdLst/>
              <a:ahLst/>
              <a:cxnLst/>
              <a:rect l="l" t="t" r="r" b="b"/>
              <a:pathLst>
                <a:path w="11" h="19" extrusionOk="0">
                  <a:moveTo>
                    <a:pt x="0" y="1"/>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844;p76">
              <a:extLst>
                <a:ext uri="{FF2B5EF4-FFF2-40B4-BE49-F238E27FC236}">
                  <a16:creationId xmlns:a16="http://schemas.microsoft.com/office/drawing/2014/main" id="{CBBA45DB-BE12-F288-3DEF-65A94D7BA04D}"/>
                </a:ext>
              </a:extLst>
            </p:cNvPr>
            <p:cNvSpPr/>
            <p:nvPr/>
          </p:nvSpPr>
          <p:spPr>
            <a:xfrm>
              <a:off x="2119788" y="1811132"/>
              <a:ext cx="1195" cy="964"/>
            </a:xfrm>
            <a:custGeom>
              <a:avLst/>
              <a:gdLst/>
              <a:ahLst/>
              <a:cxnLst/>
              <a:rect l="l" t="t" r="r" b="b"/>
              <a:pathLst>
                <a:path w="88" h="71" extrusionOk="0">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845;p76">
              <a:extLst>
                <a:ext uri="{FF2B5EF4-FFF2-40B4-BE49-F238E27FC236}">
                  <a16:creationId xmlns:a16="http://schemas.microsoft.com/office/drawing/2014/main" id="{8493E7BA-43C3-8B38-26F4-2A8A4674C585}"/>
                </a:ext>
              </a:extLst>
            </p:cNvPr>
            <p:cNvSpPr/>
            <p:nvPr/>
          </p:nvSpPr>
          <p:spPr>
            <a:xfrm>
              <a:off x="2137697" y="1861029"/>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846;p76">
              <a:extLst>
                <a:ext uri="{FF2B5EF4-FFF2-40B4-BE49-F238E27FC236}">
                  <a16:creationId xmlns:a16="http://schemas.microsoft.com/office/drawing/2014/main" id="{99A24BD6-78F7-E576-57BD-8E4596D74E08}"/>
                </a:ext>
              </a:extLst>
            </p:cNvPr>
            <p:cNvSpPr/>
            <p:nvPr/>
          </p:nvSpPr>
          <p:spPr>
            <a:xfrm>
              <a:off x="2135036" y="1857567"/>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847;p76">
              <a:extLst>
                <a:ext uri="{FF2B5EF4-FFF2-40B4-BE49-F238E27FC236}">
                  <a16:creationId xmlns:a16="http://schemas.microsoft.com/office/drawing/2014/main" id="{890729A2-64D7-F223-8F47-14E7269557BB}"/>
                </a:ext>
              </a:extLst>
            </p:cNvPr>
            <p:cNvSpPr/>
            <p:nvPr/>
          </p:nvSpPr>
          <p:spPr>
            <a:xfrm>
              <a:off x="2137982" y="1861654"/>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848;p76">
              <a:extLst>
                <a:ext uri="{FF2B5EF4-FFF2-40B4-BE49-F238E27FC236}">
                  <a16:creationId xmlns:a16="http://schemas.microsoft.com/office/drawing/2014/main" id="{14B9A600-DEA1-1DDF-DC35-1ED47A974CB9}"/>
                </a:ext>
              </a:extLst>
            </p:cNvPr>
            <p:cNvSpPr/>
            <p:nvPr/>
          </p:nvSpPr>
          <p:spPr>
            <a:xfrm>
              <a:off x="2138172" y="186226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849;p76">
              <a:extLst>
                <a:ext uri="{FF2B5EF4-FFF2-40B4-BE49-F238E27FC236}">
                  <a16:creationId xmlns:a16="http://schemas.microsoft.com/office/drawing/2014/main" id="{5F60B488-A3DD-100D-516D-2364A7EAD30E}"/>
                </a:ext>
              </a:extLst>
            </p:cNvPr>
            <p:cNvSpPr/>
            <p:nvPr/>
          </p:nvSpPr>
          <p:spPr>
            <a:xfrm>
              <a:off x="2136081" y="185827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850;p76">
              <a:extLst>
                <a:ext uri="{FF2B5EF4-FFF2-40B4-BE49-F238E27FC236}">
                  <a16:creationId xmlns:a16="http://schemas.microsoft.com/office/drawing/2014/main" id="{3C802B1A-1AB8-945E-A524-4A62047C1E1F}"/>
                </a:ext>
              </a:extLst>
            </p:cNvPr>
            <p:cNvSpPr/>
            <p:nvPr/>
          </p:nvSpPr>
          <p:spPr>
            <a:xfrm>
              <a:off x="2136421" y="185861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851;p76">
              <a:extLst>
                <a:ext uri="{FF2B5EF4-FFF2-40B4-BE49-F238E27FC236}">
                  <a16:creationId xmlns:a16="http://schemas.microsoft.com/office/drawing/2014/main" id="{CB930FE6-6812-B5C6-7A11-A4B300284B84}"/>
                </a:ext>
              </a:extLst>
            </p:cNvPr>
            <p:cNvSpPr/>
            <p:nvPr/>
          </p:nvSpPr>
          <p:spPr>
            <a:xfrm>
              <a:off x="2135755" y="1857947"/>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852;p76">
              <a:extLst>
                <a:ext uri="{FF2B5EF4-FFF2-40B4-BE49-F238E27FC236}">
                  <a16:creationId xmlns:a16="http://schemas.microsoft.com/office/drawing/2014/main" id="{7D5ACB32-17EA-6E6C-2D6A-5A8A8E447245}"/>
                </a:ext>
              </a:extLst>
            </p:cNvPr>
            <p:cNvSpPr/>
            <p:nvPr/>
          </p:nvSpPr>
          <p:spPr>
            <a:xfrm>
              <a:off x="2119883" y="1812408"/>
              <a:ext cx="54" cy="109"/>
            </a:xfrm>
            <a:custGeom>
              <a:avLst/>
              <a:gdLst/>
              <a:ahLst/>
              <a:cxnLst/>
              <a:rect l="l" t="t" r="r" b="b"/>
              <a:pathLst>
                <a:path w="4" h="8" extrusionOk="0">
                  <a:moveTo>
                    <a:pt x="0"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853;p76">
              <a:extLst>
                <a:ext uri="{FF2B5EF4-FFF2-40B4-BE49-F238E27FC236}">
                  <a16:creationId xmlns:a16="http://schemas.microsoft.com/office/drawing/2014/main" id="{5DD3961B-DDA4-FC49-5793-DB69D05788DC}"/>
                </a:ext>
              </a:extLst>
            </p:cNvPr>
            <p:cNvSpPr/>
            <p:nvPr/>
          </p:nvSpPr>
          <p:spPr>
            <a:xfrm>
              <a:off x="2119788" y="1812218"/>
              <a:ext cx="14" cy="109"/>
            </a:xfrm>
            <a:custGeom>
              <a:avLst/>
              <a:gdLst/>
              <a:ahLst/>
              <a:cxnLst/>
              <a:rect l="l" t="t" r="r" b="b"/>
              <a:pathLst>
                <a:path w="1" h="8" extrusionOk="0">
                  <a:moveTo>
                    <a:pt x="0" y="1"/>
                  </a:moveTo>
                  <a:lnTo>
                    <a:pt x="0" y="4"/>
                  </a:lnTo>
                  <a:cubicBezTo>
                    <a:pt x="0" y="8"/>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854;p76">
              <a:extLst>
                <a:ext uri="{FF2B5EF4-FFF2-40B4-BE49-F238E27FC236}">
                  <a16:creationId xmlns:a16="http://schemas.microsoft.com/office/drawing/2014/main" id="{E1D2F099-5F2F-0998-1FA7-698BB0F57778}"/>
                </a:ext>
              </a:extLst>
            </p:cNvPr>
            <p:cNvSpPr/>
            <p:nvPr/>
          </p:nvSpPr>
          <p:spPr>
            <a:xfrm>
              <a:off x="2135416" y="1857703"/>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855;p76">
              <a:extLst>
                <a:ext uri="{FF2B5EF4-FFF2-40B4-BE49-F238E27FC236}">
                  <a16:creationId xmlns:a16="http://schemas.microsoft.com/office/drawing/2014/main" id="{8C3377DD-F317-ECF3-3B14-B46E0B7AD1E4}"/>
                </a:ext>
              </a:extLst>
            </p:cNvPr>
            <p:cNvSpPr/>
            <p:nvPr/>
          </p:nvSpPr>
          <p:spPr>
            <a:xfrm>
              <a:off x="2119978" y="181265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856;p76">
              <a:extLst>
                <a:ext uri="{FF2B5EF4-FFF2-40B4-BE49-F238E27FC236}">
                  <a16:creationId xmlns:a16="http://schemas.microsoft.com/office/drawing/2014/main" id="{02C8A603-0477-FA4B-2E55-AA9C80372838}"/>
                </a:ext>
              </a:extLst>
            </p:cNvPr>
            <p:cNvSpPr/>
            <p:nvPr/>
          </p:nvSpPr>
          <p:spPr>
            <a:xfrm>
              <a:off x="2136991" y="1859468"/>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857;p76">
              <a:extLst>
                <a:ext uri="{FF2B5EF4-FFF2-40B4-BE49-F238E27FC236}">
                  <a16:creationId xmlns:a16="http://schemas.microsoft.com/office/drawing/2014/main" id="{966F54BD-2E73-BBE1-78D0-D7CD07930F32}"/>
                </a:ext>
              </a:extLst>
            </p:cNvPr>
            <p:cNvSpPr/>
            <p:nvPr/>
          </p:nvSpPr>
          <p:spPr>
            <a:xfrm>
              <a:off x="2122449" y="1836183"/>
              <a:ext cx="584" cy="1534"/>
            </a:xfrm>
            <a:custGeom>
              <a:avLst/>
              <a:gdLst/>
              <a:ahLst/>
              <a:cxnLst/>
              <a:rect l="l" t="t" r="r" b="b"/>
              <a:pathLst>
                <a:path w="43" h="113" extrusionOk="0">
                  <a:moveTo>
                    <a:pt x="0" y="0"/>
                  </a:moveTo>
                  <a:cubicBezTo>
                    <a:pt x="7" y="39"/>
                    <a:pt x="21" y="77"/>
                    <a:pt x="42" y="112"/>
                  </a:cubicBezTo>
                  <a:cubicBezTo>
                    <a:pt x="21" y="77"/>
                    <a:pt x="7"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858;p76">
              <a:extLst>
                <a:ext uri="{FF2B5EF4-FFF2-40B4-BE49-F238E27FC236}">
                  <a16:creationId xmlns:a16="http://schemas.microsoft.com/office/drawing/2014/main" id="{E75A5102-4ED2-4FFB-AA8C-038A40404766}"/>
                </a:ext>
              </a:extLst>
            </p:cNvPr>
            <p:cNvSpPr/>
            <p:nvPr/>
          </p:nvSpPr>
          <p:spPr>
            <a:xfrm>
              <a:off x="2121730" y="1810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859;p76">
              <a:extLst>
                <a:ext uri="{FF2B5EF4-FFF2-40B4-BE49-F238E27FC236}">
                  <a16:creationId xmlns:a16="http://schemas.microsoft.com/office/drawing/2014/main" id="{3826201B-7A09-C2DB-6425-DA553D423D24}"/>
                </a:ext>
              </a:extLst>
            </p:cNvPr>
            <p:cNvSpPr/>
            <p:nvPr/>
          </p:nvSpPr>
          <p:spPr>
            <a:xfrm>
              <a:off x="2138362" y="1862985"/>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860;p76">
              <a:extLst>
                <a:ext uri="{FF2B5EF4-FFF2-40B4-BE49-F238E27FC236}">
                  <a16:creationId xmlns:a16="http://schemas.microsoft.com/office/drawing/2014/main" id="{110DF4BF-170E-9DCF-26F8-07820621FB73}"/>
                </a:ext>
              </a:extLst>
            </p:cNvPr>
            <p:cNvSpPr/>
            <p:nvPr/>
          </p:nvSpPr>
          <p:spPr>
            <a:xfrm>
              <a:off x="2120779" y="1810562"/>
              <a:ext cx="1059" cy="720"/>
            </a:xfrm>
            <a:custGeom>
              <a:avLst/>
              <a:gdLst/>
              <a:ahLst/>
              <a:cxnLst/>
              <a:rect l="l" t="t" r="r" b="b"/>
              <a:pathLst>
                <a:path w="78" h="53" extrusionOk="0">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861;p76">
              <a:extLst>
                <a:ext uri="{FF2B5EF4-FFF2-40B4-BE49-F238E27FC236}">
                  <a16:creationId xmlns:a16="http://schemas.microsoft.com/office/drawing/2014/main" id="{70A67ACB-94E2-CBD0-5B04-80EBCD3765F7}"/>
                </a:ext>
              </a:extLst>
            </p:cNvPr>
            <p:cNvSpPr/>
            <p:nvPr/>
          </p:nvSpPr>
          <p:spPr>
            <a:xfrm>
              <a:off x="1925087" y="1940173"/>
              <a:ext cx="16741" cy="4195"/>
            </a:xfrm>
            <a:custGeom>
              <a:avLst/>
              <a:gdLst/>
              <a:ahLst/>
              <a:cxnLst/>
              <a:rect l="l" t="t" r="r" b="b"/>
              <a:pathLst>
                <a:path w="1233" h="309" extrusionOk="0">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862;p76">
              <a:extLst>
                <a:ext uri="{FF2B5EF4-FFF2-40B4-BE49-F238E27FC236}">
                  <a16:creationId xmlns:a16="http://schemas.microsoft.com/office/drawing/2014/main" id="{BB31C1FF-BA65-D7E0-4054-AD216F394C22}"/>
                </a:ext>
              </a:extLst>
            </p:cNvPr>
            <p:cNvSpPr/>
            <p:nvPr/>
          </p:nvSpPr>
          <p:spPr>
            <a:xfrm>
              <a:off x="1920484" y="1919467"/>
              <a:ext cx="41887" cy="31391"/>
            </a:xfrm>
            <a:custGeom>
              <a:avLst/>
              <a:gdLst/>
              <a:ahLst/>
              <a:cxnLst/>
              <a:rect l="l" t="t" r="r" b="b"/>
              <a:pathLst>
                <a:path w="3085" h="2312" extrusionOk="0">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863;p76">
              <a:extLst>
                <a:ext uri="{FF2B5EF4-FFF2-40B4-BE49-F238E27FC236}">
                  <a16:creationId xmlns:a16="http://schemas.microsoft.com/office/drawing/2014/main" id="{91C53613-CD72-B0A5-C727-367A8EA610B8}"/>
                </a:ext>
              </a:extLst>
            </p:cNvPr>
            <p:cNvSpPr/>
            <p:nvPr/>
          </p:nvSpPr>
          <p:spPr>
            <a:xfrm>
              <a:off x="1924802" y="1946215"/>
              <a:ext cx="163" cy="54"/>
            </a:xfrm>
            <a:custGeom>
              <a:avLst/>
              <a:gdLst/>
              <a:ahLst/>
              <a:cxnLst/>
              <a:rect l="l" t="t" r="r" b="b"/>
              <a:pathLst>
                <a:path w="12" h="4" extrusionOk="0">
                  <a:moveTo>
                    <a:pt x="1" y="4"/>
                  </a:moveTo>
                  <a:lnTo>
                    <a:pt x="1" y="4"/>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864;p76">
              <a:extLst>
                <a:ext uri="{FF2B5EF4-FFF2-40B4-BE49-F238E27FC236}">
                  <a16:creationId xmlns:a16="http://schemas.microsoft.com/office/drawing/2014/main" id="{5C188E7A-15CD-E291-E449-02EE2D62FB93}"/>
                </a:ext>
              </a:extLst>
            </p:cNvPr>
            <p:cNvSpPr/>
            <p:nvPr/>
          </p:nvSpPr>
          <p:spPr>
            <a:xfrm>
              <a:off x="1925752" y="1946065"/>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865;p76">
              <a:extLst>
                <a:ext uri="{FF2B5EF4-FFF2-40B4-BE49-F238E27FC236}">
                  <a16:creationId xmlns:a16="http://schemas.microsoft.com/office/drawing/2014/main" id="{31742809-7BD7-C4B4-1FB7-2DE06BCE7D2C}"/>
                </a:ext>
              </a:extLst>
            </p:cNvPr>
            <p:cNvSpPr/>
            <p:nvPr/>
          </p:nvSpPr>
          <p:spPr>
            <a:xfrm>
              <a:off x="1928943" y="1940268"/>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866;p76">
              <a:extLst>
                <a:ext uri="{FF2B5EF4-FFF2-40B4-BE49-F238E27FC236}">
                  <a16:creationId xmlns:a16="http://schemas.microsoft.com/office/drawing/2014/main" id="{E52FDD4D-6DC1-9D0D-D990-6C97C5ACB02A}"/>
                </a:ext>
              </a:extLst>
            </p:cNvPr>
            <p:cNvSpPr/>
            <p:nvPr/>
          </p:nvSpPr>
          <p:spPr>
            <a:xfrm>
              <a:off x="1925752" y="19402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867;p76">
              <a:extLst>
                <a:ext uri="{FF2B5EF4-FFF2-40B4-BE49-F238E27FC236}">
                  <a16:creationId xmlns:a16="http://schemas.microsoft.com/office/drawing/2014/main" id="{95A155E6-E2CB-7C1E-FECF-608081C246D5}"/>
                </a:ext>
              </a:extLst>
            </p:cNvPr>
            <p:cNvSpPr/>
            <p:nvPr/>
          </p:nvSpPr>
          <p:spPr>
            <a:xfrm>
              <a:off x="1932880" y="1939181"/>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868;p76">
              <a:extLst>
                <a:ext uri="{FF2B5EF4-FFF2-40B4-BE49-F238E27FC236}">
                  <a16:creationId xmlns:a16="http://schemas.microsoft.com/office/drawing/2014/main" id="{D5B0BDEF-DCDB-B30D-57A3-3A3CED2A8677}"/>
                </a:ext>
              </a:extLst>
            </p:cNvPr>
            <p:cNvSpPr/>
            <p:nvPr/>
          </p:nvSpPr>
          <p:spPr>
            <a:xfrm>
              <a:off x="1931835" y="1939562"/>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869;p76">
              <a:extLst>
                <a:ext uri="{FF2B5EF4-FFF2-40B4-BE49-F238E27FC236}">
                  <a16:creationId xmlns:a16="http://schemas.microsoft.com/office/drawing/2014/main" id="{A2942E6E-B842-5C45-72F4-619F7ED32F60}"/>
                </a:ext>
              </a:extLst>
            </p:cNvPr>
            <p:cNvSpPr/>
            <p:nvPr/>
          </p:nvSpPr>
          <p:spPr>
            <a:xfrm>
              <a:off x="1925901" y="1946025"/>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870;p76">
              <a:extLst>
                <a:ext uri="{FF2B5EF4-FFF2-40B4-BE49-F238E27FC236}">
                  <a16:creationId xmlns:a16="http://schemas.microsoft.com/office/drawing/2014/main" id="{B4457911-38FF-8979-3AFC-0BD98611C059}"/>
                </a:ext>
              </a:extLst>
            </p:cNvPr>
            <p:cNvSpPr/>
            <p:nvPr/>
          </p:nvSpPr>
          <p:spPr>
            <a:xfrm>
              <a:off x="1925521" y="194612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871;p76">
              <a:extLst>
                <a:ext uri="{FF2B5EF4-FFF2-40B4-BE49-F238E27FC236}">
                  <a16:creationId xmlns:a16="http://schemas.microsoft.com/office/drawing/2014/main" id="{35E56D0B-62D8-7BCE-E219-2F0198CA26EB}"/>
                </a:ext>
              </a:extLst>
            </p:cNvPr>
            <p:cNvSpPr/>
            <p:nvPr/>
          </p:nvSpPr>
          <p:spPr>
            <a:xfrm>
              <a:off x="1926947" y="19403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872;p76">
              <a:extLst>
                <a:ext uri="{FF2B5EF4-FFF2-40B4-BE49-F238E27FC236}">
                  <a16:creationId xmlns:a16="http://schemas.microsoft.com/office/drawing/2014/main" id="{8D194381-973B-5560-4864-F98037CC24AD}"/>
                </a:ext>
              </a:extLst>
            </p:cNvPr>
            <p:cNvSpPr/>
            <p:nvPr/>
          </p:nvSpPr>
          <p:spPr>
            <a:xfrm>
              <a:off x="1925087" y="1946160"/>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873;p76">
              <a:extLst>
                <a:ext uri="{FF2B5EF4-FFF2-40B4-BE49-F238E27FC236}">
                  <a16:creationId xmlns:a16="http://schemas.microsoft.com/office/drawing/2014/main" id="{5E6FA455-49AE-37AC-3E0C-03A5BAFF33D8}"/>
                </a:ext>
              </a:extLst>
            </p:cNvPr>
            <p:cNvSpPr/>
            <p:nvPr/>
          </p:nvSpPr>
          <p:spPr>
            <a:xfrm>
              <a:off x="1928033" y="19403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874;p76">
              <a:extLst>
                <a:ext uri="{FF2B5EF4-FFF2-40B4-BE49-F238E27FC236}">
                  <a16:creationId xmlns:a16="http://schemas.microsoft.com/office/drawing/2014/main" id="{AECD40A3-F8DA-7510-9531-EB4D2039A23D}"/>
                </a:ext>
              </a:extLst>
            </p:cNvPr>
            <p:cNvSpPr/>
            <p:nvPr/>
          </p:nvSpPr>
          <p:spPr>
            <a:xfrm>
              <a:off x="1926037" y="19460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875;p76">
              <a:extLst>
                <a:ext uri="{FF2B5EF4-FFF2-40B4-BE49-F238E27FC236}">
                  <a16:creationId xmlns:a16="http://schemas.microsoft.com/office/drawing/2014/main" id="{8A0F8BD4-B443-C551-481A-8871E475F2AE}"/>
                </a:ext>
              </a:extLst>
            </p:cNvPr>
            <p:cNvSpPr/>
            <p:nvPr/>
          </p:nvSpPr>
          <p:spPr>
            <a:xfrm>
              <a:off x="1929893" y="194013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876;p76">
              <a:extLst>
                <a:ext uri="{FF2B5EF4-FFF2-40B4-BE49-F238E27FC236}">
                  <a16:creationId xmlns:a16="http://schemas.microsoft.com/office/drawing/2014/main" id="{4DBD2FAB-F9F7-56FC-11CB-E0200E0D00F6}"/>
                </a:ext>
              </a:extLst>
            </p:cNvPr>
            <p:cNvSpPr/>
            <p:nvPr/>
          </p:nvSpPr>
          <p:spPr>
            <a:xfrm>
              <a:off x="1930884" y="1939888"/>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877;p76">
              <a:extLst>
                <a:ext uri="{FF2B5EF4-FFF2-40B4-BE49-F238E27FC236}">
                  <a16:creationId xmlns:a16="http://schemas.microsoft.com/office/drawing/2014/main" id="{D7A0959D-EF4C-3A49-3D83-6E38A08289AA}"/>
                </a:ext>
              </a:extLst>
            </p:cNvPr>
            <p:cNvSpPr/>
            <p:nvPr/>
          </p:nvSpPr>
          <p:spPr>
            <a:xfrm>
              <a:off x="1926132" y="194597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878;p76">
              <a:extLst>
                <a:ext uri="{FF2B5EF4-FFF2-40B4-BE49-F238E27FC236}">
                  <a16:creationId xmlns:a16="http://schemas.microsoft.com/office/drawing/2014/main" id="{AE84724B-CC33-A46D-C33A-79675EAC999D}"/>
                </a:ext>
              </a:extLst>
            </p:cNvPr>
            <p:cNvSpPr/>
            <p:nvPr/>
          </p:nvSpPr>
          <p:spPr>
            <a:xfrm>
              <a:off x="1928318" y="1943404"/>
              <a:ext cx="6911" cy="2349"/>
            </a:xfrm>
            <a:custGeom>
              <a:avLst/>
              <a:gdLst/>
              <a:ahLst/>
              <a:cxnLst/>
              <a:rect l="l" t="t" r="r" b="b"/>
              <a:pathLst>
                <a:path w="509" h="173" extrusionOk="0">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879;p76">
              <a:extLst>
                <a:ext uri="{FF2B5EF4-FFF2-40B4-BE49-F238E27FC236}">
                  <a16:creationId xmlns:a16="http://schemas.microsoft.com/office/drawing/2014/main" id="{64FBDA0A-BE32-A54E-50CD-3670746AC9F9}"/>
                </a:ext>
              </a:extLst>
            </p:cNvPr>
            <p:cNvSpPr/>
            <p:nvPr/>
          </p:nvSpPr>
          <p:spPr>
            <a:xfrm>
              <a:off x="1926607" y="1945834"/>
              <a:ext cx="1018" cy="149"/>
            </a:xfrm>
            <a:custGeom>
              <a:avLst/>
              <a:gdLst/>
              <a:ahLst/>
              <a:cxnLst/>
              <a:rect l="l" t="t" r="r" b="b"/>
              <a:pathLst>
                <a:path w="75" h="11" extrusionOk="0">
                  <a:moveTo>
                    <a:pt x="74" y="0"/>
                  </a:moveTo>
                  <a:lnTo>
                    <a:pt x="74" y="0"/>
                  </a:lnTo>
                  <a:cubicBezTo>
                    <a:pt x="46" y="4"/>
                    <a:pt x="22" y="7"/>
                    <a:pt x="1" y="11"/>
                  </a:cubicBezTo>
                  <a:cubicBezTo>
                    <a:pt x="22" y="11"/>
                    <a:pt x="46" y="4"/>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880;p76">
              <a:extLst>
                <a:ext uri="{FF2B5EF4-FFF2-40B4-BE49-F238E27FC236}">
                  <a16:creationId xmlns:a16="http://schemas.microsoft.com/office/drawing/2014/main" id="{7A8F5D01-B14E-F2F7-2E78-414D9E42FAA7}"/>
                </a:ext>
              </a:extLst>
            </p:cNvPr>
            <p:cNvSpPr/>
            <p:nvPr/>
          </p:nvSpPr>
          <p:spPr>
            <a:xfrm>
              <a:off x="1927273" y="1949405"/>
              <a:ext cx="17936" cy="10224"/>
            </a:xfrm>
            <a:custGeom>
              <a:avLst/>
              <a:gdLst/>
              <a:ahLst/>
              <a:cxnLst/>
              <a:rect l="l" t="t" r="r" b="b"/>
              <a:pathLst>
                <a:path w="1321" h="753" extrusionOk="0">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881;p76">
              <a:extLst>
                <a:ext uri="{FF2B5EF4-FFF2-40B4-BE49-F238E27FC236}">
                  <a16:creationId xmlns:a16="http://schemas.microsoft.com/office/drawing/2014/main" id="{449F4BA9-3862-35BC-3C7E-B43509D01FE7}"/>
                </a:ext>
              </a:extLst>
            </p:cNvPr>
            <p:cNvSpPr/>
            <p:nvPr/>
          </p:nvSpPr>
          <p:spPr>
            <a:xfrm>
              <a:off x="1944856" y="194940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882;p76">
              <a:extLst>
                <a:ext uri="{FF2B5EF4-FFF2-40B4-BE49-F238E27FC236}">
                  <a16:creationId xmlns:a16="http://schemas.microsoft.com/office/drawing/2014/main" id="{FC7F98E5-DD9F-8D08-3B60-C608DFFBDC26}"/>
                </a:ext>
              </a:extLst>
            </p:cNvPr>
            <p:cNvSpPr/>
            <p:nvPr/>
          </p:nvSpPr>
          <p:spPr>
            <a:xfrm>
              <a:off x="1945141" y="194950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883;p76">
              <a:extLst>
                <a:ext uri="{FF2B5EF4-FFF2-40B4-BE49-F238E27FC236}">
                  <a16:creationId xmlns:a16="http://schemas.microsoft.com/office/drawing/2014/main" id="{96623FC9-4D84-9C77-7B64-BA1513E1001D}"/>
                </a:ext>
              </a:extLst>
            </p:cNvPr>
            <p:cNvSpPr/>
            <p:nvPr/>
          </p:nvSpPr>
          <p:spPr>
            <a:xfrm>
              <a:off x="1927938" y="1950967"/>
              <a:ext cx="1018" cy="828"/>
            </a:xfrm>
            <a:custGeom>
              <a:avLst/>
              <a:gdLst/>
              <a:ahLst/>
              <a:cxnLst/>
              <a:rect l="l" t="t" r="r" b="b"/>
              <a:pathLst>
                <a:path w="75" h="61" extrusionOk="0">
                  <a:moveTo>
                    <a:pt x="74" y="60"/>
                  </a:moveTo>
                  <a:cubicBezTo>
                    <a:pt x="43" y="50"/>
                    <a:pt x="15" y="29"/>
                    <a:pt x="1" y="1"/>
                  </a:cubicBezTo>
                  <a:cubicBezTo>
                    <a:pt x="15" y="29"/>
                    <a:pt x="43" y="50"/>
                    <a:pt x="7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884;p76">
              <a:extLst>
                <a:ext uri="{FF2B5EF4-FFF2-40B4-BE49-F238E27FC236}">
                  <a16:creationId xmlns:a16="http://schemas.microsoft.com/office/drawing/2014/main" id="{79F7AD3B-23A8-A01E-D4AA-01AD080B468E}"/>
                </a:ext>
              </a:extLst>
            </p:cNvPr>
            <p:cNvSpPr/>
            <p:nvPr/>
          </p:nvSpPr>
          <p:spPr>
            <a:xfrm>
              <a:off x="1927612" y="1950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885;p76">
              <a:extLst>
                <a:ext uri="{FF2B5EF4-FFF2-40B4-BE49-F238E27FC236}">
                  <a16:creationId xmlns:a16="http://schemas.microsoft.com/office/drawing/2014/main" id="{0D74C962-5E69-DCB2-A2DF-885C7AD5FE37}"/>
                </a:ext>
              </a:extLst>
            </p:cNvPr>
            <p:cNvSpPr/>
            <p:nvPr/>
          </p:nvSpPr>
          <p:spPr>
            <a:xfrm>
              <a:off x="1927843" y="19507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886;p76">
              <a:extLst>
                <a:ext uri="{FF2B5EF4-FFF2-40B4-BE49-F238E27FC236}">
                  <a16:creationId xmlns:a16="http://schemas.microsoft.com/office/drawing/2014/main" id="{DFFC6122-38A8-408F-740C-F3896E940888}"/>
                </a:ext>
              </a:extLst>
            </p:cNvPr>
            <p:cNvSpPr/>
            <p:nvPr/>
          </p:nvSpPr>
          <p:spPr>
            <a:xfrm>
              <a:off x="1944666" y="194935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887;p76">
              <a:extLst>
                <a:ext uri="{FF2B5EF4-FFF2-40B4-BE49-F238E27FC236}">
                  <a16:creationId xmlns:a16="http://schemas.microsoft.com/office/drawing/2014/main" id="{29812B25-FA9D-A1EE-866E-A2434857BA42}"/>
                </a:ext>
              </a:extLst>
            </p:cNvPr>
            <p:cNvSpPr/>
            <p:nvPr/>
          </p:nvSpPr>
          <p:spPr>
            <a:xfrm>
              <a:off x="1927802" y="195073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888;p76">
              <a:extLst>
                <a:ext uri="{FF2B5EF4-FFF2-40B4-BE49-F238E27FC236}">
                  <a16:creationId xmlns:a16="http://schemas.microsoft.com/office/drawing/2014/main" id="{FF3B1F1E-2A96-16EE-9809-C472F5025E60}"/>
                </a:ext>
              </a:extLst>
            </p:cNvPr>
            <p:cNvSpPr/>
            <p:nvPr/>
          </p:nvSpPr>
          <p:spPr>
            <a:xfrm>
              <a:off x="1927748" y="195068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889;p76">
              <a:extLst>
                <a:ext uri="{FF2B5EF4-FFF2-40B4-BE49-F238E27FC236}">
                  <a16:creationId xmlns:a16="http://schemas.microsoft.com/office/drawing/2014/main" id="{7E23D5F0-2D05-2477-6D3F-7F6CBD1C5EA4}"/>
                </a:ext>
              </a:extLst>
            </p:cNvPr>
            <p:cNvSpPr/>
            <p:nvPr/>
          </p:nvSpPr>
          <p:spPr>
            <a:xfrm>
              <a:off x="1927137" y="19505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890;p76">
              <a:extLst>
                <a:ext uri="{FF2B5EF4-FFF2-40B4-BE49-F238E27FC236}">
                  <a16:creationId xmlns:a16="http://schemas.microsoft.com/office/drawing/2014/main" id="{3009D006-668B-EB43-96C6-E542BA3F6F2D}"/>
                </a:ext>
              </a:extLst>
            </p:cNvPr>
            <p:cNvSpPr/>
            <p:nvPr/>
          </p:nvSpPr>
          <p:spPr>
            <a:xfrm>
              <a:off x="1944475" y="19493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891;p76">
              <a:extLst>
                <a:ext uri="{FF2B5EF4-FFF2-40B4-BE49-F238E27FC236}">
                  <a16:creationId xmlns:a16="http://schemas.microsoft.com/office/drawing/2014/main" id="{643E3523-5D47-BEC5-1C08-42792AA39C96}"/>
                </a:ext>
              </a:extLst>
            </p:cNvPr>
            <p:cNvSpPr/>
            <p:nvPr/>
          </p:nvSpPr>
          <p:spPr>
            <a:xfrm>
              <a:off x="2156244" y="1961014"/>
              <a:ext cx="88987" cy="61547"/>
            </a:xfrm>
            <a:custGeom>
              <a:avLst/>
              <a:gdLst/>
              <a:ahLst/>
              <a:cxnLst/>
              <a:rect l="l" t="t" r="r" b="b"/>
              <a:pathLst>
                <a:path w="6554" h="4533" extrusionOk="0">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892;p76">
              <a:extLst>
                <a:ext uri="{FF2B5EF4-FFF2-40B4-BE49-F238E27FC236}">
                  <a16:creationId xmlns:a16="http://schemas.microsoft.com/office/drawing/2014/main" id="{7669FE0E-7BEB-8C40-FD59-F59C0F7ECC66}"/>
                </a:ext>
              </a:extLst>
            </p:cNvPr>
            <p:cNvSpPr/>
            <p:nvPr/>
          </p:nvSpPr>
          <p:spPr>
            <a:xfrm>
              <a:off x="2069728" y="1940363"/>
              <a:ext cx="85810" cy="69734"/>
            </a:xfrm>
            <a:custGeom>
              <a:avLst/>
              <a:gdLst/>
              <a:ahLst/>
              <a:cxnLst/>
              <a:rect l="l" t="t" r="r" b="b"/>
              <a:pathLst>
                <a:path w="6320" h="5136" extrusionOk="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893;p76">
              <a:extLst>
                <a:ext uri="{FF2B5EF4-FFF2-40B4-BE49-F238E27FC236}">
                  <a16:creationId xmlns:a16="http://schemas.microsoft.com/office/drawing/2014/main" id="{1B7FEEC8-7C06-ED2F-86B8-DFEB1375A542}"/>
                </a:ext>
              </a:extLst>
            </p:cNvPr>
            <p:cNvSpPr/>
            <p:nvPr/>
          </p:nvSpPr>
          <p:spPr>
            <a:xfrm>
              <a:off x="2055186" y="1951225"/>
              <a:ext cx="19973" cy="43584"/>
            </a:xfrm>
            <a:custGeom>
              <a:avLst/>
              <a:gdLst/>
              <a:ahLst/>
              <a:cxnLst/>
              <a:rect l="l" t="t" r="r" b="b"/>
              <a:pathLst>
                <a:path w="1471" h="3210" extrusionOk="0">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894;p76">
              <a:extLst>
                <a:ext uri="{FF2B5EF4-FFF2-40B4-BE49-F238E27FC236}">
                  <a16:creationId xmlns:a16="http://schemas.microsoft.com/office/drawing/2014/main" id="{76CF5450-D6B3-1DA9-324A-3F41AF26F15C}"/>
                </a:ext>
              </a:extLst>
            </p:cNvPr>
            <p:cNvSpPr/>
            <p:nvPr/>
          </p:nvSpPr>
          <p:spPr>
            <a:xfrm>
              <a:off x="2074819" y="19584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895;p76">
              <a:extLst>
                <a:ext uri="{FF2B5EF4-FFF2-40B4-BE49-F238E27FC236}">
                  <a16:creationId xmlns:a16="http://schemas.microsoft.com/office/drawing/2014/main" id="{96BD3921-A631-640C-1DB9-131947D96DB7}"/>
                </a:ext>
              </a:extLst>
            </p:cNvPr>
            <p:cNvSpPr/>
            <p:nvPr/>
          </p:nvSpPr>
          <p:spPr>
            <a:xfrm>
              <a:off x="2069972" y="1992704"/>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896;p76">
              <a:extLst>
                <a:ext uri="{FF2B5EF4-FFF2-40B4-BE49-F238E27FC236}">
                  <a16:creationId xmlns:a16="http://schemas.microsoft.com/office/drawing/2014/main" id="{87522C23-6483-BB45-ED9B-C4C55E326DB1}"/>
                </a:ext>
              </a:extLst>
            </p:cNvPr>
            <p:cNvSpPr/>
            <p:nvPr/>
          </p:nvSpPr>
          <p:spPr>
            <a:xfrm>
              <a:off x="2074860" y="195885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897;p76">
              <a:extLst>
                <a:ext uri="{FF2B5EF4-FFF2-40B4-BE49-F238E27FC236}">
                  <a16:creationId xmlns:a16="http://schemas.microsoft.com/office/drawing/2014/main" id="{F1CCACE8-C6D1-818C-B9E4-59FFF2F95026}"/>
                </a:ext>
              </a:extLst>
            </p:cNvPr>
            <p:cNvSpPr/>
            <p:nvPr/>
          </p:nvSpPr>
          <p:spPr>
            <a:xfrm>
              <a:off x="2074670" y="195752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898;p76">
              <a:extLst>
                <a:ext uri="{FF2B5EF4-FFF2-40B4-BE49-F238E27FC236}">
                  <a16:creationId xmlns:a16="http://schemas.microsoft.com/office/drawing/2014/main" id="{EDF5EC2A-4E08-471A-B498-61DB72F95F0B}"/>
                </a:ext>
              </a:extLst>
            </p:cNvPr>
            <p:cNvSpPr/>
            <p:nvPr/>
          </p:nvSpPr>
          <p:spPr>
            <a:xfrm>
              <a:off x="2074385" y="1955678"/>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899;p76">
              <a:extLst>
                <a:ext uri="{FF2B5EF4-FFF2-40B4-BE49-F238E27FC236}">
                  <a16:creationId xmlns:a16="http://schemas.microsoft.com/office/drawing/2014/main" id="{2908B278-718D-CCB0-63E2-F6ECE5D29C7B}"/>
                </a:ext>
              </a:extLst>
            </p:cNvPr>
            <p:cNvSpPr/>
            <p:nvPr/>
          </p:nvSpPr>
          <p:spPr>
            <a:xfrm>
              <a:off x="2074480" y="1956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00;p76">
              <a:extLst>
                <a:ext uri="{FF2B5EF4-FFF2-40B4-BE49-F238E27FC236}">
                  <a16:creationId xmlns:a16="http://schemas.microsoft.com/office/drawing/2014/main" id="{74C37481-CE66-1F22-D896-8B559AC95CBC}"/>
                </a:ext>
              </a:extLst>
            </p:cNvPr>
            <p:cNvSpPr/>
            <p:nvPr/>
          </p:nvSpPr>
          <p:spPr>
            <a:xfrm>
              <a:off x="2074344" y="1955244"/>
              <a:ext cx="54" cy="258"/>
            </a:xfrm>
            <a:custGeom>
              <a:avLst/>
              <a:gdLst/>
              <a:ahLst/>
              <a:cxnLst/>
              <a:rect l="l" t="t" r="r" b="b"/>
              <a:pathLst>
                <a:path w="4" h="19" extrusionOk="0">
                  <a:moveTo>
                    <a:pt x="4" y="18"/>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01;p76">
              <a:extLst>
                <a:ext uri="{FF2B5EF4-FFF2-40B4-BE49-F238E27FC236}">
                  <a16:creationId xmlns:a16="http://schemas.microsoft.com/office/drawing/2014/main" id="{59D7C2CA-F42B-1E7B-2F59-D3F95C1D246A}"/>
                </a:ext>
              </a:extLst>
            </p:cNvPr>
            <p:cNvSpPr/>
            <p:nvPr/>
          </p:nvSpPr>
          <p:spPr>
            <a:xfrm>
              <a:off x="2048669" y="1961041"/>
              <a:ext cx="11704" cy="36279"/>
            </a:xfrm>
            <a:custGeom>
              <a:avLst/>
              <a:gdLst/>
              <a:ahLst/>
              <a:cxnLst/>
              <a:rect l="l" t="t" r="r" b="b"/>
              <a:pathLst>
                <a:path w="862" h="2672" extrusionOk="0">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02;p76">
              <a:extLst>
                <a:ext uri="{FF2B5EF4-FFF2-40B4-BE49-F238E27FC236}">
                  <a16:creationId xmlns:a16="http://schemas.microsoft.com/office/drawing/2014/main" id="{C5E0D4B0-E754-C996-ACC9-53963610C141}"/>
                </a:ext>
              </a:extLst>
            </p:cNvPr>
            <p:cNvSpPr/>
            <p:nvPr/>
          </p:nvSpPr>
          <p:spPr>
            <a:xfrm>
              <a:off x="2054141" y="196598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03;p76">
              <a:extLst>
                <a:ext uri="{FF2B5EF4-FFF2-40B4-BE49-F238E27FC236}">
                  <a16:creationId xmlns:a16="http://schemas.microsoft.com/office/drawing/2014/main" id="{CD4E1C4C-3720-4650-B571-E718B66C1F89}"/>
                </a:ext>
              </a:extLst>
            </p:cNvPr>
            <p:cNvSpPr/>
            <p:nvPr/>
          </p:nvSpPr>
          <p:spPr>
            <a:xfrm>
              <a:off x="2054331" y="1966323"/>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04;p76">
              <a:extLst>
                <a:ext uri="{FF2B5EF4-FFF2-40B4-BE49-F238E27FC236}">
                  <a16:creationId xmlns:a16="http://schemas.microsoft.com/office/drawing/2014/main" id="{2F18DFE0-57DC-D82A-3474-04CC6666A1FF}"/>
                </a:ext>
              </a:extLst>
            </p:cNvPr>
            <p:cNvSpPr/>
            <p:nvPr/>
          </p:nvSpPr>
          <p:spPr>
            <a:xfrm>
              <a:off x="2053476" y="1963417"/>
              <a:ext cx="54" cy="299"/>
            </a:xfrm>
            <a:custGeom>
              <a:avLst/>
              <a:gdLst/>
              <a:ahLst/>
              <a:cxnLst/>
              <a:rect l="l" t="t" r="r" b="b"/>
              <a:pathLst>
                <a:path w="4" h="22" extrusionOk="0">
                  <a:moveTo>
                    <a:pt x="0" y="1"/>
                  </a:moveTo>
                  <a:cubicBezTo>
                    <a:pt x="0" y="8"/>
                    <a:pt x="0" y="15"/>
                    <a:pt x="4" y="22"/>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05;p76">
              <a:extLst>
                <a:ext uri="{FF2B5EF4-FFF2-40B4-BE49-F238E27FC236}">
                  <a16:creationId xmlns:a16="http://schemas.microsoft.com/office/drawing/2014/main" id="{6EA53693-42E2-6E73-B7ED-B986848BF631}"/>
                </a:ext>
              </a:extLst>
            </p:cNvPr>
            <p:cNvSpPr/>
            <p:nvPr/>
          </p:nvSpPr>
          <p:spPr>
            <a:xfrm>
              <a:off x="2053326" y="1961897"/>
              <a:ext cx="14" cy="394"/>
            </a:xfrm>
            <a:custGeom>
              <a:avLst/>
              <a:gdLst/>
              <a:ahLst/>
              <a:cxnLst/>
              <a:rect l="l" t="t" r="r" b="b"/>
              <a:pathLst>
                <a:path w="1" h="29" extrusionOk="0">
                  <a:moveTo>
                    <a:pt x="1" y="1"/>
                  </a:moveTo>
                  <a:lnTo>
                    <a:pt x="1" y="29"/>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06;p76">
              <a:extLst>
                <a:ext uri="{FF2B5EF4-FFF2-40B4-BE49-F238E27FC236}">
                  <a16:creationId xmlns:a16="http://schemas.microsoft.com/office/drawing/2014/main" id="{DACF88C1-0260-6405-AAA7-B64412FB0899}"/>
                </a:ext>
              </a:extLst>
            </p:cNvPr>
            <p:cNvSpPr/>
            <p:nvPr/>
          </p:nvSpPr>
          <p:spPr>
            <a:xfrm>
              <a:off x="2060414" y="1992514"/>
              <a:ext cx="14" cy="774"/>
            </a:xfrm>
            <a:custGeom>
              <a:avLst/>
              <a:gdLst/>
              <a:ahLst/>
              <a:cxnLst/>
              <a:rect l="l" t="t" r="r" b="b"/>
              <a:pathLst>
                <a:path w="1" h="57" extrusionOk="0">
                  <a:moveTo>
                    <a:pt x="1" y="0"/>
                  </a:moveTo>
                  <a:lnTo>
                    <a:pt x="1"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07;p76">
              <a:extLst>
                <a:ext uri="{FF2B5EF4-FFF2-40B4-BE49-F238E27FC236}">
                  <a16:creationId xmlns:a16="http://schemas.microsoft.com/office/drawing/2014/main" id="{B2BA99FA-76DC-C66E-C2DF-66EEA5BE0AE4}"/>
                </a:ext>
              </a:extLst>
            </p:cNvPr>
            <p:cNvSpPr/>
            <p:nvPr/>
          </p:nvSpPr>
          <p:spPr>
            <a:xfrm>
              <a:off x="2053666" y="1964653"/>
              <a:ext cx="54" cy="258"/>
            </a:xfrm>
            <a:custGeom>
              <a:avLst/>
              <a:gdLst/>
              <a:ahLst/>
              <a:cxnLst/>
              <a:rect l="l" t="t" r="r" b="b"/>
              <a:pathLst>
                <a:path w="4" h="19" extrusionOk="0">
                  <a:moveTo>
                    <a:pt x="0" y="1"/>
                  </a:moveTo>
                  <a:lnTo>
                    <a:pt x="0" y="1"/>
                  </a:lnTo>
                  <a:cubicBezTo>
                    <a:pt x="0" y="4"/>
                    <a:pt x="4" y="11"/>
                    <a:pt x="4" y="18"/>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08;p76">
              <a:extLst>
                <a:ext uri="{FF2B5EF4-FFF2-40B4-BE49-F238E27FC236}">
                  <a16:creationId xmlns:a16="http://schemas.microsoft.com/office/drawing/2014/main" id="{5EDDED71-E639-D3EF-F598-0CFF486BC53C}"/>
                </a:ext>
              </a:extLst>
            </p:cNvPr>
            <p:cNvSpPr/>
            <p:nvPr/>
          </p:nvSpPr>
          <p:spPr>
            <a:xfrm>
              <a:off x="2053571" y="1964083"/>
              <a:ext cx="54" cy="258"/>
            </a:xfrm>
            <a:custGeom>
              <a:avLst/>
              <a:gdLst/>
              <a:ahLst/>
              <a:cxnLst/>
              <a:rect l="l" t="t" r="r" b="b"/>
              <a:pathLst>
                <a:path w="4" h="19" extrusionOk="0">
                  <a:moveTo>
                    <a:pt x="0" y="1"/>
                  </a:moveTo>
                  <a:lnTo>
                    <a:pt x="0" y="1"/>
                  </a:lnTo>
                  <a:cubicBezTo>
                    <a:pt x="0" y="8"/>
                    <a:pt x="4" y="11"/>
                    <a:pt x="4" y="18"/>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09;p76">
              <a:extLst>
                <a:ext uri="{FF2B5EF4-FFF2-40B4-BE49-F238E27FC236}">
                  <a16:creationId xmlns:a16="http://schemas.microsoft.com/office/drawing/2014/main" id="{ACCE1D21-6336-5D3C-E37D-422C1582647A}"/>
                </a:ext>
              </a:extLst>
            </p:cNvPr>
            <p:cNvSpPr/>
            <p:nvPr/>
          </p:nvSpPr>
          <p:spPr>
            <a:xfrm>
              <a:off x="2053381" y="1962711"/>
              <a:ext cx="54" cy="339"/>
            </a:xfrm>
            <a:custGeom>
              <a:avLst/>
              <a:gdLst/>
              <a:ahLst/>
              <a:cxnLst/>
              <a:rect l="l" t="t" r="r" b="b"/>
              <a:pathLst>
                <a:path w="4" h="25" extrusionOk="0">
                  <a:moveTo>
                    <a:pt x="0" y="0"/>
                  </a:moveTo>
                  <a:cubicBezTo>
                    <a:pt x="0" y="11"/>
                    <a:pt x="0" y="18"/>
                    <a:pt x="4" y="25"/>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10;p76">
              <a:extLst>
                <a:ext uri="{FF2B5EF4-FFF2-40B4-BE49-F238E27FC236}">
                  <a16:creationId xmlns:a16="http://schemas.microsoft.com/office/drawing/2014/main" id="{DA9800AC-1E4C-2F61-A6D6-94B044DB7D9D}"/>
                </a:ext>
              </a:extLst>
            </p:cNvPr>
            <p:cNvSpPr/>
            <p:nvPr/>
          </p:nvSpPr>
          <p:spPr>
            <a:xfrm>
              <a:off x="2060319" y="1990369"/>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11;p76">
              <a:extLst>
                <a:ext uri="{FF2B5EF4-FFF2-40B4-BE49-F238E27FC236}">
                  <a16:creationId xmlns:a16="http://schemas.microsoft.com/office/drawing/2014/main" id="{F0336434-FB9D-940E-50AD-5CFAD55885F3}"/>
                </a:ext>
              </a:extLst>
            </p:cNvPr>
            <p:cNvSpPr/>
            <p:nvPr/>
          </p:nvSpPr>
          <p:spPr>
            <a:xfrm>
              <a:off x="2060319" y="1989378"/>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12;p76">
              <a:extLst>
                <a:ext uri="{FF2B5EF4-FFF2-40B4-BE49-F238E27FC236}">
                  <a16:creationId xmlns:a16="http://schemas.microsoft.com/office/drawing/2014/main" id="{0BBFFE19-DC74-AE09-0FB8-EA03204C20D1}"/>
                </a:ext>
              </a:extLst>
            </p:cNvPr>
            <p:cNvSpPr/>
            <p:nvPr/>
          </p:nvSpPr>
          <p:spPr>
            <a:xfrm>
              <a:off x="2058459" y="1972786"/>
              <a:ext cx="584" cy="1439"/>
            </a:xfrm>
            <a:custGeom>
              <a:avLst/>
              <a:gdLst/>
              <a:ahLst/>
              <a:cxnLst/>
              <a:rect l="l" t="t" r="r" b="b"/>
              <a:pathLst>
                <a:path w="43" h="106" extrusionOk="0">
                  <a:moveTo>
                    <a:pt x="43" y="105"/>
                  </a:moveTo>
                  <a:cubicBezTo>
                    <a:pt x="15" y="77"/>
                    <a:pt x="1" y="42"/>
                    <a:pt x="1" y="0"/>
                  </a:cubicBezTo>
                  <a:cubicBezTo>
                    <a:pt x="1" y="42"/>
                    <a:pt x="15" y="77"/>
                    <a:pt x="43" y="1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13;p76">
              <a:extLst>
                <a:ext uri="{FF2B5EF4-FFF2-40B4-BE49-F238E27FC236}">
                  <a16:creationId xmlns:a16="http://schemas.microsoft.com/office/drawing/2014/main" id="{FC2B4185-9C7E-075A-303D-43B7D01DD0A5}"/>
                </a:ext>
              </a:extLst>
            </p:cNvPr>
            <p:cNvSpPr/>
            <p:nvPr/>
          </p:nvSpPr>
          <p:spPr>
            <a:xfrm>
              <a:off x="2054806" y="1966934"/>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14;p76">
              <a:extLst>
                <a:ext uri="{FF2B5EF4-FFF2-40B4-BE49-F238E27FC236}">
                  <a16:creationId xmlns:a16="http://schemas.microsoft.com/office/drawing/2014/main" id="{5E2D1066-052F-DA7C-EEC1-78DC90A41724}"/>
                </a:ext>
              </a:extLst>
            </p:cNvPr>
            <p:cNvSpPr/>
            <p:nvPr/>
          </p:nvSpPr>
          <p:spPr>
            <a:xfrm>
              <a:off x="2053951" y="1965603"/>
              <a:ext cx="109" cy="204"/>
            </a:xfrm>
            <a:custGeom>
              <a:avLst/>
              <a:gdLst/>
              <a:ahLst/>
              <a:cxnLst/>
              <a:rect l="l" t="t" r="r" b="b"/>
              <a:pathLst>
                <a:path w="8" h="15" extrusionOk="0">
                  <a:moveTo>
                    <a:pt x="0" y="1"/>
                  </a:moveTo>
                  <a:lnTo>
                    <a:pt x="7"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15;p76">
              <a:extLst>
                <a:ext uri="{FF2B5EF4-FFF2-40B4-BE49-F238E27FC236}">
                  <a16:creationId xmlns:a16="http://schemas.microsoft.com/office/drawing/2014/main" id="{61456C4D-0C36-435B-252C-1F512BDD2C56}"/>
                </a:ext>
              </a:extLst>
            </p:cNvPr>
            <p:cNvSpPr/>
            <p:nvPr/>
          </p:nvSpPr>
          <p:spPr>
            <a:xfrm>
              <a:off x="2060373" y="1991414"/>
              <a:ext cx="0" cy="679"/>
            </a:xfrm>
            <a:custGeom>
              <a:avLst/>
              <a:gdLst/>
              <a:ahLst/>
              <a:cxnLst/>
              <a:rect l="l" t="t" r="r" b="b"/>
              <a:pathLst>
                <a:path h="50" extrusionOk="0">
                  <a:moveTo>
                    <a:pt x="0" y="1"/>
                  </a:moveTo>
                  <a:lnTo>
                    <a:pt x="0" y="5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16;p76">
              <a:extLst>
                <a:ext uri="{FF2B5EF4-FFF2-40B4-BE49-F238E27FC236}">
                  <a16:creationId xmlns:a16="http://schemas.microsoft.com/office/drawing/2014/main" id="{80E78A90-93AD-ABAD-7C23-09A17F9A9285}"/>
                </a:ext>
              </a:extLst>
            </p:cNvPr>
            <p:cNvSpPr/>
            <p:nvPr/>
          </p:nvSpPr>
          <p:spPr>
            <a:xfrm>
              <a:off x="2053801" y="1965128"/>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17;p76">
              <a:extLst>
                <a:ext uri="{FF2B5EF4-FFF2-40B4-BE49-F238E27FC236}">
                  <a16:creationId xmlns:a16="http://schemas.microsoft.com/office/drawing/2014/main" id="{B939DC12-F5A7-3842-58A3-A5C6CE60FDF9}"/>
                </a:ext>
              </a:extLst>
            </p:cNvPr>
            <p:cNvSpPr/>
            <p:nvPr/>
          </p:nvSpPr>
          <p:spPr>
            <a:xfrm>
              <a:off x="2060224" y="1987477"/>
              <a:ext cx="14" cy="584"/>
            </a:xfrm>
            <a:custGeom>
              <a:avLst/>
              <a:gdLst/>
              <a:ahLst/>
              <a:cxnLst/>
              <a:rect l="l" t="t" r="r" b="b"/>
              <a:pathLst>
                <a:path w="1" h="43" extrusionOk="0">
                  <a:moveTo>
                    <a:pt x="1"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18;p76">
              <a:extLst>
                <a:ext uri="{FF2B5EF4-FFF2-40B4-BE49-F238E27FC236}">
                  <a16:creationId xmlns:a16="http://schemas.microsoft.com/office/drawing/2014/main" id="{81D4D729-388A-5898-8D33-56BA3FE53B11}"/>
                </a:ext>
              </a:extLst>
            </p:cNvPr>
            <p:cNvSpPr/>
            <p:nvPr/>
          </p:nvSpPr>
          <p:spPr>
            <a:xfrm>
              <a:off x="2060034" y="1983865"/>
              <a:ext cx="14" cy="489"/>
            </a:xfrm>
            <a:custGeom>
              <a:avLst/>
              <a:gdLst/>
              <a:ahLst/>
              <a:cxnLst/>
              <a:rect l="l" t="t" r="r" b="b"/>
              <a:pathLst>
                <a:path w="1" h="36" extrusionOk="0">
                  <a:moveTo>
                    <a:pt x="1" y="0"/>
                  </a:moveTo>
                  <a:lnTo>
                    <a:pt x="1" y="35"/>
                  </a:ln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19;p76">
              <a:extLst>
                <a:ext uri="{FF2B5EF4-FFF2-40B4-BE49-F238E27FC236}">
                  <a16:creationId xmlns:a16="http://schemas.microsoft.com/office/drawing/2014/main" id="{2F1C61E9-B48C-BD0D-F3E3-54C02302502E}"/>
                </a:ext>
              </a:extLst>
            </p:cNvPr>
            <p:cNvSpPr/>
            <p:nvPr/>
          </p:nvSpPr>
          <p:spPr>
            <a:xfrm>
              <a:off x="2059939" y="1982820"/>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20;p76">
              <a:extLst>
                <a:ext uri="{FF2B5EF4-FFF2-40B4-BE49-F238E27FC236}">
                  <a16:creationId xmlns:a16="http://schemas.microsoft.com/office/drawing/2014/main" id="{2E67A670-41EB-FEC6-8A29-B3DE909F87BA}"/>
                </a:ext>
              </a:extLst>
            </p:cNvPr>
            <p:cNvSpPr/>
            <p:nvPr/>
          </p:nvSpPr>
          <p:spPr>
            <a:xfrm>
              <a:off x="2060088" y="1984435"/>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21;p76">
              <a:extLst>
                <a:ext uri="{FF2B5EF4-FFF2-40B4-BE49-F238E27FC236}">
                  <a16:creationId xmlns:a16="http://schemas.microsoft.com/office/drawing/2014/main" id="{63A52A81-F0CE-E9A7-65A4-04CA9E6D52D9}"/>
                </a:ext>
              </a:extLst>
            </p:cNvPr>
            <p:cNvSpPr/>
            <p:nvPr/>
          </p:nvSpPr>
          <p:spPr>
            <a:xfrm>
              <a:off x="2059993" y="1983295"/>
              <a:ext cx="54" cy="434"/>
            </a:xfrm>
            <a:custGeom>
              <a:avLst/>
              <a:gdLst/>
              <a:ahLst/>
              <a:cxnLst/>
              <a:rect l="l" t="t" r="r" b="b"/>
              <a:pathLst>
                <a:path w="4" h="32" extrusionOk="0">
                  <a:moveTo>
                    <a:pt x="0" y="0"/>
                  </a:moveTo>
                  <a:lnTo>
                    <a:pt x="0" y="32"/>
                  </a:lnTo>
                  <a:cubicBezTo>
                    <a:pt x="4" y="21"/>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22;p76">
              <a:extLst>
                <a:ext uri="{FF2B5EF4-FFF2-40B4-BE49-F238E27FC236}">
                  <a16:creationId xmlns:a16="http://schemas.microsoft.com/office/drawing/2014/main" id="{2DFFD8F1-CE01-64A5-F6E4-A1CD47DD2819}"/>
                </a:ext>
              </a:extLst>
            </p:cNvPr>
            <p:cNvSpPr/>
            <p:nvPr/>
          </p:nvSpPr>
          <p:spPr>
            <a:xfrm>
              <a:off x="2060468" y="1993695"/>
              <a:ext cx="54" cy="923"/>
            </a:xfrm>
            <a:custGeom>
              <a:avLst/>
              <a:gdLst/>
              <a:ahLst/>
              <a:cxnLst/>
              <a:rect l="l" t="t" r="r" b="b"/>
              <a:pathLst>
                <a:path w="4" h="68" extrusionOk="0">
                  <a:moveTo>
                    <a:pt x="0" y="1"/>
                  </a:moveTo>
                  <a:lnTo>
                    <a:pt x="4" y="6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23;p76">
              <a:extLst>
                <a:ext uri="{FF2B5EF4-FFF2-40B4-BE49-F238E27FC236}">
                  <a16:creationId xmlns:a16="http://schemas.microsoft.com/office/drawing/2014/main" id="{4D7046A5-AEE3-7220-F63A-C0AC4E6EBEE5}"/>
                </a:ext>
              </a:extLst>
            </p:cNvPr>
            <p:cNvSpPr/>
            <p:nvPr/>
          </p:nvSpPr>
          <p:spPr>
            <a:xfrm>
              <a:off x="2060183" y="1986621"/>
              <a:ext cx="0" cy="584"/>
            </a:xfrm>
            <a:custGeom>
              <a:avLst/>
              <a:gdLst/>
              <a:ahLst/>
              <a:cxnLst/>
              <a:rect l="l" t="t" r="r" b="b"/>
              <a:pathLst>
                <a:path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24;p76">
              <a:extLst>
                <a:ext uri="{FF2B5EF4-FFF2-40B4-BE49-F238E27FC236}">
                  <a16:creationId xmlns:a16="http://schemas.microsoft.com/office/drawing/2014/main" id="{F606F79D-754C-60DC-6E37-CD88B61009AD}"/>
                </a:ext>
              </a:extLst>
            </p:cNvPr>
            <p:cNvSpPr/>
            <p:nvPr/>
          </p:nvSpPr>
          <p:spPr>
            <a:xfrm>
              <a:off x="2060129" y="1985807"/>
              <a:ext cx="14" cy="638"/>
            </a:xfrm>
            <a:custGeom>
              <a:avLst/>
              <a:gdLst/>
              <a:ahLst/>
              <a:cxnLst/>
              <a:rect l="l" t="t" r="r" b="b"/>
              <a:pathLst>
                <a:path w="1" h="47" extrusionOk="0">
                  <a:moveTo>
                    <a:pt x="1" y="1"/>
                  </a:moveTo>
                  <a:lnTo>
                    <a:pt x="1" y="4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25;p76">
              <a:extLst>
                <a:ext uri="{FF2B5EF4-FFF2-40B4-BE49-F238E27FC236}">
                  <a16:creationId xmlns:a16="http://schemas.microsoft.com/office/drawing/2014/main" id="{AE89A590-FBA7-F8DE-4F34-2EBCBD145501}"/>
                </a:ext>
              </a:extLst>
            </p:cNvPr>
            <p:cNvSpPr/>
            <p:nvPr/>
          </p:nvSpPr>
          <p:spPr>
            <a:xfrm>
              <a:off x="2060088" y="1985101"/>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26;p76">
              <a:extLst>
                <a:ext uri="{FF2B5EF4-FFF2-40B4-BE49-F238E27FC236}">
                  <a16:creationId xmlns:a16="http://schemas.microsoft.com/office/drawing/2014/main" id="{AEDB6352-245E-D251-F17A-9015995A5302}"/>
                </a:ext>
              </a:extLst>
            </p:cNvPr>
            <p:cNvSpPr/>
            <p:nvPr/>
          </p:nvSpPr>
          <p:spPr>
            <a:xfrm>
              <a:off x="2054562" y="1966649"/>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27;p76">
              <a:extLst>
                <a:ext uri="{FF2B5EF4-FFF2-40B4-BE49-F238E27FC236}">
                  <a16:creationId xmlns:a16="http://schemas.microsoft.com/office/drawing/2014/main" id="{108E92AC-8781-BF87-DE1D-8C09BA54680C}"/>
                </a:ext>
              </a:extLst>
            </p:cNvPr>
            <p:cNvSpPr/>
            <p:nvPr/>
          </p:nvSpPr>
          <p:spPr>
            <a:xfrm>
              <a:off x="2060509" y="1994795"/>
              <a:ext cx="14" cy="530"/>
            </a:xfrm>
            <a:custGeom>
              <a:avLst/>
              <a:gdLst/>
              <a:ahLst/>
              <a:cxnLst/>
              <a:rect l="l" t="t" r="r" b="b"/>
              <a:pathLst>
                <a:path w="1" h="39" extrusionOk="0">
                  <a:moveTo>
                    <a:pt x="1"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28;p76">
              <a:extLst>
                <a:ext uri="{FF2B5EF4-FFF2-40B4-BE49-F238E27FC236}">
                  <a16:creationId xmlns:a16="http://schemas.microsoft.com/office/drawing/2014/main" id="{4F228A3C-71EC-B14B-7BE6-4FD12B18BA14}"/>
                </a:ext>
              </a:extLst>
            </p:cNvPr>
            <p:cNvSpPr/>
            <p:nvPr/>
          </p:nvSpPr>
          <p:spPr>
            <a:xfrm>
              <a:off x="2055091" y="1967178"/>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29;p76">
              <a:extLst>
                <a:ext uri="{FF2B5EF4-FFF2-40B4-BE49-F238E27FC236}">
                  <a16:creationId xmlns:a16="http://schemas.microsoft.com/office/drawing/2014/main" id="{E25C0E3D-E533-55B4-495F-A1A0EEFBA107}"/>
                </a:ext>
              </a:extLst>
            </p:cNvPr>
            <p:cNvSpPr/>
            <p:nvPr/>
          </p:nvSpPr>
          <p:spPr>
            <a:xfrm>
              <a:off x="2055376" y="196746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30;p76">
              <a:extLst>
                <a:ext uri="{FF2B5EF4-FFF2-40B4-BE49-F238E27FC236}">
                  <a16:creationId xmlns:a16="http://schemas.microsoft.com/office/drawing/2014/main" id="{0A8D8A23-2CA8-055D-D3A7-85BA14D5AE87}"/>
                </a:ext>
              </a:extLst>
            </p:cNvPr>
            <p:cNvSpPr/>
            <p:nvPr/>
          </p:nvSpPr>
          <p:spPr>
            <a:xfrm>
              <a:off x="2059939" y="1982385"/>
              <a:ext cx="14" cy="448"/>
            </a:xfrm>
            <a:custGeom>
              <a:avLst/>
              <a:gdLst/>
              <a:ahLst/>
              <a:cxnLst/>
              <a:rect l="l" t="t" r="r" b="b"/>
              <a:pathLst>
                <a:path w="1" h="33" extrusionOk="0">
                  <a:moveTo>
                    <a:pt x="1" y="1"/>
                  </a:moveTo>
                  <a:lnTo>
                    <a:pt x="1" y="32"/>
                  </a:lnTo>
                  <a:cubicBezTo>
                    <a:pt x="1" y="22"/>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31;p76">
              <a:extLst>
                <a:ext uri="{FF2B5EF4-FFF2-40B4-BE49-F238E27FC236}">
                  <a16:creationId xmlns:a16="http://schemas.microsoft.com/office/drawing/2014/main" id="{1ECE33D6-262A-E759-967F-D27F0D2F3807}"/>
                </a:ext>
              </a:extLst>
            </p:cNvPr>
            <p:cNvSpPr/>
            <p:nvPr/>
          </p:nvSpPr>
          <p:spPr>
            <a:xfrm>
              <a:off x="2060278" y="1988427"/>
              <a:ext cx="0" cy="530"/>
            </a:xfrm>
            <a:custGeom>
              <a:avLst/>
              <a:gdLst/>
              <a:ahLst/>
              <a:cxnLst/>
              <a:rect l="l" t="t" r="r" b="b"/>
              <a:pathLst>
                <a:path h="39" extrusionOk="0">
                  <a:moveTo>
                    <a:pt x="0"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32;p76">
              <a:extLst>
                <a:ext uri="{FF2B5EF4-FFF2-40B4-BE49-F238E27FC236}">
                  <a16:creationId xmlns:a16="http://schemas.microsoft.com/office/drawing/2014/main" id="{ED66AAA9-1C6E-1649-982D-A866D11062B8}"/>
                </a:ext>
              </a:extLst>
            </p:cNvPr>
            <p:cNvSpPr/>
            <p:nvPr/>
          </p:nvSpPr>
          <p:spPr>
            <a:xfrm>
              <a:off x="2056137" y="1967884"/>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33;p76">
              <a:extLst>
                <a:ext uri="{FF2B5EF4-FFF2-40B4-BE49-F238E27FC236}">
                  <a16:creationId xmlns:a16="http://schemas.microsoft.com/office/drawing/2014/main" id="{91CA5418-85A2-153E-68C4-D2CB8E9ABE3F}"/>
                </a:ext>
              </a:extLst>
            </p:cNvPr>
            <p:cNvSpPr/>
            <p:nvPr/>
          </p:nvSpPr>
          <p:spPr>
            <a:xfrm>
              <a:off x="2055757" y="1967654"/>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34;p76">
              <a:extLst>
                <a:ext uri="{FF2B5EF4-FFF2-40B4-BE49-F238E27FC236}">
                  <a16:creationId xmlns:a16="http://schemas.microsoft.com/office/drawing/2014/main" id="{D2D8B876-7537-E96B-A37C-70E7CF76FEC7}"/>
                </a:ext>
              </a:extLst>
            </p:cNvPr>
            <p:cNvSpPr/>
            <p:nvPr/>
          </p:nvSpPr>
          <p:spPr>
            <a:xfrm>
              <a:off x="2153623" y="1945930"/>
              <a:ext cx="3720" cy="6381"/>
            </a:xfrm>
            <a:custGeom>
              <a:avLst/>
              <a:gdLst/>
              <a:ahLst/>
              <a:cxnLst/>
              <a:rect l="l" t="t" r="r" b="b"/>
              <a:pathLst>
                <a:path w="274" h="470" extrusionOk="0">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35;p76">
              <a:extLst>
                <a:ext uri="{FF2B5EF4-FFF2-40B4-BE49-F238E27FC236}">
                  <a16:creationId xmlns:a16="http://schemas.microsoft.com/office/drawing/2014/main" id="{63C3F42A-5A45-07EB-ED08-82434AA913D5}"/>
                </a:ext>
              </a:extLst>
            </p:cNvPr>
            <p:cNvSpPr/>
            <p:nvPr/>
          </p:nvSpPr>
          <p:spPr>
            <a:xfrm>
              <a:off x="2113366" y="1953723"/>
              <a:ext cx="52776" cy="75260"/>
            </a:xfrm>
            <a:custGeom>
              <a:avLst/>
              <a:gdLst/>
              <a:ahLst/>
              <a:cxnLst/>
              <a:rect l="l" t="t" r="r" b="b"/>
              <a:pathLst>
                <a:path w="3887" h="5543" extrusionOk="0">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36;p76">
              <a:extLst>
                <a:ext uri="{FF2B5EF4-FFF2-40B4-BE49-F238E27FC236}">
                  <a16:creationId xmlns:a16="http://schemas.microsoft.com/office/drawing/2014/main" id="{B406EF17-C423-4592-DBB0-DBFC63B8B211}"/>
                </a:ext>
              </a:extLst>
            </p:cNvPr>
            <p:cNvSpPr/>
            <p:nvPr/>
          </p:nvSpPr>
          <p:spPr>
            <a:xfrm>
              <a:off x="2165368" y="2023172"/>
              <a:ext cx="149" cy="244"/>
            </a:xfrm>
            <a:custGeom>
              <a:avLst/>
              <a:gdLst/>
              <a:ahLst/>
              <a:cxnLst/>
              <a:rect l="l" t="t" r="r" b="b"/>
              <a:pathLst>
                <a:path w="11" h="18" extrusionOk="0">
                  <a:moveTo>
                    <a:pt x="11" y="18"/>
                  </a:moveTo>
                  <a:cubicBezTo>
                    <a:pt x="7" y="11"/>
                    <a:pt x="4" y="7"/>
                    <a:pt x="0" y="0"/>
                  </a:cubicBezTo>
                  <a:cubicBezTo>
                    <a:pt x="4" y="7"/>
                    <a:pt x="7"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37;p76">
              <a:extLst>
                <a:ext uri="{FF2B5EF4-FFF2-40B4-BE49-F238E27FC236}">
                  <a16:creationId xmlns:a16="http://schemas.microsoft.com/office/drawing/2014/main" id="{151E1346-23D7-5C54-E617-04051EEB264E}"/>
                </a:ext>
              </a:extLst>
            </p:cNvPr>
            <p:cNvSpPr/>
            <p:nvPr/>
          </p:nvSpPr>
          <p:spPr>
            <a:xfrm>
              <a:off x="2165178" y="2022792"/>
              <a:ext cx="149" cy="339"/>
            </a:xfrm>
            <a:custGeom>
              <a:avLst/>
              <a:gdLst/>
              <a:ahLst/>
              <a:cxnLst/>
              <a:rect l="l" t="t" r="r" b="b"/>
              <a:pathLst>
                <a:path w="11" h="25" extrusionOk="0">
                  <a:moveTo>
                    <a:pt x="11" y="25"/>
                  </a:moveTo>
                  <a:cubicBezTo>
                    <a:pt x="4" y="14"/>
                    <a:pt x="4" y="7"/>
                    <a:pt x="0" y="0"/>
                  </a:cubicBezTo>
                  <a:cubicBezTo>
                    <a:pt x="4" y="7"/>
                    <a:pt x="4"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38;p76">
              <a:extLst>
                <a:ext uri="{FF2B5EF4-FFF2-40B4-BE49-F238E27FC236}">
                  <a16:creationId xmlns:a16="http://schemas.microsoft.com/office/drawing/2014/main" id="{D8A3FDDB-9F56-97C5-E155-15FCAADDBC78}"/>
                </a:ext>
              </a:extLst>
            </p:cNvPr>
            <p:cNvSpPr/>
            <p:nvPr/>
          </p:nvSpPr>
          <p:spPr>
            <a:xfrm>
              <a:off x="2159136" y="198890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39;p76">
              <a:extLst>
                <a:ext uri="{FF2B5EF4-FFF2-40B4-BE49-F238E27FC236}">
                  <a16:creationId xmlns:a16="http://schemas.microsoft.com/office/drawing/2014/main" id="{6F187516-C220-A77F-6CB3-E5A91E5C7F99}"/>
                </a:ext>
              </a:extLst>
            </p:cNvPr>
            <p:cNvSpPr/>
            <p:nvPr/>
          </p:nvSpPr>
          <p:spPr>
            <a:xfrm>
              <a:off x="2158715" y="1989568"/>
              <a:ext cx="204" cy="244"/>
            </a:xfrm>
            <a:custGeom>
              <a:avLst/>
              <a:gdLst/>
              <a:ahLst/>
              <a:cxnLst/>
              <a:rect l="l" t="t" r="r" b="b"/>
              <a:pathLst>
                <a:path w="15" h="18" extrusionOk="0">
                  <a:moveTo>
                    <a:pt x="0" y="18"/>
                  </a:moveTo>
                  <a:cubicBezTo>
                    <a:pt x="4" y="11"/>
                    <a:pt x="11" y="4"/>
                    <a:pt x="14" y="0"/>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40;p76">
              <a:extLst>
                <a:ext uri="{FF2B5EF4-FFF2-40B4-BE49-F238E27FC236}">
                  <a16:creationId xmlns:a16="http://schemas.microsoft.com/office/drawing/2014/main" id="{958D65F8-2339-D798-BBC6-B098996AB6F3}"/>
                </a:ext>
              </a:extLst>
            </p:cNvPr>
            <p:cNvSpPr/>
            <p:nvPr/>
          </p:nvSpPr>
          <p:spPr>
            <a:xfrm>
              <a:off x="2158375" y="1990179"/>
              <a:ext cx="109" cy="258"/>
            </a:xfrm>
            <a:custGeom>
              <a:avLst/>
              <a:gdLst/>
              <a:ahLst/>
              <a:cxnLst/>
              <a:rect l="l" t="t" r="r" b="b"/>
              <a:pathLst>
                <a:path w="8" h="19" extrusionOk="0">
                  <a:moveTo>
                    <a:pt x="1" y="18"/>
                  </a:moveTo>
                  <a:cubicBezTo>
                    <a:pt x="4" y="15"/>
                    <a:pt x="8" y="8"/>
                    <a:pt x="8"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41;p76">
              <a:extLst>
                <a:ext uri="{FF2B5EF4-FFF2-40B4-BE49-F238E27FC236}">
                  <a16:creationId xmlns:a16="http://schemas.microsoft.com/office/drawing/2014/main" id="{226A9ACC-BE5E-A4E3-ED7F-52596F169AD5}"/>
                </a:ext>
              </a:extLst>
            </p:cNvPr>
            <p:cNvSpPr/>
            <p:nvPr/>
          </p:nvSpPr>
          <p:spPr>
            <a:xfrm>
              <a:off x="2159611" y="1988332"/>
              <a:ext cx="204" cy="299"/>
            </a:xfrm>
            <a:custGeom>
              <a:avLst/>
              <a:gdLst/>
              <a:ahLst/>
              <a:cxnLst/>
              <a:rect l="l" t="t" r="r" b="b"/>
              <a:pathLst>
                <a:path w="15" h="22" extrusionOk="0">
                  <a:moveTo>
                    <a:pt x="1" y="2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42;p76">
              <a:extLst>
                <a:ext uri="{FF2B5EF4-FFF2-40B4-BE49-F238E27FC236}">
                  <a16:creationId xmlns:a16="http://schemas.microsoft.com/office/drawing/2014/main" id="{E50FE4B8-9B80-38F5-A812-A309D229CF42}"/>
                </a:ext>
              </a:extLst>
            </p:cNvPr>
            <p:cNvSpPr/>
            <p:nvPr/>
          </p:nvSpPr>
          <p:spPr>
            <a:xfrm>
              <a:off x="2161132" y="1986757"/>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43;p76">
              <a:extLst>
                <a:ext uri="{FF2B5EF4-FFF2-40B4-BE49-F238E27FC236}">
                  <a16:creationId xmlns:a16="http://schemas.microsoft.com/office/drawing/2014/main" id="{F94BCDB7-3D8E-BD46-BA5F-80A75ABD7FD2}"/>
                </a:ext>
              </a:extLst>
            </p:cNvPr>
            <p:cNvSpPr/>
            <p:nvPr/>
          </p:nvSpPr>
          <p:spPr>
            <a:xfrm>
              <a:off x="2160086" y="1987803"/>
              <a:ext cx="258" cy="258"/>
            </a:xfrm>
            <a:custGeom>
              <a:avLst/>
              <a:gdLst/>
              <a:ahLst/>
              <a:cxnLst/>
              <a:rect l="l" t="t" r="r" b="b"/>
              <a:pathLst>
                <a:path w="19" h="19" extrusionOk="0">
                  <a:moveTo>
                    <a:pt x="1" y="1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944;p76">
              <a:extLst>
                <a:ext uri="{FF2B5EF4-FFF2-40B4-BE49-F238E27FC236}">
                  <a16:creationId xmlns:a16="http://schemas.microsoft.com/office/drawing/2014/main" id="{375F9D07-0755-33BE-E705-A404B9F78F98}"/>
                </a:ext>
              </a:extLst>
            </p:cNvPr>
            <p:cNvSpPr/>
            <p:nvPr/>
          </p:nvSpPr>
          <p:spPr>
            <a:xfrm>
              <a:off x="2165884" y="2023837"/>
              <a:ext cx="258" cy="204"/>
            </a:xfrm>
            <a:custGeom>
              <a:avLst/>
              <a:gdLst/>
              <a:ahLst/>
              <a:cxnLst/>
              <a:rect l="l" t="t" r="r" b="b"/>
              <a:pathLst>
                <a:path w="19" h="15" extrusionOk="0">
                  <a:moveTo>
                    <a:pt x="18" y="14"/>
                  </a:moveTo>
                  <a:cubicBezTo>
                    <a:pt x="11" y="11"/>
                    <a:pt x="4" y="4"/>
                    <a:pt x="1" y="0"/>
                  </a:cubicBezTo>
                  <a:cubicBezTo>
                    <a:pt x="4" y="4"/>
                    <a:pt x="11" y="11"/>
                    <a:pt x="1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945;p76">
              <a:extLst>
                <a:ext uri="{FF2B5EF4-FFF2-40B4-BE49-F238E27FC236}">
                  <a16:creationId xmlns:a16="http://schemas.microsoft.com/office/drawing/2014/main" id="{0CB0BA2B-F110-5DE8-2CD8-C505FE1A8465}"/>
                </a:ext>
              </a:extLst>
            </p:cNvPr>
            <p:cNvSpPr/>
            <p:nvPr/>
          </p:nvSpPr>
          <p:spPr>
            <a:xfrm>
              <a:off x="2160616" y="1987287"/>
              <a:ext cx="244" cy="244"/>
            </a:xfrm>
            <a:custGeom>
              <a:avLst/>
              <a:gdLst/>
              <a:ahLst/>
              <a:cxnLst/>
              <a:rect l="l" t="t" r="r" b="b"/>
              <a:pathLst>
                <a:path w="18" h="18" extrusionOk="0">
                  <a:moveTo>
                    <a:pt x="0"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946;p76">
              <a:extLst>
                <a:ext uri="{FF2B5EF4-FFF2-40B4-BE49-F238E27FC236}">
                  <a16:creationId xmlns:a16="http://schemas.microsoft.com/office/drawing/2014/main" id="{438BB346-5BD3-FAEE-69C7-47324706E0F2}"/>
                </a:ext>
              </a:extLst>
            </p:cNvPr>
            <p:cNvSpPr/>
            <p:nvPr/>
          </p:nvSpPr>
          <p:spPr>
            <a:xfrm>
              <a:off x="2165558" y="2023457"/>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947;p76">
              <a:extLst>
                <a:ext uri="{FF2B5EF4-FFF2-40B4-BE49-F238E27FC236}">
                  <a16:creationId xmlns:a16="http://schemas.microsoft.com/office/drawing/2014/main" id="{280443C2-8B77-D2BD-A3BA-417260EBF036}"/>
                </a:ext>
              </a:extLst>
            </p:cNvPr>
            <p:cNvSpPr/>
            <p:nvPr/>
          </p:nvSpPr>
          <p:spPr>
            <a:xfrm>
              <a:off x="2157289" y="1953832"/>
              <a:ext cx="54" cy="855"/>
            </a:xfrm>
            <a:custGeom>
              <a:avLst/>
              <a:gdLst/>
              <a:ahLst/>
              <a:cxnLst/>
              <a:rect l="l" t="t" r="r" b="b"/>
              <a:pathLst>
                <a:path w="4" h="63" extrusionOk="0">
                  <a:moveTo>
                    <a:pt x="4" y="1"/>
                  </a:moveTo>
                  <a:cubicBezTo>
                    <a:pt x="4" y="18"/>
                    <a:pt x="4" y="42"/>
                    <a:pt x="0" y="63"/>
                  </a:cubicBezTo>
                  <a:cubicBezTo>
                    <a:pt x="4" y="42"/>
                    <a:pt x="4" y="2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948;p76">
              <a:extLst>
                <a:ext uri="{FF2B5EF4-FFF2-40B4-BE49-F238E27FC236}">
                  <a16:creationId xmlns:a16="http://schemas.microsoft.com/office/drawing/2014/main" id="{BC18CA51-0572-8EAE-885B-73805EDBD0FA}"/>
                </a:ext>
              </a:extLst>
            </p:cNvPr>
            <p:cNvSpPr/>
            <p:nvPr/>
          </p:nvSpPr>
          <p:spPr>
            <a:xfrm>
              <a:off x="2157140" y="1954728"/>
              <a:ext cx="163" cy="869"/>
            </a:xfrm>
            <a:custGeom>
              <a:avLst/>
              <a:gdLst/>
              <a:ahLst/>
              <a:cxnLst/>
              <a:rect l="l" t="t" r="r" b="b"/>
              <a:pathLst>
                <a:path w="12" h="64" extrusionOk="0">
                  <a:moveTo>
                    <a:pt x="1" y="63"/>
                  </a:moveTo>
                  <a:cubicBezTo>
                    <a:pt x="4" y="42"/>
                    <a:pt x="8" y="21"/>
                    <a:pt x="11" y="0"/>
                  </a:cubicBezTo>
                  <a:cubicBezTo>
                    <a:pt x="8" y="21"/>
                    <a:pt x="4" y="42"/>
                    <a:pt x="1" y="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949;p76">
              <a:extLst>
                <a:ext uri="{FF2B5EF4-FFF2-40B4-BE49-F238E27FC236}">
                  <a16:creationId xmlns:a16="http://schemas.microsoft.com/office/drawing/2014/main" id="{7F0A168D-A950-B512-50BD-9ADE6BF07215}"/>
                </a:ext>
              </a:extLst>
            </p:cNvPr>
            <p:cNvSpPr/>
            <p:nvPr/>
          </p:nvSpPr>
          <p:spPr>
            <a:xfrm>
              <a:off x="2157004" y="1951971"/>
              <a:ext cx="149" cy="339"/>
            </a:xfrm>
            <a:custGeom>
              <a:avLst/>
              <a:gdLst/>
              <a:ahLst/>
              <a:cxnLst/>
              <a:rect l="l" t="t" r="r" b="b"/>
              <a:pathLst>
                <a:path w="11" h="25" extrusionOk="0">
                  <a:moveTo>
                    <a:pt x="11" y="25"/>
                  </a:moveTo>
                  <a:cubicBezTo>
                    <a:pt x="7" y="14"/>
                    <a:pt x="4" y="7"/>
                    <a:pt x="0" y="0"/>
                  </a:cubicBezTo>
                  <a:cubicBezTo>
                    <a:pt x="4" y="7"/>
                    <a:pt x="7" y="14"/>
                    <a:pt x="1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950;p76">
              <a:extLst>
                <a:ext uri="{FF2B5EF4-FFF2-40B4-BE49-F238E27FC236}">
                  <a16:creationId xmlns:a16="http://schemas.microsoft.com/office/drawing/2014/main" id="{21A223E6-CF7D-CCA3-2496-3ED226C2F6B6}"/>
                </a:ext>
              </a:extLst>
            </p:cNvPr>
            <p:cNvSpPr/>
            <p:nvPr/>
          </p:nvSpPr>
          <p:spPr>
            <a:xfrm>
              <a:off x="2115213" y="2000688"/>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951;p76">
              <a:extLst>
                <a:ext uri="{FF2B5EF4-FFF2-40B4-BE49-F238E27FC236}">
                  <a16:creationId xmlns:a16="http://schemas.microsoft.com/office/drawing/2014/main" id="{964204A0-C5E0-E052-439F-033C6E26F10A}"/>
                </a:ext>
              </a:extLst>
            </p:cNvPr>
            <p:cNvSpPr/>
            <p:nvPr/>
          </p:nvSpPr>
          <p:spPr>
            <a:xfrm>
              <a:off x="2124011" y="1992826"/>
              <a:ext cx="923" cy="27"/>
            </a:xfrm>
            <a:custGeom>
              <a:avLst/>
              <a:gdLst/>
              <a:ahLst/>
              <a:cxnLst/>
              <a:rect l="l" t="t" r="r" b="b"/>
              <a:pathLst>
                <a:path w="68" h="2" extrusionOk="0">
                  <a:moveTo>
                    <a:pt x="23" y="0"/>
                  </a:moveTo>
                  <a:cubicBezTo>
                    <a:pt x="15" y="0"/>
                    <a:pt x="8" y="1"/>
                    <a:pt x="1" y="2"/>
                  </a:cubicBezTo>
                  <a:lnTo>
                    <a:pt x="67" y="2"/>
                  </a:lnTo>
                  <a:cubicBezTo>
                    <a:pt x="53" y="2"/>
                    <a:pt x="38" y="0"/>
                    <a:pt x="2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952;p76">
              <a:extLst>
                <a:ext uri="{FF2B5EF4-FFF2-40B4-BE49-F238E27FC236}">
                  <a16:creationId xmlns:a16="http://schemas.microsoft.com/office/drawing/2014/main" id="{53E8CB28-7B25-AC3B-A5C0-9CE97BB6A24C}"/>
                </a:ext>
              </a:extLst>
            </p:cNvPr>
            <p:cNvSpPr/>
            <p:nvPr/>
          </p:nvSpPr>
          <p:spPr>
            <a:xfrm>
              <a:off x="2153528" y="1947885"/>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953;p76">
              <a:extLst>
                <a:ext uri="{FF2B5EF4-FFF2-40B4-BE49-F238E27FC236}">
                  <a16:creationId xmlns:a16="http://schemas.microsoft.com/office/drawing/2014/main" id="{A9C4211E-A5D6-12CA-00EF-33AA77AE2AED}"/>
                </a:ext>
              </a:extLst>
            </p:cNvPr>
            <p:cNvSpPr/>
            <p:nvPr/>
          </p:nvSpPr>
          <p:spPr>
            <a:xfrm>
              <a:off x="2153528" y="1947409"/>
              <a:ext cx="68" cy="339"/>
            </a:xfrm>
            <a:custGeom>
              <a:avLst/>
              <a:gdLst/>
              <a:ahLst/>
              <a:cxnLst/>
              <a:rect l="l" t="t" r="r" b="b"/>
              <a:pathLst>
                <a:path w="5" h="25" extrusionOk="0">
                  <a:moveTo>
                    <a:pt x="1" y="0"/>
                  </a:moveTo>
                  <a:lnTo>
                    <a:pt x="1" y="25"/>
                  </a:lnTo>
                  <a:cubicBezTo>
                    <a:pt x="1" y="18"/>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954;p76">
              <a:extLst>
                <a:ext uri="{FF2B5EF4-FFF2-40B4-BE49-F238E27FC236}">
                  <a16:creationId xmlns:a16="http://schemas.microsoft.com/office/drawing/2014/main" id="{FEDF9D53-53E9-BE75-0FA4-518DDA4F46CE}"/>
                </a:ext>
              </a:extLst>
            </p:cNvPr>
            <p:cNvSpPr/>
            <p:nvPr/>
          </p:nvSpPr>
          <p:spPr>
            <a:xfrm>
              <a:off x="2153487" y="1948306"/>
              <a:ext cx="14" cy="258"/>
            </a:xfrm>
            <a:custGeom>
              <a:avLst/>
              <a:gdLst/>
              <a:ahLst/>
              <a:cxnLst/>
              <a:rect l="l" t="t" r="r" b="b"/>
              <a:pathLst>
                <a:path w="1" h="19" extrusionOk="0">
                  <a:moveTo>
                    <a:pt x="0" y="18"/>
                  </a:moveTo>
                  <a:lnTo>
                    <a:pt x="0" y="1"/>
                  </a:lnTo>
                  <a:cubicBezTo>
                    <a:pt x="0" y="4"/>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955;p76">
              <a:extLst>
                <a:ext uri="{FF2B5EF4-FFF2-40B4-BE49-F238E27FC236}">
                  <a16:creationId xmlns:a16="http://schemas.microsoft.com/office/drawing/2014/main" id="{6D0D9999-3CC3-ED2D-180C-515974B8DAED}"/>
                </a:ext>
              </a:extLst>
            </p:cNvPr>
            <p:cNvSpPr/>
            <p:nvPr/>
          </p:nvSpPr>
          <p:spPr>
            <a:xfrm>
              <a:off x="2153678" y="1946255"/>
              <a:ext cx="54" cy="394"/>
            </a:xfrm>
            <a:custGeom>
              <a:avLst/>
              <a:gdLst/>
              <a:ahLst/>
              <a:cxnLst/>
              <a:rect l="l" t="t" r="r" b="b"/>
              <a:pathLst>
                <a:path w="4" h="29" extrusionOk="0">
                  <a:moveTo>
                    <a:pt x="0" y="29"/>
                  </a:moveTo>
                  <a:cubicBezTo>
                    <a:pt x="0" y="18"/>
                    <a:pt x="0" y="11"/>
                    <a:pt x="4" y="1"/>
                  </a:cubicBezTo>
                  <a:cubicBezTo>
                    <a:pt x="0" y="11"/>
                    <a:pt x="0"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956;p76">
              <a:extLst>
                <a:ext uri="{FF2B5EF4-FFF2-40B4-BE49-F238E27FC236}">
                  <a16:creationId xmlns:a16="http://schemas.microsoft.com/office/drawing/2014/main" id="{33A458D0-EC2F-01F6-D397-8B752FD313DB}"/>
                </a:ext>
              </a:extLst>
            </p:cNvPr>
            <p:cNvSpPr/>
            <p:nvPr/>
          </p:nvSpPr>
          <p:spPr>
            <a:xfrm>
              <a:off x="2153583" y="1946785"/>
              <a:ext cx="54" cy="489"/>
            </a:xfrm>
            <a:custGeom>
              <a:avLst/>
              <a:gdLst/>
              <a:ahLst/>
              <a:cxnLst/>
              <a:rect l="l" t="t" r="r" b="b"/>
              <a:pathLst>
                <a:path w="4" h="36" extrusionOk="0">
                  <a:moveTo>
                    <a:pt x="4" y="0"/>
                  </a:moveTo>
                  <a:cubicBezTo>
                    <a:pt x="0" y="11"/>
                    <a:pt x="0" y="25"/>
                    <a:pt x="0" y="35"/>
                  </a:cubicBezTo>
                  <a:cubicBezTo>
                    <a:pt x="0"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957;p76">
              <a:extLst>
                <a:ext uri="{FF2B5EF4-FFF2-40B4-BE49-F238E27FC236}">
                  <a16:creationId xmlns:a16="http://schemas.microsoft.com/office/drawing/2014/main" id="{11461B77-CA81-35D9-91FB-F9D56E6CD30D}"/>
                </a:ext>
              </a:extLst>
            </p:cNvPr>
            <p:cNvSpPr/>
            <p:nvPr/>
          </p:nvSpPr>
          <p:spPr>
            <a:xfrm>
              <a:off x="2153718" y="1945875"/>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958;p76">
              <a:extLst>
                <a:ext uri="{FF2B5EF4-FFF2-40B4-BE49-F238E27FC236}">
                  <a16:creationId xmlns:a16="http://schemas.microsoft.com/office/drawing/2014/main" id="{F632131E-89ED-CA70-6367-0F6C809C1DE4}"/>
                </a:ext>
              </a:extLst>
            </p:cNvPr>
            <p:cNvSpPr/>
            <p:nvPr/>
          </p:nvSpPr>
          <p:spPr>
            <a:xfrm>
              <a:off x="2155959" y="1951116"/>
              <a:ext cx="394" cy="204"/>
            </a:xfrm>
            <a:custGeom>
              <a:avLst/>
              <a:gdLst/>
              <a:ahLst/>
              <a:cxnLst/>
              <a:rect l="l" t="t" r="r" b="b"/>
              <a:pathLst>
                <a:path w="29" h="15" extrusionOk="0">
                  <a:moveTo>
                    <a:pt x="28" y="14"/>
                  </a:moveTo>
                  <a:cubicBezTo>
                    <a:pt x="21" y="11"/>
                    <a:pt x="11" y="4"/>
                    <a:pt x="0" y="0"/>
                  </a:cubicBezTo>
                  <a:cubicBezTo>
                    <a:pt x="11" y="4"/>
                    <a:pt x="21" y="11"/>
                    <a:pt x="2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959;p76">
              <a:extLst>
                <a:ext uri="{FF2B5EF4-FFF2-40B4-BE49-F238E27FC236}">
                  <a16:creationId xmlns:a16="http://schemas.microsoft.com/office/drawing/2014/main" id="{2B8810E3-540F-FEA9-09C6-70E87F436DBE}"/>
                </a:ext>
              </a:extLst>
            </p:cNvPr>
            <p:cNvSpPr/>
            <p:nvPr/>
          </p:nvSpPr>
          <p:spPr>
            <a:xfrm>
              <a:off x="2156760" y="1951591"/>
              <a:ext cx="204" cy="339"/>
            </a:xfrm>
            <a:custGeom>
              <a:avLst/>
              <a:gdLst/>
              <a:ahLst/>
              <a:cxnLst/>
              <a:rect l="l" t="t" r="r" b="b"/>
              <a:pathLst>
                <a:path w="15" h="25" extrusionOk="0">
                  <a:moveTo>
                    <a:pt x="1" y="0"/>
                  </a:moveTo>
                  <a:cubicBezTo>
                    <a:pt x="4" y="7"/>
                    <a:pt x="11" y="14"/>
                    <a:pt x="15" y="25"/>
                  </a:cubicBezTo>
                  <a:cubicBezTo>
                    <a:pt x="11"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960;p76">
              <a:extLst>
                <a:ext uri="{FF2B5EF4-FFF2-40B4-BE49-F238E27FC236}">
                  <a16:creationId xmlns:a16="http://schemas.microsoft.com/office/drawing/2014/main" id="{D03B1255-2966-D9CC-9A0B-318284BBD457}"/>
                </a:ext>
              </a:extLst>
            </p:cNvPr>
            <p:cNvSpPr/>
            <p:nvPr/>
          </p:nvSpPr>
          <p:spPr>
            <a:xfrm>
              <a:off x="2115172" y="200091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961;p76">
              <a:extLst>
                <a:ext uri="{FF2B5EF4-FFF2-40B4-BE49-F238E27FC236}">
                  <a16:creationId xmlns:a16="http://schemas.microsoft.com/office/drawing/2014/main" id="{9403AC58-0BD3-05B4-A2E9-0B1E3ED93E14}"/>
                </a:ext>
              </a:extLst>
            </p:cNvPr>
            <p:cNvSpPr/>
            <p:nvPr/>
          </p:nvSpPr>
          <p:spPr>
            <a:xfrm>
              <a:off x="2153487" y="1948645"/>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962;p76">
              <a:extLst>
                <a:ext uri="{FF2B5EF4-FFF2-40B4-BE49-F238E27FC236}">
                  <a16:creationId xmlns:a16="http://schemas.microsoft.com/office/drawing/2014/main" id="{70278215-607E-41F5-4D46-650A606FE403}"/>
                </a:ext>
              </a:extLst>
            </p:cNvPr>
            <p:cNvSpPr/>
            <p:nvPr/>
          </p:nvSpPr>
          <p:spPr>
            <a:xfrm>
              <a:off x="2156434" y="1951347"/>
              <a:ext cx="299" cy="258"/>
            </a:xfrm>
            <a:custGeom>
              <a:avLst/>
              <a:gdLst/>
              <a:ahLst/>
              <a:cxnLst/>
              <a:rect l="l" t="t" r="r" b="b"/>
              <a:pathLst>
                <a:path w="22" h="19" extrusionOk="0">
                  <a:moveTo>
                    <a:pt x="21" y="18"/>
                  </a:moveTo>
                  <a:cubicBezTo>
                    <a:pt x="14" y="11"/>
                    <a:pt x="7" y="8"/>
                    <a:pt x="0" y="1"/>
                  </a:cubicBezTo>
                  <a:cubicBezTo>
                    <a:pt x="7" y="8"/>
                    <a:pt x="14" y="11"/>
                    <a:pt x="2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963;p76">
              <a:extLst>
                <a:ext uri="{FF2B5EF4-FFF2-40B4-BE49-F238E27FC236}">
                  <a16:creationId xmlns:a16="http://schemas.microsoft.com/office/drawing/2014/main" id="{8C52F482-B3CE-B85E-5E90-C0B092B6B158}"/>
                </a:ext>
              </a:extLst>
            </p:cNvPr>
            <p:cNvSpPr/>
            <p:nvPr/>
          </p:nvSpPr>
          <p:spPr>
            <a:xfrm>
              <a:off x="2113597" y="2006825"/>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964;p76">
              <a:extLst>
                <a:ext uri="{FF2B5EF4-FFF2-40B4-BE49-F238E27FC236}">
                  <a16:creationId xmlns:a16="http://schemas.microsoft.com/office/drawing/2014/main" id="{6B77C8E2-1015-98D8-D7DD-96902A0D4DB3}"/>
                </a:ext>
              </a:extLst>
            </p:cNvPr>
            <p:cNvSpPr/>
            <p:nvPr/>
          </p:nvSpPr>
          <p:spPr>
            <a:xfrm>
              <a:off x="2114506" y="2003824"/>
              <a:ext cx="54" cy="244"/>
            </a:xfrm>
            <a:custGeom>
              <a:avLst/>
              <a:gdLst/>
              <a:ahLst/>
              <a:cxnLst/>
              <a:rect l="l" t="t" r="r" b="b"/>
              <a:pathLst>
                <a:path w="4" h="18"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965;p76">
              <a:extLst>
                <a:ext uri="{FF2B5EF4-FFF2-40B4-BE49-F238E27FC236}">
                  <a16:creationId xmlns:a16="http://schemas.microsoft.com/office/drawing/2014/main" id="{CDA278A2-1B3C-F9CA-379A-76B5823CB57C}"/>
                </a:ext>
              </a:extLst>
            </p:cNvPr>
            <p:cNvSpPr/>
            <p:nvPr/>
          </p:nvSpPr>
          <p:spPr>
            <a:xfrm>
              <a:off x="2115117" y="200120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966;p76">
              <a:extLst>
                <a:ext uri="{FF2B5EF4-FFF2-40B4-BE49-F238E27FC236}">
                  <a16:creationId xmlns:a16="http://schemas.microsoft.com/office/drawing/2014/main" id="{C2D4D447-6A5B-DFD9-8E92-FA66F2C746F9}"/>
                </a:ext>
              </a:extLst>
            </p:cNvPr>
            <p:cNvSpPr/>
            <p:nvPr/>
          </p:nvSpPr>
          <p:spPr>
            <a:xfrm>
              <a:off x="2113977" y="200553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967;p76">
              <a:extLst>
                <a:ext uri="{FF2B5EF4-FFF2-40B4-BE49-F238E27FC236}">
                  <a16:creationId xmlns:a16="http://schemas.microsoft.com/office/drawing/2014/main" id="{7E5A0AB1-0137-9C78-3969-251559D38F86}"/>
                </a:ext>
              </a:extLst>
            </p:cNvPr>
            <p:cNvSpPr/>
            <p:nvPr/>
          </p:nvSpPr>
          <p:spPr>
            <a:xfrm>
              <a:off x="2114602" y="2003254"/>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968;p76">
              <a:extLst>
                <a:ext uri="{FF2B5EF4-FFF2-40B4-BE49-F238E27FC236}">
                  <a16:creationId xmlns:a16="http://schemas.microsoft.com/office/drawing/2014/main" id="{B8277BEC-D0C8-64B1-98AE-1FF43402E4CC}"/>
                </a:ext>
              </a:extLst>
            </p:cNvPr>
            <p:cNvSpPr/>
            <p:nvPr/>
          </p:nvSpPr>
          <p:spPr>
            <a:xfrm>
              <a:off x="2114221" y="2004924"/>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969;p76">
              <a:extLst>
                <a:ext uri="{FF2B5EF4-FFF2-40B4-BE49-F238E27FC236}">
                  <a16:creationId xmlns:a16="http://schemas.microsoft.com/office/drawing/2014/main" id="{C3396873-E81A-C7C9-40D8-03A203E64F65}"/>
                </a:ext>
              </a:extLst>
            </p:cNvPr>
            <p:cNvSpPr/>
            <p:nvPr/>
          </p:nvSpPr>
          <p:spPr>
            <a:xfrm>
              <a:off x="2113787" y="20061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970;p76">
              <a:extLst>
                <a:ext uri="{FF2B5EF4-FFF2-40B4-BE49-F238E27FC236}">
                  <a16:creationId xmlns:a16="http://schemas.microsoft.com/office/drawing/2014/main" id="{935AFF83-575F-24B1-C43D-891A0288A4F7}"/>
                </a:ext>
              </a:extLst>
            </p:cNvPr>
            <p:cNvSpPr/>
            <p:nvPr/>
          </p:nvSpPr>
          <p:spPr>
            <a:xfrm>
              <a:off x="2114316" y="2004353"/>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971;p76">
              <a:extLst>
                <a:ext uri="{FF2B5EF4-FFF2-40B4-BE49-F238E27FC236}">
                  <a16:creationId xmlns:a16="http://schemas.microsoft.com/office/drawing/2014/main" id="{A2ACB8CC-D61B-22FF-D2E3-C34E43094B26}"/>
                </a:ext>
              </a:extLst>
            </p:cNvPr>
            <p:cNvSpPr/>
            <p:nvPr/>
          </p:nvSpPr>
          <p:spPr>
            <a:xfrm>
              <a:off x="2114982" y="2001923"/>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972;p76">
              <a:extLst>
                <a:ext uri="{FF2B5EF4-FFF2-40B4-BE49-F238E27FC236}">
                  <a16:creationId xmlns:a16="http://schemas.microsoft.com/office/drawing/2014/main" id="{9CCA25D6-DE13-2E15-7C8A-6F6C55727C2C}"/>
                </a:ext>
              </a:extLst>
            </p:cNvPr>
            <p:cNvSpPr/>
            <p:nvPr/>
          </p:nvSpPr>
          <p:spPr>
            <a:xfrm>
              <a:off x="2114737" y="2002779"/>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973;p76">
              <a:extLst>
                <a:ext uri="{FF2B5EF4-FFF2-40B4-BE49-F238E27FC236}">
                  <a16:creationId xmlns:a16="http://schemas.microsoft.com/office/drawing/2014/main" id="{04C2A4A8-ABAB-C5F0-404C-499373DCF99D}"/>
                </a:ext>
              </a:extLst>
            </p:cNvPr>
            <p:cNvSpPr/>
            <p:nvPr/>
          </p:nvSpPr>
          <p:spPr>
            <a:xfrm>
              <a:off x="2114832" y="2002344"/>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974;p76">
              <a:extLst>
                <a:ext uri="{FF2B5EF4-FFF2-40B4-BE49-F238E27FC236}">
                  <a16:creationId xmlns:a16="http://schemas.microsoft.com/office/drawing/2014/main" id="{E245F965-577E-39D4-77EF-942159116C74}"/>
                </a:ext>
              </a:extLst>
            </p:cNvPr>
            <p:cNvSpPr/>
            <p:nvPr/>
          </p:nvSpPr>
          <p:spPr>
            <a:xfrm>
              <a:off x="2113366" y="2007490"/>
              <a:ext cx="54" cy="204"/>
            </a:xfrm>
            <a:custGeom>
              <a:avLst/>
              <a:gdLst/>
              <a:ahLst/>
              <a:cxnLst/>
              <a:rect l="l" t="t" r="r" b="b"/>
              <a:pathLst>
                <a:path w="4" h="15" extrusionOk="0">
                  <a:moveTo>
                    <a:pt x="0"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975;p76">
              <a:extLst>
                <a:ext uri="{FF2B5EF4-FFF2-40B4-BE49-F238E27FC236}">
                  <a16:creationId xmlns:a16="http://schemas.microsoft.com/office/drawing/2014/main" id="{63E682E3-46B0-4454-B81E-A7876B650A11}"/>
                </a:ext>
              </a:extLst>
            </p:cNvPr>
            <p:cNvSpPr/>
            <p:nvPr/>
          </p:nvSpPr>
          <p:spPr>
            <a:xfrm>
              <a:off x="2115022" y="2001543"/>
              <a:ext cx="68" cy="204"/>
            </a:xfrm>
            <a:custGeom>
              <a:avLst/>
              <a:gdLst/>
              <a:ahLst/>
              <a:cxnLst/>
              <a:rect l="l" t="t" r="r" b="b"/>
              <a:pathLst>
                <a:path w="5" h="15" extrusionOk="0">
                  <a:moveTo>
                    <a:pt x="1" y="1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976;p76">
              <a:extLst>
                <a:ext uri="{FF2B5EF4-FFF2-40B4-BE49-F238E27FC236}">
                  <a16:creationId xmlns:a16="http://schemas.microsoft.com/office/drawing/2014/main" id="{4A221779-9575-D511-502B-A52A8BA467D0}"/>
                </a:ext>
              </a:extLst>
            </p:cNvPr>
            <p:cNvSpPr/>
            <p:nvPr/>
          </p:nvSpPr>
          <p:spPr>
            <a:xfrm>
              <a:off x="1985928" y="1964599"/>
              <a:ext cx="43217" cy="44466"/>
            </a:xfrm>
            <a:custGeom>
              <a:avLst/>
              <a:gdLst/>
              <a:ahLst/>
              <a:cxnLst/>
              <a:rect l="l" t="t" r="r" b="b"/>
              <a:pathLst>
                <a:path w="3183" h="3275" extrusionOk="0">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977;p76">
              <a:extLst>
                <a:ext uri="{FF2B5EF4-FFF2-40B4-BE49-F238E27FC236}">
                  <a16:creationId xmlns:a16="http://schemas.microsoft.com/office/drawing/2014/main" id="{48E5F4EA-A93C-8641-F8D2-E5DAC1B2C643}"/>
                </a:ext>
              </a:extLst>
            </p:cNvPr>
            <p:cNvSpPr/>
            <p:nvPr/>
          </p:nvSpPr>
          <p:spPr>
            <a:xfrm>
              <a:off x="2025044" y="1961747"/>
              <a:ext cx="29585" cy="45417"/>
            </a:xfrm>
            <a:custGeom>
              <a:avLst/>
              <a:gdLst/>
              <a:ahLst/>
              <a:cxnLst/>
              <a:rect l="l" t="t" r="r" b="b"/>
              <a:pathLst>
                <a:path w="2179" h="3345" extrusionOk="0">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978;p76">
              <a:extLst>
                <a:ext uri="{FF2B5EF4-FFF2-40B4-BE49-F238E27FC236}">
                  <a16:creationId xmlns:a16="http://schemas.microsoft.com/office/drawing/2014/main" id="{E19847E5-5B48-10FF-D7F7-525DE3F86176}"/>
                </a:ext>
              </a:extLst>
            </p:cNvPr>
            <p:cNvSpPr/>
            <p:nvPr/>
          </p:nvSpPr>
          <p:spPr>
            <a:xfrm>
              <a:off x="2053761" y="1996316"/>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979;p76">
              <a:extLst>
                <a:ext uri="{FF2B5EF4-FFF2-40B4-BE49-F238E27FC236}">
                  <a16:creationId xmlns:a16="http://schemas.microsoft.com/office/drawing/2014/main" id="{A12E3640-2EA9-A15B-1C10-7551B149E846}"/>
                </a:ext>
              </a:extLst>
            </p:cNvPr>
            <p:cNvSpPr/>
            <p:nvPr/>
          </p:nvSpPr>
          <p:spPr>
            <a:xfrm>
              <a:off x="2053516" y="1995786"/>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980;p76">
              <a:extLst>
                <a:ext uri="{FF2B5EF4-FFF2-40B4-BE49-F238E27FC236}">
                  <a16:creationId xmlns:a16="http://schemas.microsoft.com/office/drawing/2014/main" id="{E43E6923-1705-6A62-D873-25A658C8F467}"/>
                </a:ext>
              </a:extLst>
            </p:cNvPr>
            <p:cNvSpPr/>
            <p:nvPr/>
          </p:nvSpPr>
          <p:spPr>
            <a:xfrm>
              <a:off x="2052905" y="199398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981;p76">
              <a:extLst>
                <a:ext uri="{FF2B5EF4-FFF2-40B4-BE49-F238E27FC236}">
                  <a16:creationId xmlns:a16="http://schemas.microsoft.com/office/drawing/2014/main" id="{51291B67-82F5-08DE-C1A7-6991C195C56C}"/>
                </a:ext>
              </a:extLst>
            </p:cNvPr>
            <p:cNvSpPr/>
            <p:nvPr/>
          </p:nvSpPr>
          <p:spPr>
            <a:xfrm>
              <a:off x="2053326" y="1995175"/>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982;p76">
              <a:extLst>
                <a:ext uri="{FF2B5EF4-FFF2-40B4-BE49-F238E27FC236}">
                  <a16:creationId xmlns:a16="http://schemas.microsoft.com/office/drawing/2014/main" id="{41FACF13-5161-7EB4-723F-F428DF6362F1}"/>
                </a:ext>
              </a:extLst>
            </p:cNvPr>
            <p:cNvSpPr/>
            <p:nvPr/>
          </p:nvSpPr>
          <p:spPr>
            <a:xfrm>
              <a:off x="2053095" y="1994605"/>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983;p76">
              <a:extLst>
                <a:ext uri="{FF2B5EF4-FFF2-40B4-BE49-F238E27FC236}">
                  <a16:creationId xmlns:a16="http://schemas.microsoft.com/office/drawing/2014/main" id="{A415054F-E144-5841-79E5-3CB4CC41B05A}"/>
                </a:ext>
              </a:extLst>
            </p:cNvPr>
            <p:cNvSpPr/>
            <p:nvPr/>
          </p:nvSpPr>
          <p:spPr>
            <a:xfrm>
              <a:off x="2054277" y="1997497"/>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984;p76">
              <a:extLst>
                <a:ext uri="{FF2B5EF4-FFF2-40B4-BE49-F238E27FC236}">
                  <a16:creationId xmlns:a16="http://schemas.microsoft.com/office/drawing/2014/main" id="{6CC6DA21-603C-445B-9124-E07AA8657CE6}"/>
                </a:ext>
              </a:extLst>
            </p:cNvPr>
            <p:cNvSpPr/>
            <p:nvPr/>
          </p:nvSpPr>
          <p:spPr>
            <a:xfrm>
              <a:off x="2053992" y="199692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985;p76">
              <a:extLst>
                <a:ext uri="{FF2B5EF4-FFF2-40B4-BE49-F238E27FC236}">
                  <a16:creationId xmlns:a16="http://schemas.microsoft.com/office/drawing/2014/main" id="{EFD3A83B-DFAD-8994-88E3-5BB82D6BBFF0}"/>
                </a:ext>
              </a:extLst>
            </p:cNvPr>
            <p:cNvSpPr/>
            <p:nvPr/>
          </p:nvSpPr>
          <p:spPr>
            <a:xfrm>
              <a:off x="2054467" y="1997931"/>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986;p76">
              <a:extLst>
                <a:ext uri="{FF2B5EF4-FFF2-40B4-BE49-F238E27FC236}">
                  <a16:creationId xmlns:a16="http://schemas.microsoft.com/office/drawing/2014/main" id="{4C7490CF-8221-A66B-A81A-BE4AAD5FE04A}"/>
                </a:ext>
              </a:extLst>
            </p:cNvPr>
            <p:cNvSpPr/>
            <p:nvPr/>
          </p:nvSpPr>
          <p:spPr>
            <a:xfrm>
              <a:off x="2048004" y="196508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987;p76">
              <a:extLst>
                <a:ext uri="{FF2B5EF4-FFF2-40B4-BE49-F238E27FC236}">
                  <a16:creationId xmlns:a16="http://schemas.microsoft.com/office/drawing/2014/main" id="{2F66F56E-4732-F3F4-796C-78CB285DE1DF}"/>
                </a:ext>
              </a:extLst>
            </p:cNvPr>
            <p:cNvSpPr/>
            <p:nvPr/>
          </p:nvSpPr>
          <p:spPr>
            <a:xfrm>
              <a:off x="2047909" y="1964897"/>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988;p76">
              <a:extLst>
                <a:ext uri="{FF2B5EF4-FFF2-40B4-BE49-F238E27FC236}">
                  <a16:creationId xmlns:a16="http://schemas.microsoft.com/office/drawing/2014/main" id="{7557DF34-70A1-EABF-2832-3F9BFE501038}"/>
                </a:ext>
              </a:extLst>
            </p:cNvPr>
            <p:cNvSpPr/>
            <p:nvPr/>
          </p:nvSpPr>
          <p:spPr>
            <a:xfrm>
              <a:off x="2048343" y="196556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989;p76">
              <a:extLst>
                <a:ext uri="{FF2B5EF4-FFF2-40B4-BE49-F238E27FC236}">
                  <a16:creationId xmlns:a16="http://schemas.microsoft.com/office/drawing/2014/main" id="{E72616B7-9B0E-0C4B-A90E-BC31B56B8814}"/>
                </a:ext>
              </a:extLst>
            </p:cNvPr>
            <p:cNvSpPr/>
            <p:nvPr/>
          </p:nvSpPr>
          <p:spPr>
            <a:xfrm>
              <a:off x="2049620" y="1975691"/>
              <a:ext cx="679" cy="4521"/>
            </a:xfrm>
            <a:custGeom>
              <a:avLst/>
              <a:gdLst/>
              <a:ahLst/>
              <a:cxnLst/>
              <a:rect l="l" t="t" r="r" b="b"/>
              <a:pathLst>
                <a:path w="50" h="333" extrusionOk="0">
                  <a:moveTo>
                    <a:pt x="50" y="333"/>
                  </a:moveTo>
                  <a:lnTo>
                    <a:pt x="50" y="333"/>
                  </a:lnTo>
                  <a:cubicBezTo>
                    <a:pt x="15" y="224"/>
                    <a:pt x="1" y="112"/>
                    <a:pt x="4" y="0"/>
                  </a:cubicBezTo>
                  <a:cubicBezTo>
                    <a:pt x="1" y="112"/>
                    <a:pt x="15" y="224"/>
                    <a:pt x="50" y="3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990;p76">
              <a:extLst>
                <a:ext uri="{FF2B5EF4-FFF2-40B4-BE49-F238E27FC236}">
                  <a16:creationId xmlns:a16="http://schemas.microsoft.com/office/drawing/2014/main" id="{DFD44E8E-D15B-7351-4040-FFC41DBE8306}"/>
                </a:ext>
              </a:extLst>
            </p:cNvPr>
            <p:cNvSpPr/>
            <p:nvPr/>
          </p:nvSpPr>
          <p:spPr>
            <a:xfrm>
              <a:off x="2052376" y="1991849"/>
              <a:ext cx="68" cy="244"/>
            </a:xfrm>
            <a:custGeom>
              <a:avLst/>
              <a:gdLst/>
              <a:ahLst/>
              <a:cxnLst/>
              <a:rect l="l" t="t" r="r" b="b"/>
              <a:pathLst>
                <a:path w="5" h="18" extrusionOk="0">
                  <a:moveTo>
                    <a:pt x="1" y="0"/>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991;p76">
              <a:extLst>
                <a:ext uri="{FF2B5EF4-FFF2-40B4-BE49-F238E27FC236}">
                  <a16:creationId xmlns:a16="http://schemas.microsoft.com/office/drawing/2014/main" id="{ABB5D28A-8ECF-CA27-03F6-10CB1C29DD4E}"/>
                </a:ext>
              </a:extLst>
            </p:cNvPr>
            <p:cNvSpPr/>
            <p:nvPr/>
          </p:nvSpPr>
          <p:spPr>
            <a:xfrm>
              <a:off x="2047393" y="1963472"/>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992;p76">
              <a:extLst>
                <a:ext uri="{FF2B5EF4-FFF2-40B4-BE49-F238E27FC236}">
                  <a16:creationId xmlns:a16="http://schemas.microsoft.com/office/drawing/2014/main" id="{D49A1A4B-EF16-1E70-14BC-EE0A4CA7D3FB}"/>
                </a:ext>
              </a:extLst>
            </p:cNvPr>
            <p:cNvSpPr/>
            <p:nvPr/>
          </p:nvSpPr>
          <p:spPr>
            <a:xfrm>
              <a:off x="2047773" y="1964612"/>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993;p76">
              <a:extLst>
                <a:ext uri="{FF2B5EF4-FFF2-40B4-BE49-F238E27FC236}">
                  <a16:creationId xmlns:a16="http://schemas.microsoft.com/office/drawing/2014/main" id="{0D776990-09FD-518A-A53D-8609C6FC6172}"/>
                </a:ext>
              </a:extLst>
            </p:cNvPr>
            <p:cNvSpPr/>
            <p:nvPr/>
          </p:nvSpPr>
          <p:spPr>
            <a:xfrm>
              <a:off x="2047529" y="1963947"/>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994;p76">
              <a:extLst>
                <a:ext uri="{FF2B5EF4-FFF2-40B4-BE49-F238E27FC236}">
                  <a16:creationId xmlns:a16="http://schemas.microsoft.com/office/drawing/2014/main" id="{43E4DFB3-5FC4-715F-22C1-20D710D90E95}"/>
                </a:ext>
              </a:extLst>
            </p:cNvPr>
            <p:cNvSpPr/>
            <p:nvPr/>
          </p:nvSpPr>
          <p:spPr>
            <a:xfrm>
              <a:off x="2047678" y="1964273"/>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995;p76">
              <a:extLst>
                <a:ext uri="{FF2B5EF4-FFF2-40B4-BE49-F238E27FC236}">
                  <a16:creationId xmlns:a16="http://schemas.microsoft.com/office/drawing/2014/main" id="{3EA1B78B-6C61-BC31-613A-1188BD0D33BE}"/>
                </a:ext>
              </a:extLst>
            </p:cNvPr>
            <p:cNvSpPr/>
            <p:nvPr/>
          </p:nvSpPr>
          <p:spPr>
            <a:xfrm>
              <a:off x="2052281" y="1991224"/>
              <a:ext cx="68" cy="258"/>
            </a:xfrm>
            <a:custGeom>
              <a:avLst/>
              <a:gdLst/>
              <a:ahLst/>
              <a:cxnLst/>
              <a:rect l="l" t="t" r="r" b="b"/>
              <a:pathLst>
                <a:path w="5" h="19" extrusionOk="0">
                  <a:moveTo>
                    <a:pt x="1" y="1"/>
                  </a:moveTo>
                  <a:cubicBezTo>
                    <a:pt x="1" y="8"/>
                    <a:pt x="1" y="15"/>
                    <a:pt x="4" y="18"/>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996;p76">
              <a:extLst>
                <a:ext uri="{FF2B5EF4-FFF2-40B4-BE49-F238E27FC236}">
                  <a16:creationId xmlns:a16="http://schemas.microsoft.com/office/drawing/2014/main" id="{A5260831-F86D-5DFD-0F48-4414790295F8}"/>
                </a:ext>
              </a:extLst>
            </p:cNvPr>
            <p:cNvSpPr/>
            <p:nvPr/>
          </p:nvSpPr>
          <p:spPr>
            <a:xfrm>
              <a:off x="2048153" y="196531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997;p76">
              <a:extLst>
                <a:ext uri="{FF2B5EF4-FFF2-40B4-BE49-F238E27FC236}">
                  <a16:creationId xmlns:a16="http://schemas.microsoft.com/office/drawing/2014/main" id="{F5A880B7-DD37-FA8C-54B4-7CC9C3A7A0D6}"/>
                </a:ext>
              </a:extLst>
            </p:cNvPr>
            <p:cNvSpPr/>
            <p:nvPr/>
          </p:nvSpPr>
          <p:spPr>
            <a:xfrm>
              <a:off x="2048438" y="196565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998;p76">
              <a:extLst>
                <a:ext uri="{FF2B5EF4-FFF2-40B4-BE49-F238E27FC236}">
                  <a16:creationId xmlns:a16="http://schemas.microsoft.com/office/drawing/2014/main" id="{14BD10DF-79D0-C1BC-6AB2-38C2A498FA1D}"/>
                </a:ext>
              </a:extLst>
            </p:cNvPr>
            <p:cNvSpPr/>
            <p:nvPr/>
          </p:nvSpPr>
          <p:spPr>
            <a:xfrm>
              <a:off x="2047298" y="1962942"/>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999;p76">
              <a:extLst>
                <a:ext uri="{FF2B5EF4-FFF2-40B4-BE49-F238E27FC236}">
                  <a16:creationId xmlns:a16="http://schemas.microsoft.com/office/drawing/2014/main" id="{DDF852ED-DE95-10C1-3E50-6A33CA33E2FD}"/>
                </a:ext>
              </a:extLst>
            </p:cNvPr>
            <p:cNvSpPr/>
            <p:nvPr/>
          </p:nvSpPr>
          <p:spPr>
            <a:xfrm>
              <a:off x="2052661" y="1993179"/>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000;p76">
              <a:extLst>
                <a:ext uri="{FF2B5EF4-FFF2-40B4-BE49-F238E27FC236}">
                  <a16:creationId xmlns:a16="http://schemas.microsoft.com/office/drawing/2014/main" id="{A819492B-7C95-7B41-79C9-657118770202}"/>
                </a:ext>
              </a:extLst>
            </p:cNvPr>
            <p:cNvSpPr/>
            <p:nvPr/>
          </p:nvSpPr>
          <p:spPr>
            <a:xfrm>
              <a:off x="2048574" y="196575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001;p76">
              <a:extLst>
                <a:ext uri="{FF2B5EF4-FFF2-40B4-BE49-F238E27FC236}">
                  <a16:creationId xmlns:a16="http://schemas.microsoft.com/office/drawing/2014/main" id="{C5FF6891-F97C-9561-4167-856245CE1FEB}"/>
                </a:ext>
              </a:extLst>
            </p:cNvPr>
            <p:cNvSpPr/>
            <p:nvPr/>
          </p:nvSpPr>
          <p:spPr>
            <a:xfrm>
              <a:off x="2052525" y="199251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002;p76">
              <a:extLst>
                <a:ext uri="{FF2B5EF4-FFF2-40B4-BE49-F238E27FC236}">
                  <a16:creationId xmlns:a16="http://schemas.microsoft.com/office/drawing/2014/main" id="{89ABB675-39FB-89CA-8292-DFBD95FB3173}"/>
                </a:ext>
              </a:extLst>
            </p:cNvPr>
            <p:cNvSpPr/>
            <p:nvPr/>
          </p:nvSpPr>
          <p:spPr>
            <a:xfrm>
              <a:off x="2047149" y="1962426"/>
              <a:ext cx="68" cy="204"/>
            </a:xfrm>
            <a:custGeom>
              <a:avLst/>
              <a:gdLst/>
              <a:ahLst/>
              <a:cxnLst/>
              <a:rect l="l" t="t" r="r" b="b"/>
              <a:pathLst>
                <a:path w="5" h="15" extrusionOk="0">
                  <a:moveTo>
                    <a:pt x="1"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003;p76">
              <a:extLst>
                <a:ext uri="{FF2B5EF4-FFF2-40B4-BE49-F238E27FC236}">
                  <a16:creationId xmlns:a16="http://schemas.microsoft.com/office/drawing/2014/main" id="{805658CF-ECEE-F583-A284-BFB90165A967}"/>
                </a:ext>
              </a:extLst>
            </p:cNvPr>
            <p:cNvSpPr/>
            <p:nvPr/>
          </p:nvSpPr>
          <p:spPr>
            <a:xfrm>
              <a:off x="2052186" y="1990654"/>
              <a:ext cx="68" cy="204"/>
            </a:xfrm>
            <a:custGeom>
              <a:avLst/>
              <a:gdLst/>
              <a:ahLst/>
              <a:cxnLst/>
              <a:rect l="l" t="t" r="r" b="b"/>
              <a:pathLst>
                <a:path w="5" h="15" extrusionOk="0">
                  <a:moveTo>
                    <a:pt x="1" y="1"/>
                  </a:moveTo>
                  <a:lnTo>
                    <a:pt x="1" y="15"/>
                  </a:ln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004;p76">
              <a:extLst>
                <a:ext uri="{FF2B5EF4-FFF2-40B4-BE49-F238E27FC236}">
                  <a16:creationId xmlns:a16="http://schemas.microsoft.com/office/drawing/2014/main" id="{D51156F3-0A52-7BA1-C96C-A3F418B2301F}"/>
                </a:ext>
              </a:extLst>
            </p:cNvPr>
            <p:cNvSpPr/>
            <p:nvPr/>
          </p:nvSpPr>
          <p:spPr>
            <a:xfrm>
              <a:off x="2048248" y="1965468"/>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005;p76">
              <a:extLst>
                <a:ext uri="{FF2B5EF4-FFF2-40B4-BE49-F238E27FC236}">
                  <a16:creationId xmlns:a16="http://schemas.microsoft.com/office/drawing/2014/main" id="{F6112D2A-4842-B784-D72D-276009FC07FB}"/>
                </a:ext>
              </a:extLst>
            </p:cNvPr>
            <p:cNvSpPr/>
            <p:nvPr/>
          </p:nvSpPr>
          <p:spPr>
            <a:xfrm>
              <a:off x="2030082" y="197692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006;p76">
              <a:extLst>
                <a:ext uri="{FF2B5EF4-FFF2-40B4-BE49-F238E27FC236}">
                  <a16:creationId xmlns:a16="http://schemas.microsoft.com/office/drawing/2014/main" id="{28BAC294-4CAA-3740-F401-AE35C1D131D3}"/>
                </a:ext>
              </a:extLst>
            </p:cNvPr>
            <p:cNvSpPr/>
            <p:nvPr/>
          </p:nvSpPr>
          <p:spPr>
            <a:xfrm>
              <a:off x="2028520" y="2004014"/>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007;p76">
              <a:extLst>
                <a:ext uri="{FF2B5EF4-FFF2-40B4-BE49-F238E27FC236}">
                  <a16:creationId xmlns:a16="http://schemas.microsoft.com/office/drawing/2014/main" id="{37B745D4-4212-54C4-9A36-F4C2106AC4FC}"/>
                </a:ext>
              </a:extLst>
            </p:cNvPr>
            <p:cNvSpPr/>
            <p:nvPr/>
          </p:nvSpPr>
          <p:spPr>
            <a:xfrm>
              <a:off x="2029756" y="1975203"/>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008;p76">
              <a:extLst>
                <a:ext uri="{FF2B5EF4-FFF2-40B4-BE49-F238E27FC236}">
                  <a16:creationId xmlns:a16="http://schemas.microsoft.com/office/drawing/2014/main" id="{8D628CA9-47DA-3C21-C1D9-56A1A9C26949}"/>
                </a:ext>
              </a:extLst>
            </p:cNvPr>
            <p:cNvSpPr/>
            <p:nvPr/>
          </p:nvSpPr>
          <p:spPr>
            <a:xfrm>
              <a:off x="2028520" y="2002969"/>
              <a:ext cx="14" cy="204"/>
            </a:xfrm>
            <a:custGeom>
              <a:avLst/>
              <a:gdLst/>
              <a:ahLst/>
              <a:cxnLst/>
              <a:rect l="l" t="t" r="r" b="b"/>
              <a:pathLst>
                <a:path w="1" h="15" extrusionOk="0">
                  <a:moveTo>
                    <a:pt x="0" y="14"/>
                  </a:moveTo>
                  <a:lnTo>
                    <a:pt x="0" y="0"/>
                  </a:lnTo>
                  <a:cubicBezTo>
                    <a:pt x="0"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009;p76">
              <a:extLst>
                <a:ext uri="{FF2B5EF4-FFF2-40B4-BE49-F238E27FC236}">
                  <a16:creationId xmlns:a16="http://schemas.microsoft.com/office/drawing/2014/main" id="{CD38730D-AA5B-4E15-8473-75A32C9BBB39}"/>
                </a:ext>
              </a:extLst>
            </p:cNvPr>
            <p:cNvSpPr/>
            <p:nvPr/>
          </p:nvSpPr>
          <p:spPr>
            <a:xfrm>
              <a:off x="2028561" y="2003444"/>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010;p76">
              <a:extLst>
                <a:ext uri="{FF2B5EF4-FFF2-40B4-BE49-F238E27FC236}">
                  <a16:creationId xmlns:a16="http://schemas.microsoft.com/office/drawing/2014/main" id="{1FA72AA6-BA43-73CA-A2D6-92BACE5AB825}"/>
                </a:ext>
              </a:extLst>
            </p:cNvPr>
            <p:cNvSpPr/>
            <p:nvPr/>
          </p:nvSpPr>
          <p:spPr>
            <a:xfrm>
              <a:off x="2028262" y="2002195"/>
              <a:ext cx="81" cy="122"/>
            </a:xfrm>
            <a:custGeom>
              <a:avLst/>
              <a:gdLst/>
              <a:ahLst/>
              <a:cxnLst/>
              <a:rect l="l" t="t" r="r" b="b"/>
              <a:pathLst>
                <a:path w="6" h="9" extrusionOk="0">
                  <a:moveTo>
                    <a:pt x="1" y="1"/>
                  </a:moveTo>
                  <a:cubicBezTo>
                    <a:pt x="1" y="1"/>
                    <a:pt x="5" y="6"/>
                    <a:pt x="5" y="8"/>
                  </a:cubicBezTo>
                  <a:cubicBezTo>
                    <a:pt x="5" y="5"/>
                    <a:pt x="5" y="1"/>
                    <a:pt x="2" y="1"/>
                  </a:cubicBez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011;p76">
              <a:extLst>
                <a:ext uri="{FF2B5EF4-FFF2-40B4-BE49-F238E27FC236}">
                  <a16:creationId xmlns:a16="http://schemas.microsoft.com/office/drawing/2014/main" id="{CF7731D6-664F-D177-11EE-348A24800231}"/>
                </a:ext>
              </a:extLst>
            </p:cNvPr>
            <p:cNvSpPr/>
            <p:nvPr/>
          </p:nvSpPr>
          <p:spPr>
            <a:xfrm>
              <a:off x="2028425" y="2002534"/>
              <a:ext cx="54" cy="204"/>
            </a:xfrm>
            <a:custGeom>
              <a:avLst/>
              <a:gdLst/>
              <a:ahLst/>
              <a:cxnLst/>
              <a:rect l="l" t="t" r="r" b="b"/>
              <a:pathLst>
                <a:path w="4" h="15" extrusionOk="0">
                  <a:moveTo>
                    <a:pt x="0" y="1"/>
                  </a:moveTo>
                  <a:cubicBezTo>
                    <a:pt x="0" y="4"/>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012;p76">
              <a:extLst>
                <a:ext uri="{FF2B5EF4-FFF2-40B4-BE49-F238E27FC236}">
                  <a16:creationId xmlns:a16="http://schemas.microsoft.com/office/drawing/2014/main" id="{2966DE9B-37AE-9837-F7E7-02B615DDC993}"/>
                </a:ext>
              </a:extLst>
            </p:cNvPr>
            <p:cNvSpPr/>
            <p:nvPr/>
          </p:nvSpPr>
          <p:spPr>
            <a:xfrm>
              <a:off x="2030231" y="1977728"/>
              <a:ext cx="54" cy="353"/>
            </a:xfrm>
            <a:custGeom>
              <a:avLst/>
              <a:gdLst/>
              <a:ahLst/>
              <a:cxnLst/>
              <a:rect l="l" t="t" r="r" b="b"/>
              <a:pathLst>
                <a:path w="4" h="26" extrusionOk="0">
                  <a:moveTo>
                    <a:pt x="4"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013;p76">
              <a:extLst>
                <a:ext uri="{FF2B5EF4-FFF2-40B4-BE49-F238E27FC236}">
                  <a16:creationId xmlns:a16="http://schemas.microsoft.com/office/drawing/2014/main" id="{95F40C2F-ED6B-3FC6-58A7-660F1641BFFB}"/>
                </a:ext>
              </a:extLst>
            </p:cNvPr>
            <p:cNvSpPr/>
            <p:nvPr/>
          </p:nvSpPr>
          <p:spPr>
            <a:xfrm>
              <a:off x="2030747" y="1981530"/>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014;p76">
              <a:extLst>
                <a:ext uri="{FF2B5EF4-FFF2-40B4-BE49-F238E27FC236}">
                  <a16:creationId xmlns:a16="http://schemas.microsoft.com/office/drawing/2014/main" id="{3629E92F-FD3A-1110-C0E1-0A5EF73B7FD2}"/>
                </a:ext>
              </a:extLst>
            </p:cNvPr>
            <p:cNvSpPr/>
            <p:nvPr/>
          </p:nvSpPr>
          <p:spPr>
            <a:xfrm>
              <a:off x="2030652" y="1980539"/>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015;p76">
              <a:extLst>
                <a:ext uri="{FF2B5EF4-FFF2-40B4-BE49-F238E27FC236}">
                  <a16:creationId xmlns:a16="http://schemas.microsoft.com/office/drawing/2014/main" id="{A2536ADD-99B5-0687-DBB0-D51B429018D6}"/>
                </a:ext>
              </a:extLst>
            </p:cNvPr>
            <p:cNvSpPr/>
            <p:nvPr/>
          </p:nvSpPr>
          <p:spPr>
            <a:xfrm>
              <a:off x="2030557" y="1979914"/>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016;p76">
              <a:extLst>
                <a:ext uri="{FF2B5EF4-FFF2-40B4-BE49-F238E27FC236}">
                  <a16:creationId xmlns:a16="http://schemas.microsoft.com/office/drawing/2014/main" id="{C20A6835-1A52-D684-2FE9-A99563FA4F99}"/>
                </a:ext>
              </a:extLst>
            </p:cNvPr>
            <p:cNvSpPr/>
            <p:nvPr/>
          </p:nvSpPr>
          <p:spPr>
            <a:xfrm>
              <a:off x="2029281" y="1973397"/>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017;p76">
              <a:extLst>
                <a:ext uri="{FF2B5EF4-FFF2-40B4-BE49-F238E27FC236}">
                  <a16:creationId xmlns:a16="http://schemas.microsoft.com/office/drawing/2014/main" id="{BD2790ED-6AF3-FCF5-C12E-812D71FDFFB8}"/>
                </a:ext>
              </a:extLst>
            </p:cNvPr>
            <p:cNvSpPr/>
            <p:nvPr/>
          </p:nvSpPr>
          <p:spPr>
            <a:xfrm>
              <a:off x="2030367" y="1978488"/>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18;p76">
              <a:extLst>
                <a:ext uri="{FF2B5EF4-FFF2-40B4-BE49-F238E27FC236}">
                  <a16:creationId xmlns:a16="http://schemas.microsoft.com/office/drawing/2014/main" id="{F1BFC503-7C30-6F5B-34AA-18AF6C1809F1}"/>
                </a:ext>
              </a:extLst>
            </p:cNvPr>
            <p:cNvSpPr/>
            <p:nvPr/>
          </p:nvSpPr>
          <p:spPr>
            <a:xfrm>
              <a:off x="2029511" y="1974306"/>
              <a:ext cx="109" cy="394"/>
            </a:xfrm>
            <a:custGeom>
              <a:avLst/>
              <a:gdLst/>
              <a:ahLst/>
              <a:cxnLst/>
              <a:rect l="l" t="t" r="r" b="b"/>
              <a:pathLst>
                <a:path w="8" h="29" extrusionOk="0">
                  <a:moveTo>
                    <a:pt x="8"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9;p76">
              <a:extLst>
                <a:ext uri="{FF2B5EF4-FFF2-40B4-BE49-F238E27FC236}">
                  <a16:creationId xmlns:a16="http://schemas.microsoft.com/office/drawing/2014/main" id="{7974378A-E01D-9216-E722-C033E0895EB8}"/>
                </a:ext>
              </a:extLst>
            </p:cNvPr>
            <p:cNvSpPr/>
            <p:nvPr/>
          </p:nvSpPr>
          <p:spPr>
            <a:xfrm>
              <a:off x="2030706" y="1981109"/>
              <a:ext cx="14" cy="204"/>
            </a:xfrm>
            <a:custGeom>
              <a:avLst/>
              <a:gdLst/>
              <a:ahLst/>
              <a:cxnLst/>
              <a:rect l="l" t="t" r="r" b="b"/>
              <a:pathLst>
                <a:path w="1" h="15" extrusionOk="0">
                  <a:moveTo>
                    <a:pt x="0" y="14"/>
                  </a:moveTo>
                  <a:lnTo>
                    <a:pt x="0" y="0"/>
                  </a:ln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0;p76">
              <a:extLst>
                <a:ext uri="{FF2B5EF4-FFF2-40B4-BE49-F238E27FC236}">
                  <a16:creationId xmlns:a16="http://schemas.microsoft.com/office/drawing/2014/main" id="{06BAAD1F-D9F1-5E96-20B6-A7AA27854D88}"/>
                </a:ext>
              </a:extLst>
            </p:cNvPr>
            <p:cNvSpPr/>
            <p:nvPr/>
          </p:nvSpPr>
          <p:spPr>
            <a:xfrm>
              <a:off x="2030462" y="1979249"/>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21;p76">
              <a:extLst>
                <a:ext uri="{FF2B5EF4-FFF2-40B4-BE49-F238E27FC236}">
                  <a16:creationId xmlns:a16="http://schemas.microsoft.com/office/drawing/2014/main" id="{711FB688-F040-2FBA-D232-35A490A1C5DA}"/>
                </a:ext>
              </a:extLst>
            </p:cNvPr>
            <p:cNvSpPr/>
            <p:nvPr/>
          </p:nvSpPr>
          <p:spPr>
            <a:xfrm>
              <a:off x="2028425" y="2004666"/>
              <a:ext cx="54" cy="177"/>
            </a:xfrm>
            <a:custGeom>
              <a:avLst/>
              <a:gdLst/>
              <a:ahLst/>
              <a:cxnLst/>
              <a:rect l="l" t="t" r="r" b="b"/>
              <a:pathLst>
                <a:path w="4" h="13" extrusionOk="0">
                  <a:moveTo>
                    <a:pt x="1" y="1"/>
                  </a:moveTo>
                  <a:cubicBezTo>
                    <a:pt x="1" y="1"/>
                    <a:pt x="0" y="1"/>
                    <a:pt x="0" y="2"/>
                  </a:cubicBezTo>
                  <a:lnTo>
                    <a:pt x="0" y="12"/>
                  </a:lnTo>
                  <a:cubicBezTo>
                    <a:pt x="3" y="9"/>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22;p76">
              <a:extLst>
                <a:ext uri="{FF2B5EF4-FFF2-40B4-BE49-F238E27FC236}">
                  <a16:creationId xmlns:a16="http://schemas.microsoft.com/office/drawing/2014/main" id="{170CAE02-F46A-FE25-C25E-6394153232F4}"/>
                </a:ext>
              </a:extLst>
            </p:cNvPr>
            <p:cNvSpPr/>
            <p:nvPr/>
          </p:nvSpPr>
          <p:spPr>
            <a:xfrm>
              <a:off x="2028995" y="1972541"/>
              <a:ext cx="109" cy="394"/>
            </a:xfrm>
            <a:custGeom>
              <a:avLst/>
              <a:gdLst/>
              <a:ahLst/>
              <a:cxnLst/>
              <a:rect l="l" t="t" r="r" b="b"/>
              <a:pathLst>
                <a:path w="8" h="29" extrusionOk="0">
                  <a:moveTo>
                    <a:pt x="7"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23;p76">
              <a:extLst>
                <a:ext uri="{FF2B5EF4-FFF2-40B4-BE49-F238E27FC236}">
                  <a16:creationId xmlns:a16="http://schemas.microsoft.com/office/drawing/2014/main" id="{E2D674E9-09BF-BA64-F971-A033006A9EB0}"/>
                </a:ext>
              </a:extLst>
            </p:cNvPr>
            <p:cNvSpPr/>
            <p:nvPr/>
          </p:nvSpPr>
          <p:spPr>
            <a:xfrm>
              <a:off x="2029892" y="1976072"/>
              <a:ext cx="109" cy="339"/>
            </a:xfrm>
            <a:custGeom>
              <a:avLst/>
              <a:gdLst/>
              <a:ahLst/>
              <a:cxnLst/>
              <a:rect l="l" t="t" r="r" b="b"/>
              <a:pathLst>
                <a:path w="8" h="25" extrusionOk="0">
                  <a:moveTo>
                    <a:pt x="8"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24;p76">
              <a:extLst>
                <a:ext uri="{FF2B5EF4-FFF2-40B4-BE49-F238E27FC236}">
                  <a16:creationId xmlns:a16="http://schemas.microsoft.com/office/drawing/2014/main" id="{6E64EB3C-80E3-8988-68A2-C23B8FDF6DB2}"/>
                </a:ext>
              </a:extLst>
            </p:cNvPr>
            <p:cNvSpPr/>
            <p:nvPr/>
          </p:nvSpPr>
          <p:spPr>
            <a:xfrm>
              <a:off x="2028425" y="1970885"/>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25;p76">
              <a:extLst>
                <a:ext uri="{FF2B5EF4-FFF2-40B4-BE49-F238E27FC236}">
                  <a16:creationId xmlns:a16="http://schemas.microsoft.com/office/drawing/2014/main" id="{6AF8EBE9-F6A2-2045-AD58-1869518EF9BB}"/>
                </a:ext>
              </a:extLst>
            </p:cNvPr>
            <p:cNvSpPr/>
            <p:nvPr/>
          </p:nvSpPr>
          <p:spPr>
            <a:xfrm>
              <a:off x="2025044" y="1994320"/>
              <a:ext cx="3055" cy="7563"/>
            </a:xfrm>
            <a:custGeom>
              <a:avLst/>
              <a:gdLst/>
              <a:ahLst/>
              <a:cxnLst/>
              <a:rect l="l" t="t" r="r" b="b"/>
              <a:pathLst>
                <a:path w="225" h="557" extrusionOk="0">
                  <a:moveTo>
                    <a:pt x="225" y="557"/>
                  </a:moveTo>
                  <a:cubicBezTo>
                    <a:pt x="151" y="459"/>
                    <a:pt x="1" y="67"/>
                    <a:pt x="8" y="0"/>
                  </a:cubicBezTo>
                  <a:cubicBezTo>
                    <a:pt x="1" y="67"/>
                    <a:pt x="151" y="459"/>
                    <a:pt x="225" y="5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26;p76">
              <a:extLst>
                <a:ext uri="{FF2B5EF4-FFF2-40B4-BE49-F238E27FC236}">
                  <a16:creationId xmlns:a16="http://schemas.microsoft.com/office/drawing/2014/main" id="{CAFEC235-12C0-1924-AF7D-0D0187361D1F}"/>
                </a:ext>
              </a:extLst>
            </p:cNvPr>
            <p:cNvSpPr/>
            <p:nvPr/>
          </p:nvSpPr>
          <p:spPr>
            <a:xfrm>
              <a:off x="2028710" y="1971686"/>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27;p76">
              <a:extLst>
                <a:ext uri="{FF2B5EF4-FFF2-40B4-BE49-F238E27FC236}">
                  <a16:creationId xmlns:a16="http://schemas.microsoft.com/office/drawing/2014/main" id="{24C99AC0-DD26-13D2-4AEA-DF5D5612A9F3}"/>
                </a:ext>
              </a:extLst>
            </p:cNvPr>
            <p:cNvSpPr/>
            <p:nvPr/>
          </p:nvSpPr>
          <p:spPr>
            <a:xfrm>
              <a:off x="1936777" y="1949351"/>
              <a:ext cx="53305" cy="39619"/>
            </a:xfrm>
            <a:custGeom>
              <a:avLst/>
              <a:gdLst/>
              <a:ahLst/>
              <a:cxnLst/>
              <a:rect l="l" t="t" r="r" b="b"/>
              <a:pathLst>
                <a:path w="3926" h="2918" extrusionOk="0">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028;p76">
              <a:extLst>
                <a:ext uri="{FF2B5EF4-FFF2-40B4-BE49-F238E27FC236}">
                  <a16:creationId xmlns:a16="http://schemas.microsoft.com/office/drawing/2014/main" id="{A27AFA75-5CFC-EAC0-2426-4431E0665417}"/>
                </a:ext>
              </a:extLst>
            </p:cNvPr>
            <p:cNvSpPr/>
            <p:nvPr/>
          </p:nvSpPr>
          <p:spPr>
            <a:xfrm>
              <a:off x="1956464" y="19525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029;p76">
              <a:extLst>
                <a:ext uri="{FF2B5EF4-FFF2-40B4-BE49-F238E27FC236}">
                  <a16:creationId xmlns:a16="http://schemas.microsoft.com/office/drawing/2014/main" id="{8A89B2E4-7A43-A222-82AF-EC0E809652D8}"/>
                </a:ext>
              </a:extLst>
            </p:cNvPr>
            <p:cNvSpPr/>
            <p:nvPr/>
          </p:nvSpPr>
          <p:spPr>
            <a:xfrm>
              <a:off x="1957510" y="195258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030;p76">
              <a:extLst>
                <a:ext uri="{FF2B5EF4-FFF2-40B4-BE49-F238E27FC236}">
                  <a16:creationId xmlns:a16="http://schemas.microsoft.com/office/drawing/2014/main" id="{2E0BF185-1A0D-B218-368A-920489855649}"/>
                </a:ext>
              </a:extLst>
            </p:cNvPr>
            <p:cNvSpPr/>
            <p:nvPr/>
          </p:nvSpPr>
          <p:spPr>
            <a:xfrm>
              <a:off x="1953898" y="1952352"/>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031;p76">
              <a:extLst>
                <a:ext uri="{FF2B5EF4-FFF2-40B4-BE49-F238E27FC236}">
                  <a16:creationId xmlns:a16="http://schemas.microsoft.com/office/drawing/2014/main" id="{090B110D-C84B-B3DB-04A0-C1BDB9C856BF}"/>
                </a:ext>
              </a:extLst>
            </p:cNvPr>
            <p:cNvSpPr/>
            <p:nvPr/>
          </p:nvSpPr>
          <p:spPr>
            <a:xfrm>
              <a:off x="1953138" y="1952162"/>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032;p76">
              <a:extLst>
                <a:ext uri="{FF2B5EF4-FFF2-40B4-BE49-F238E27FC236}">
                  <a16:creationId xmlns:a16="http://schemas.microsoft.com/office/drawing/2014/main" id="{8FDE4CB5-C1DC-115C-7C7B-459651D0460F}"/>
                </a:ext>
              </a:extLst>
            </p:cNvPr>
            <p:cNvSpPr/>
            <p:nvPr/>
          </p:nvSpPr>
          <p:spPr>
            <a:xfrm>
              <a:off x="1951997" y="1951822"/>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033;p76">
              <a:extLst>
                <a:ext uri="{FF2B5EF4-FFF2-40B4-BE49-F238E27FC236}">
                  <a16:creationId xmlns:a16="http://schemas.microsoft.com/office/drawing/2014/main" id="{2E176CBC-BF95-B294-D783-53722ED87220}"/>
                </a:ext>
              </a:extLst>
            </p:cNvPr>
            <p:cNvSpPr/>
            <p:nvPr/>
          </p:nvSpPr>
          <p:spPr>
            <a:xfrm>
              <a:off x="1952513" y="1952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034;p76">
              <a:extLst>
                <a:ext uri="{FF2B5EF4-FFF2-40B4-BE49-F238E27FC236}">
                  <a16:creationId xmlns:a16="http://schemas.microsoft.com/office/drawing/2014/main" id="{6E43212F-D780-3B22-B0A3-3F88B365584D}"/>
                </a:ext>
              </a:extLst>
            </p:cNvPr>
            <p:cNvSpPr/>
            <p:nvPr/>
          </p:nvSpPr>
          <p:spPr>
            <a:xfrm>
              <a:off x="1955650" y="1952542"/>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035;p76">
              <a:extLst>
                <a:ext uri="{FF2B5EF4-FFF2-40B4-BE49-F238E27FC236}">
                  <a16:creationId xmlns:a16="http://schemas.microsoft.com/office/drawing/2014/main" id="{35E8375D-93F7-C644-C57D-6E24C3E3796D}"/>
                </a:ext>
              </a:extLst>
            </p:cNvPr>
            <p:cNvSpPr/>
            <p:nvPr/>
          </p:nvSpPr>
          <p:spPr>
            <a:xfrm>
              <a:off x="1958026" y="195258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036;p76">
              <a:extLst>
                <a:ext uri="{FF2B5EF4-FFF2-40B4-BE49-F238E27FC236}">
                  <a16:creationId xmlns:a16="http://schemas.microsoft.com/office/drawing/2014/main" id="{6FEEE7D5-2A2B-58D0-A806-41736AC73081}"/>
                </a:ext>
              </a:extLst>
            </p:cNvPr>
            <p:cNvSpPr/>
            <p:nvPr/>
          </p:nvSpPr>
          <p:spPr>
            <a:xfrm>
              <a:off x="1958745" y="1952542"/>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037;p76">
              <a:extLst>
                <a:ext uri="{FF2B5EF4-FFF2-40B4-BE49-F238E27FC236}">
                  <a16:creationId xmlns:a16="http://schemas.microsoft.com/office/drawing/2014/main" id="{0958F452-E4F9-CB42-7C9B-295CA476DAE4}"/>
                </a:ext>
              </a:extLst>
            </p:cNvPr>
            <p:cNvSpPr/>
            <p:nvPr/>
          </p:nvSpPr>
          <p:spPr>
            <a:xfrm>
              <a:off x="1960972" y="1952202"/>
              <a:ext cx="543" cy="109"/>
            </a:xfrm>
            <a:custGeom>
              <a:avLst/>
              <a:gdLst/>
              <a:ahLst/>
              <a:cxnLst/>
              <a:rect l="l" t="t" r="r" b="b"/>
              <a:pathLst>
                <a:path w="40" h="8" extrusionOk="0">
                  <a:moveTo>
                    <a:pt x="39"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038;p76">
              <a:extLst>
                <a:ext uri="{FF2B5EF4-FFF2-40B4-BE49-F238E27FC236}">
                  <a16:creationId xmlns:a16="http://schemas.microsoft.com/office/drawing/2014/main" id="{5D82FDD1-2DAA-DF9F-7337-685A22753DEE}"/>
                </a:ext>
              </a:extLst>
            </p:cNvPr>
            <p:cNvSpPr/>
            <p:nvPr/>
          </p:nvSpPr>
          <p:spPr>
            <a:xfrm>
              <a:off x="1959451" y="1952487"/>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039;p76">
              <a:extLst>
                <a:ext uri="{FF2B5EF4-FFF2-40B4-BE49-F238E27FC236}">
                  <a16:creationId xmlns:a16="http://schemas.microsoft.com/office/drawing/2014/main" id="{D2FD8F3E-DF5B-75F1-F52A-AB7165D2184B}"/>
                </a:ext>
              </a:extLst>
            </p:cNvPr>
            <p:cNvSpPr/>
            <p:nvPr/>
          </p:nvSpPr>
          <p:spPr>
            <a:xfrm>
              <a:off x="1960171" y="1952392"/>
              <a:ext cx="394" cy="68"/>
            </a:xfrm>
            <a:custGeom>
              <a:avLst/>
              <a:gdLst/>
              <a:ahLst/>
              <a:cxnLst/>
              <a:rect l="l" t="t" r="r" b="b"/>
              <a:pathLst>
                <a:path w="29" h="5" extrusionOk="0">
                  <a:moveTo>
                    <a:pt x="2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040;p76">
              <a:extLst>
                <a:ext uri="{FF2B5EF4-FFF2-40B4-BE49-F238E27FC236}">
                  <a16:creationId xmlns:a16="http://schemas.microsoft.com/office/drawing/2014/main" id="{CD0FFF77-DAA4-598B-53DC-53F80E8F4A68}"/>
                </a:ext>
              </a:extLst>
            </p:cNvPr>
            <p:cNvSpPr/>
            <p:nvPr/>
          </p:nvSpPr>
          <p:spPr>
            <a:xfrm>
              <a:off x="1961732" y="1952067"/>
              <a:ext cx="448" cy="109"/>
            </a:xfrm>
            <a:custGeom>
              <a:avLst/>
              <a:gdLst/>
              <a:ahLst/>
              <a:cxnLst/>
              <a:rect l="l" t="t" r="r" b="b"/>
              <a:pathLst>
                <a:path w="33" h="8" extrusionOk="0">
                  <a:moveTo>
                    <a:pt x="3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041;p76">
              <a:extLst>
                <a:ext uri="{FF2B5EF4-FFF2-40B4-BE49-F238E27FC236}">
                  <a16:creationId xmlns:a16="http://schemas.microsoft.com/office/drawing/2014/main" id="{A27411E5-A2DE-14B3-9CE0-E273E78E9806}"/>
                </a:ext>
              </a:extLst>
            </p:cNvPr>
            <p:cNvSpPr/>
            <p:nvPr/>
          </p:nvSpPr>
          <p:spPr>
            <a:xfrm>
              <a:off x="1946865" y="1949351"/>
              <a:ext cx="190" cy="964"/>
            </a:xfrm>
            <a:custGeom>
              <a:avLst/>
              <a:gdLst/>
              <a:ahLst/>
              <a:cxnLst/>
              <a:rect l="l" t="t" r="r" b="b"/>
              <a:pathLst>
                <a:path w="14" h="71" extrusionOk="0">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042;p76">
              <a:extLst>
                <a:ext uri="{FF2B5EF4-FFF2-40B4-BE49-F238E27FC236}">
                  <a16:creationId xmlns:a16="http://schemas.microsoft.com/office/drawing/2014/main" id="{49FDDE06-B70C-16FE-F087-54A402127E51}"/>
                </a:ext>
              </a:extLst>
            </p:cNvPr>
            <p:cNvSpPr/>
            <p:nvPr/>
          </p:nvSpPr>
          <p:spPr>
            <a:xfrm>
              <a:off x="1946756" y="1950261"/>
              <a:ext cx="109" cy="204"/>
            </a:xfrm>
            <a:custGeom>
              <a:avLst/>
              <a:gdLst/>
              <a:ahLst/>
              <a:cxnLst/>
              <a:rect l="l" t="t" r="r" b="b"/>
              <a:pathLst>
                <a:path w="8" h="15" extrusionOk="0">
                  <a:moveTo>
                    <a:pt x="8" y="0"/>
                  </a:moveTo>
                  <a:lnTo>
                    <a:pt x="8" y="0"/>
                  </a:lnTo>
                  <a:cubicBezTo>
                    <a:pt x="5" y="4"/>
                    <a:pt x="1" y="11"/>
                    <a:pt x="1" y="14"/>
                  </a:cubicBezTo>
                  <a:cubicBezTo>
                    <a:pt x="5"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043;p76">
              <a:extLst>
                <a:ext uri="{FF2B5EF4-FFF2-40B4-BE49-F238E27FC236}">
                  <a16:creationId xmlns:a16="http://schemas.microsoft.com/office/drawing/2014/main" id="{6E72FD76-14B7-C6A7-023B-9B18D4C61451}"/>
                </a:ext>
              </a:extLst>
            </p:cNvPr>
            <p:cNvSpPr/>
            <p:nvPr/>
          </p:nvSpPr>
          <p:spPr>
            <a:xfrm>
              <a:off x="1946281" y="1951211"/>
              <a:ext cx="163" cy="244"/>
            </a:xfrm>
            <a:custGeom>
              <a:avLst/>
              <a:gdLst/>
              <a:ahLst/>
              <a:cxnLst/>
              <a:rect l="l" t="t" r="r" b="b"/>
              <a:pathLst>
                <a:path w="12" h="18" extrusionOk="0">
                  <a:moveTo>
                    <a:pt x="1" y="18"/>
                  </a:moveTo>
                  <a:cubicBezTo>
                    <a:pt x="4" y="11"/>
                    <a:pt x="8" y="7"/>
                    <a:pt x="11" y="0"/>
                  </a:cubicBezTo>
                  <a:cubicBezTo>
                    <a:pt x="8"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044;p76">
              <a:extLst>
                <a:ext uri="{FF2B5EF4-FFF2-40B4-BE49-F238E27FC236}">
                  <a16:creationId xmlns:a16="http://schemas.microsoft.com/office/drawing/2014/main" id="{FF9DE070-EE6D-338B-1832-442E84CEB4D4}"/>
                </a:ext>
              </a:extLst>
            </p:cNvPr>
            <p:cNvSpPr/>
            <p:nvPr/>
          </p:nvSpPr>
          <p:spPr>
            <a:xfrm>
              <a:off x="1936831" y="1960661"/>
              <a:ext cx="54" cy="14"/>
            </a:xfrm>
            <a:custGeom>
              <a:avLst/>
              <a:gdLst/>
              <a:ahLst/>
              <a:cxnLst/>
              <a:rect l="l" t="t" r="r" b="b"/>
              <a:pathLst>
                <a:path w="4" h="1" extrusionOk="0">
                  <a:moveTo>
                    <a:pt x="0" y="1"/>
                  </a:moveTo>
                  <a:lnTo>
                    <a:pt x="0" y="1"/>
                  </a:ln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045;p76">
              <a:extLst>
                <a:ext uri="{FF2B5EF4-FFF2-40B4-BE49-F238E27FC236}">
                  <a16:creationId xmlns:a16="http://schemas.microsoft.com/office/drawing/2014/main" id="{F3A700DD-66D8-DC28-8E51-AE2529272B5A}"/>
                </a:ext>
              </a:extLst>
            </p:cNvPr>
            <p:cNvSpPr/>
            <p:nvPr/>
          </p:nvSpPr>
          <p:spPr>
            <a:xfrm>
              <a:off x="1945521" y="1952012"/>
              <a:ext cx="258" cy="204"/>
            </a:xfrm>
            <a:custGeom>
              <a:avLst/>
              <a:gdLst/>
              <a:ahLst/>
              <a:cxnLst/>
              <a:rect l="l" t="t" r="r" b="b"/>
              <a:pathLst>
                <a:path w="19" h="15" extrusionOk="0">
                  <a:moveTo>
                    <a:pt x="1" y="15"/>
                  </a:moveTo>
                  <a:cubicBezTo>
                    <a:pt x="8" y="8"/>
                    <a:pt x="11" y="4"/>
                    <a:pt x="18" y="1"/>
                  </a:cubicBezTo>
                  <a:cubicBezTo>
                    <a:pt x="11"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046;p76">
              <a:extLst>
                <a:ext uri="{FF2B5EF4-FFF2-40B4-BE49-F238E27FC236}">
                  <a16:creationId xmlns:a16="http://schemas.microsoft.com/office/drawing/2014/main" id="{04F692C7-A3C4-380E-1981-0F2B914C1614}"/>
                </a:ext>
              </a:extLst>
            </p:cNvPr>
            <p:cNvSpPr/>
            <p:nvPr/>
          </p:nvSpPr>
          <p:spPr>
            <a:xfrm>
              <a:off x="1944856" y="1952297"/>
              <a:ext cx="489" cy="258"/>
            </a:xfrm>
            <a:custGeom>
              <a:avLst/>
              <a:gdLst/>
              <a:ahLst/>
              <a:cxnLst/>
              <a:rect l="l" t="t" r="r" b="b"/>
              <a:pathLst>
                <a:path w="36" h="19" extrusionOk="0">
                  <a:moveTo>
                    <a:pt x="1" y="18"/>
                  </a:moveTo>
                  <a:cubicBezTo>
                    <a:pt x="15" y="15"/>
                    <a:pt x="25" y="8"/>
                    <a:pt x="36" y="1"/>
                  </a:cubicBezTo>
                  <a:cubicBezTo>
                    <a:pt x="25" y="8"/>
                    <a:pt x="15"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047;p76">
              <a:extLst>
                <a:ext uri="{FF2B5EF4-FFF2-40B4-BE49-F238E27FC236}">
                  <a16:creationId xmlns:a16="http://schemas.microsoft.com/office/drawing/2014/main" id="{7ADE249C-DF27-1E01-46CF-498F0E73B199}"/>
                </a:ext>
              </a:extLst>
            </p:cNvPr>
            <p:cNvSpPr/>
            <p:nvPr/>
          </p:nvSpPr>
          <p:spPr>
            <a:xfrm>
              <a:off x="1936967" y="1959616"/>
              <a:ext cx="1249" cy="964"/>
            </a:xfrm>
            <a:custGeom>
              <a:avLst/>
              <a:gdLst/>
              <a:ahLst/>
              <a:cxnLst/>
              <a:rect l="l" t="t" r="r" b="b"/>
              <a:pathLst>
                <a:path w="92" h="71" extrusionOk="0">
                  <a:moveTo>
                    <a:pt x="92" y="1"/>
                  </a:moveTo>
                  <a:cubicBezTo>
                    <a:pt x="60" y="25"/>
                    <a:pt x="29" y="50"/>
                    <a:pt x="1" y="71"/>
                  </a:cubicBezTo>
                  <a:cubicBezTo>
                    <a:pt x="29" y="50"/>
                    <a:pt x="60" y="29"/>
                    <a:pt x="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048;p76">
              <a:extLst>
                <a:ext uri="{FF2B5EF4-FFF2-40B4-BE49-F238E27FC236}">
                  <a16:creationId xmlns:a16="http://schemas.microsoft.com/office/drawing/2014/main" id="{E5A963C8-B8E0-F184-763A-03D5D8D8D5A7}"/>
                </a:ext>
              </a:extLst>
            </p:cNvPr>
            <p:cNvSpPr/>
            <p:nvPr/>
          </p:nvSpPr>
          <p:spPr>
            <a:xfrm>
              <a:off x="1945955" y="1951632"/>
              <a:ext cx="204" cy="204"/>
            </a:xfrm>
            <a:custGeom>
              <a:avLst/>
              <a:gdLst/>
              <a:ahLst/>
              <a:cxnLst/>
              <a:rect l="l" t="t" r="r" b="b"/>
              <a:pathLst>
                <a:path w="15" h="15" extrusionOk="0">
                  <a:moveTo>
                    <a:pt x="14" y="1"/>
                  </a:moveTo>
                  <a:cubicBezTo>
                    <a:pt x="7" y="4"/>
                    <a:pt x="4" y="11"/>
                    <a:pt x="0" y="15"/>
                  </a:cubicBezTo>
                  <a:cubicBezTo>
                    <a:pt x="4" y="11"/>
                    <a:pt x="11" y="4"/>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049;p76">
              <a:extLst>
                <a:ext uri="{FF2B5EF4-FFF2-40B4-BE49-F238E27FC236}">
                  <a16:creationId xmlns:a16="http://schemas.microsoft.com/office/drawing/2014/main" id="{30650578-B321-81CE-7533-67AFCC9F4478}"/>
                </a:ext>
              </a:extLst>
            </p:cNvPr>
            <p:cNvSpPr/>
            <p:nvPr/>
          </p:nvSpPr>
          <p:spPr>
            <a:xfrm>
              <a:off x="1946526" y="1950736"/>
              <a:ext cx="149" cy="244"/>
            </a:xfrm>
            <a:custGeom>
              <a:avLst/>
              <a:gdLst/>
              <a:ahLst/>
              <a:cxnLst/>
              <a:rect l="l" t="t" r="r" b="b"/>
              <a:pathLst>
                <a:path w="11" h="18" extrusionOk="0">
                  <a:moveTo>
                    <a:pt x="11" y="0"/>
                  </a:moveTo>
                  <a:lnTo>
                    <a:pt x="11" y="0"/>
                  </a:lnTo>
                  <a:cubicBezTo>
                    <a:pt x="7" y="7"/>
                    <a:pt x="4" y="11"/>
                    <a:pt x="0" y="18"/>
                  </a:cubicBezTo>
                  <a:cubicBezTo>
                    <a:pt x="4" y="11"/>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050;p76">
              <a:extLst>
                <a:ext uri="{FF2B5EF4-FFF2-40B4-BE49-F238E27FC236}">
                  <a16:creationId xmlns:a16="http://schemas.microsoft.com/office/drawing/2014/main" id="{70BD02E4-C3CA-17AC-E63E-FCBB80030AC2}"/>
                </a:ext>
              </a:extLst>
            </p:cNvPr>
            <p:cNvSpPr/>
            <p:nvPr/>
          </p:nvSpPr>
          <p:spPr>
            <a:xfrm>
              <a:off x="1946865" y="1950206"/>
              <a:ext cx="0" cy="68"/>
            </a:xfrm>
            <a:custGeom>
              <a:avLst/>
              <a:gdLst/>
              <a:ahLst/>
              <a:cxnLst/>
              <a:rect l="l" t="t" r="r" b="b"/>
              <a:pathLst>
                <a:path h="5" extrusionOk="0">
                  <a:moveTo>
                    <a:pt x="0"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051;p76">
              <a:extLst>
                <a:ext uri="{FF2B5EF4-FFF2-40B4-BE49-F238E27FC236}">
                  <a16:creationId xmlns:a16="http://schemas.microsoft.com/office/drawing/2014/main" id="{31E43254-F66D-45B2-7729-EDB950E1475F}"/>
                </a:ext>
              </a:extLst>
            </p:cNvPr>
            <p:cNvSpPr/>
            <p:nvPr/>
          </p:nvSpPr>
          <p:spPr>
            <a:xfrm>
              <a:off x="1946960" y="1949595"/>
              <a:ext cx="0" cy="109"/>
            </a:xfrm>
            <a:custGeom>
              <a:avLst/>
              <a:gdLst/>
              <a:ahLst/>
              <a:cxnLst/>
              <a:rect l="l" t="t" r="r" b="b"/>
              <a:pathLst>
                <a:path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052;p76">
              <a:extLst>
                <a:ext uri="{FF2B5EF4-FFF2-40B4-BE49-F238E27FC236}">
                  <a16:creationId xmlns:a16="http://schemas.microsoft.com/office/drawing/2014/main" id="{27345B0D-BD76-9CD7-FE10-56EA80B402DF}"/>
                </a:ext>
              </a:extLst>
            </p:cNvPr>
            <p:cNvSpPr/>
            <p:nvPr/>
          </p:nvSpPr>
          <p:spPr>
            <a:xfrm>
              <a:off x="1987217" y="1973261"/>
              <a:ext cx="109" cy="109"/>
            </a:xfrm>
            <a:custGeom>
              <a:avLst/>
              <a:gdLst/>
              <a:ahLst/>
              <a:cxnLst/>
              <a:rect l="l" t="t" r="r" b="b"/>
              <a:pathLst>
                <a:path w="8" h="8" extrusionOk="0">
                  <a:moveTo>
                    <a:pt x="7"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053;p76">
              <a:extLst>
                <a:ext uri="{FF2B5EF4-FFF2-40B4-BE49-F238E27FC236}">
                  <a16:creationId xmlns:a16="http://schemas.microsoft.com/office/drawing/2014/main" id="{ED707AE6-B66B-1470-85DC-BDB3CDACBF0F}"/>
                </a:ext>
              </a:extLst>
            </p:cNvPr>
            <p:cNvSpPr/>
            <p:nvPr/>
          </p:nvSpPr>
          <p:spPr>
            <a:xfrm>
              <a:off x="1986498" y="1969839"/>
              <a:ext cx="68" cy="204"/>
            </a:xfrm>
            <a:custGeom>
              <a:avLst/>
              <a:gdLst/>
              <a:ahLst/>
              <a:cxnLst/>
              <a:rect l="l" t="t" r="r" b="b"/>
              <a:pathLst>
                <a:path w="5" h="15" extrusionOk="0">
                  <a:moveTo>
                    <a:pt x="1" y="0"/>
                  </a:moveTo>
                  <a:lnTo>
                    <a:pt x="1" y="14"/>
                  </a:ln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054;p76">
              <a:extLst>
                <a:ext uri="{FF2B5EF4-FFF2-40B4-BE49-F238E27FC236}">
                  <a16:creationId xmlns:a16="http://schemas.microsoft.com/office/drawing/2014/main" id="{C5D60D26-E057-EBFD-7046-63A996904F2D}"/>
                </a:ext>
              </a:extLst>
            </p:cNvPr>
            <p:cNvSpPr/>
            <p:nvPr/>
          </p:nvSpPr>
          <p:spPr>
            <a:xfrm>
              <a:off x="1986783" y="1972677"/>
              <a:ext cx="109" cy="163"/>
            </a:xfrm>
            <a:custGeom>
              <a:avLst/>
              <a:gdLst/>
              <a:ahLst/>
              <a:cxnLst/>
              <a:rect l="l" t="t" r="r" b="b"/>
              <a:pathLst>
                <a:path w="8" h="12" extrusionOk="0">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055;p76">
              <a:extLst>
                <a:ext uri="{FF2B5EF4-FFF2-40B4-BE49-F238E27FC236}">
                  <a16:creationId xmlns:a16="http://schemas.microsoft.com/office/drawing/2014/main" id="{BEA459EB-4E00-C3D0-F7FB-2A857B92BF7A}"/>
                </a:ext>
              </a:extLst>
            </p:cNvPr>
            <p:cNvSpPr/>
            <p:nvPr/>
          </p:nvSpPr>
          <p:spPr>
            <a:xfrm>
              <a:off x="1986457" y="1970315"/>
              <a:ext cx="54" cy="204"/>
            </a:xfrm>
            <a:custGeom>
              <a:avLst/>
              <a:gdLst/>
              <a:ahLst/>
              <a:cxnLst/>
              <a:rect l="l" t="t" r="r" b="b"/>
              <a:pathLst>
                <a:path w="4" h="15" extrusionOk="0">
                  <a:moveTo>
                    <a:pt x="0" y="0"/>
                  </a:moveTo>
                  <a:lnTo>
                    <a:pt x="0" y="14"/>
                  </a:lnTo>
                  <a:cubicBezTo>
                    <a:pt x="4"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056;p76">
              <a:extLst>
                <a:ext uri="{FF2B5EF4-FFF2-40B4-BE49-F238E27FC236}">
                  <a16:creationId xmlns:a16="http://schemas.microsoft.com/office/drawing/2014/main" id="{2A8873BA-C9F2-256E-54EB-C62988527B65}"/>
                </a:ext>
              </a:extLst>
            </p:cNvPr>
            <p:cNvSpPr/>
            <p:nvPr/>
          </p:nvSpPr>
          <p:spPr>
            <a:xfrm>
              <a:off x="1985547" y="1985236"/>
              <a:ext cx="1629" cy="1629"/>
            </a:xfrm>
            <a:custGeom>
              <a:avLst/>
              <a:gdLst/>
              <a:ahLst/>
              <a:cxnLst/>
              <a:rect l="l" t="t" r="r" b="b"/>
              <a:pathLst>
                <a:path w="120" h="120" extrusionOk="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057;p76">
              <a:extLst>
                <a:ext uri="{FF2B5EF4-FFF2-40B4-BE49-F238E27FC236}">
                  <a16:creationId xmlns:a16="http://schemas.microsoft.com/office/drawing/2014/main" id="{89ED730C-1419-981D-71AD-087CD4C57E57}"/>
                </a:ext>
              </a:extLst>
            </p:cNvPr>
            <p:cNvSpPr/>
            <p:nvPr/>
          </p:nvSpPr>
          <p:spPr>
            <a:xfrm>
              <a:off x="1986878" y="1967789"/>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058;p76">
              <a:extLst>
                <a:ext uri="{FF2B5EF4-FFF2-40B4-BE49-F238E27FC236}">
                  <a16:creationId xmlns:a16="http://schemas.microsoft.com/office/drawing/2014/main" id="{86F48145-0200-2AA6-561F-8BECC32A0AF7}"/>
                </a:ext>
              </a:extLst>
            </p:cNvPr>
            <p:cNvSpPr/>
            <p:nvPr/>
          </p:nvSpPr>
          <p:spPr>
            <a:xfrm>
              <a:off x="1986742" y="1968319"/>
              <a:ext cx="54" cy="244"/>
            </a:xfrm>
            <a:custGeom>
              <a:avLst/>
              <a:gdLst/>
              <a:ahLst/>
              <a:cxnLst/>
              <a:rect l="l" t="t" r="r" b="b"/>
              <a:pathLst>
                <a:path w="4" h="18" extrusionOk="0">
                  <a:moveTo>
                    <a:pt x="0"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059;p76">
              <a:extLst>
                <a:ext uri="{FF2B5EF4-FFF2-40B4-BE49-F238E27FC236}">
                  <a16:creationId xmlns:a16="http://schemas.microsoft.com/office/drawing/2014/main" id="{C6E7C3DB-9BAA-FAE6-87AB-422F5D7A4C1D}"/>
                </a:ext>
              </a:extLst>
            </p:cNvPr>
            <p:cNvSpPr/>
            <p:nvPr/>
          </p:nvSpPr>
          <p:spPr>
            <a:xfrm>
              <a:off x="1986457" y="1971211"/>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060;p76">
              <a:extLst>
                <a:ext uri="{FF2B5EF4-FFF2-40B4-BE49-F238E27FC236}">
                  <a16:creationId xmlns:a16="http://schemas.microsoft.com/office/drawing/2014/main" id="{D66A75EF-A0F2-3CFD-E8D8-56871F26CD49}"/>
                </a:ext>
              </a:extLst>
            </p:cNvPr>
            <p:cNvSpPr/>
            <p:nvPr/>
          </p:nvSpPr>
          <p:spPr>
            <a:xfrm>
              <a:off x="1986688" y="1968835"/>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061;p76">
              <a:extLst>
                <a:ext uri="{FF2B5EF4-FFF2-40B4-BE49-F238E27FC236}">
                  <a16:creationId xmlns:a16="http://schemas.microsoft.com/office/drawing/2014/main" id="{70AEF791-E3D7-87B5-1804-C9A2EFD2D34C}"/>
                </a:ext>
              </a:extLst>
            </p:cNvPr>
            <p:cNvSpPr/>
            <p:nvPr/>
          </p:nvSpPr>
          <p:spPr>
            <a:xfrm>
              <a:off x="1986457" y="197073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062;p76">
              <a:extLst>
                <a:ext uri="{FF2B5EF4-FFF2-40B4-BE49-F238E27FC236}">
                  <a16:creationId xmlns:a16="http://schemas.microsoft.com/office/drawing/2014/main" id="{5C4E3F0E-0389-072C-7CCF-B17BFA99F987}"/>
                </a:ext>
              </a:extLst>
            </p:cNvPr>
            <p:cNvSpPr/>
            <p:nvPr/>
          </p:nvSpPr>
          <p:spPr>
            <a:xfrm>
              <a:off x="1986973" y="1967273"/>
              <a:ext cx="68" cy="244"/>
            </a:xfrm>
            <a:custGeom>
              <a:avLst/>
              <a:gdLst/>
              <a:ahLst/>
              <a:cxnLst/>
              <a:rect l="l" t="t" r="r" b="b"/>
              <a:pathLst>
                <a:path w="5" h="18" extrusionOk="0">
                  <a:moveTo>
                    <a:pt x="1" y="18"/>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063;p76">
              <a:extLst>
                <a:ext uri="{FF2B5EF4-FFF2-40B4-BE49-F238E27FC236}">
                  <a16:creationId xmlns:a16="http://schemas.microsoft.com/office/drawing/2014/main" id="{F08C015E-2634-B63C-2CD1-6B0DC48B12EC}"/>
                </a:ext>
              </a:extLst>
            </p:cNvPr>
            <p:cNvSpPr/>
            <p:nvPr/>
          </p:nvSpPr>
          <p:spPr>
            <a:xfrm>
              <a:off x="1986959" y="1973017"/>
              <a:ext cx="122" cy="109"/>
            </a:xfrm>
            <a:custGeom>
              <a:avLst/>
              <a:gdLst/>
              <a:ahLst/>
              <a:cxnLst/>
              <a:rect l="l" t="t" r="r" b="b"/>
              <a:pathLst>
                <a:path w="9" h="8" extrusionOk="0">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064;p76">
              <a:extLst>
                <a:ext uri="{FF2B5EF4-FFF2-40B4-BE49-F238E27FC236}">
                  <a16:creationId xmlns:a16="http://schemas.microsoft.com/office/drawing/2014/main" id="{FB00FD57-CA57-97BF-4297-A9EDA6946395}"/>
                </a:ext>
              </a:extLst>
            </p:cNvPr>
            <p:cNvSpPr/>
            <p:nvPr/>
          </p:nvSpPr>
          <p:spPr>
            <a:xfrm>
              <a:off x="1986498" y="1971591"/>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065;p76">
              <a:extLst>
                <a:ext uri="{FF2B5EF4-FFF2-40B4-BE49-F238E27FC236}">
                  <a16:creationId xmlns:a16="http://schemas.microsoft.com/office/drawing/2014/main" id="{E698E0B4-A374-FFF0-D58C-0EE9761E1F86}"/>
                </a:ext>
              </a:extLst>
            </p:cNvPr>
            <p:cNvSpPr/>
            <p:nvPr/>
          </p:nvSpPr>
          <p:spPr>
            <a:xfrm>
              <a:off x="1986647" y="1972351"/>
              <a:ext cx="54" cy="163"/>
            </a:xfrm>
            <a:custGeom>
              <a:avLst/>
              <a:gdLst/>
              <a:ahLst/>
              <a:cxnLst/>
              <a:rect l="l" t="t" r="r" b="b"/>
              <a:pathLst>
                <a:path w="4" h="12" extrusionOk="0">
                  <a:moveTo>
                    <a:pt x="4" y="11"/>
                  </a:moveTo>
                  <a:cubicBezTo>
                    <a:pt x="4" y="8"/>
                    <a:pt x="4" y="4"/>
                    <a:pt x="0" y="1"/>
                  </a:cubicBezTo>
                  <a:cubicBezTo>
                    <a:pt x="4" y="4"/>
                    <a:pt x="4" y="8"/>
                    <a:pt x="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066;p76">
              <a:extLst>
                <a:ext uri="{FF2B5EF4-FFF2-40B4-BE49-F238E27FC236}">
                  <a16:creationId xmlns:a16="http://schemas.microsoft.com/office/drawing/2014/main" id="{AE96FD62-E345-ABC4-C209-CBC6ED2EAA63}"/>
                </a:ext>
              </a:extLst>
            </p:cNvPr>
            <p:cNvSpPr/>
            <p:nvPr/>
          </p:nvSpPr>
          <p:spPr>
            <a:xfrm>
              <a:off x="1986552" y="1971971"/>
              <a:ext cx="54" cy="204"/>
            </a:xfrm>
            <a:custGeom>
              <a:avLst/>
              <a:gdLst/>
              <a:ahLst/>
              <a:cxnLst/>
              <a:rect l="l" t="t" r="r" b="b"/>
              <a:pathLst>
                <a:path w="4" h="15" extrusionOk="0">
                  <a:moveTo>
                    <a:pt x="0" y="1"/>
                  </a:moveTo>
                  <a:lnTo>
                    <a:pt x="0" y="1"/>
                  </a:lnTo>
                  <a:cubicBezTo>
                    <a:pt x="0" y="8"/>
                    <a:pt x="4" y="11"/>
                    <a:pt x="4" y="15"/>
                  </a:cubicBezTo>
                  <a:cubicBezTo>
                    <a:pt x="4"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067;p76">
              <a:extLst>
                <a:ext uri="{FF2B5EF4-FFF2-40B4-BE49-F238E27FC236}">
                  <a16:creationId xmlns:a16="http://schemas.microsoft.com/office/drawing/2014/main" id="{E92D0799-8920-69D3-3EE2-76A7E9DEDBCD}"/>
                </a:ext>
              </a:extLst>
            </p:cNvPr>
            <p:cNvSpPr/>
            <p:nvPr/>
          </p:nvSpPr>
          <p:spPr>
            <a:xfrm>
              <a:off x="1986593" y="1969310"/>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068;p76">
              <a:extLst>
                <a:ext uri="{FF2B5EF4-FFF2-40B4-BE49-F238E27FC236}">
                  <a16:creationId xmlns:a16="http://schemas.microsoft.com/office/drawing/2014/main" id="{6B397120-BAFB-7A17-DF75-6D4A1AB4EFF8}"/>
                </a:ext>
              </a:extLst>
            </p:cNvPr>
            <p:cNvSpPr/>
            <p:nvPr/>
          </p:nvSpPr>
          <p:spPr>
            <a:xfrm>
              <a:off x="1963443" y="1981204"/>
              <a:ext cx="29110" cy="27820"/>
            </a:xfrm>
            <a:custGeom>
              <a:avLst/>
              <a:gdLst/>
              <a:ahLst/>
              <a:cxnLst/>
              <a:rect l="l" t="t" r="r" b="b"/>
              <a:pathLst>
                <a:path w="2144" h="2049" extrusionOk="0">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069;p76">
              <a:extLst>
                <a:ext uri="{FF2B5EF4-FFF2-40B4-BE49-F238E27FC236}">
                  <a16:creationId xmlns:a16="http://schemas.microsoft.com/office/drawing/2014/main" id="{EBCC3077-8BAA-591E-2193-037A19CCAE65}"/>
                </a:ext>
              </a:extLst>
            </p:cNvPr>
            <p:cNvSpPr/>
            <p:nvPr/>
          </p:nvSpPr>
          <p:spPr>
            <a:xfrm>
              <a:off x="1984787" y="1988522"/>
              <a:ext cx="68" cy="1534"/>
            </a:xfrm>
            <a:custGeom>
              <a:avLst/>
              <a:gdLst/>
              <a:ahLst/>
              <a:cxnLst/>
              <a:rect l="l" t="t" r="r" b="b"/>
              <a:pathLst>
                <a:path w="5" h="113" extrusionOk="0">
                  <a:moveTo>
                    <a:pt x="4" y="112"/>
                  </a:moveTo>
                  <a:cubicBezTo>
                    <a:pt x="1" y="74"/>
                    <a:pt x="1" y="35"/>
                    <a:pt x="4" y="0"/>
                  </a:cubicBezTo>
                  <a:lnTo>
                    <a:pt x="4" y="0"/>
                  </a:lnTo>
                  <a:cubicBezTo>
                    <a:pt x="1" y="35"/>
                    <a:pt x="1" y="74"/>
                    <a:pt x="4"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070;p76">
              <a:extLst>
                <a:ext uri="{FF2B5EF4-FFF2-40B4-BE49-F238E27FC236}">
                  <a16:creationId xmlns:a16="http://schemas.microsoft.com/office/drawing/2014/main" id="{06619752-94BE-B71B-7698-9D19ABE2E0D8}"/>
                </a:ext>
              </a:extLst>
            </p:cNvPr>
            <p:cNvSpPr/>
            <p:nvPr/>
          </p:nvSpPr>
          <p:spPr>
            <a:xfrm>
              <a:off x="1991345" y="2005630"/>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071;p76">
              <a:extLst>
                <a:ext uri="{FF2B5EF4-FFF2-40B4-BE49-F238E27FC236}">
                  <a16:creationId xmlns:a16="http://schemas.microsoft.com/office/drawing/2014/main" id="{9400DEC5-6213-8FF1-C662-4765BF82BB59}"/>
                </a:ext>
              </a:extLst>
            </p:cNvPr>
            <p:cNvSpPr/>
            <p:nvPr/>
          </p:nvSpPr>
          <p:spPr>
            <a:xfrm>
              <a:off x="1990259" y="2008766"/>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072;p76">
              <a:extLst>
                <a:ext uri="{FF2B5EF4-FFF2-40B4-BE49-F238E27FC236}">
                  <a16:creationId xmlns:a16="http://schemas.microsoft.com/office/drawing/2014/main" id="{8385F290-3C8B-C605-20D6-8ABF4C452681}"/>
                </a:ext>
              </a:extLst>
            </p:cNvPr>
            <p:cNvSpPr/>
            <p:nvPr/>
          </p:nvSpPr>
          <p:spPr>
            <a:xfrm>
              <a:off x="1990639" y="2007490"/>
              <a:ext cx="54" cy="244"/>
            </a:xfrm>
            <a:custGeom>
              <a:avLst/>
              <a:gdLst/>
              <a:ahLst/>
              <a:cxnLst/>
              <a:rect l="l" t="t" r="r" b="b"/>
              <a:pathLst>
                <a:path w="4" h="18" extrusionOk="0">
                  <a:moveTo>
                    <a:pt x="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073;p76">
              <a:extLst>
                <a:ext uri="{FF2B5EF4-FFF2-40B4-BE49-F238E27FC236}">
                  <a16:creationId xmlns:a16="http://schemas.microsoft.com/office/drawing/2014/main" id="{9C8A6A17-6D21-AEB8-D46B-137089FE6129}"/>
                </a:ext>
              </a:extLst>
            </p:cNvPr>
            <p:cNvSpPr/>
            <p:nvPr/>
          </p:nvSpPr>
          <p:spPr>
            <a:xfrm>
              <a:off x="1991155" y="2006064"/>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074;p76">
              <a:extLst>
                <a:ext uri="{FF2B5EF4-FFF2-40B4-BE49-F238E27FC236}">
                  <a16:creationId xmlns:a16="http://schemas.microsoft.com/office/drawing/2014/main" id="{4EB2F2A3-1E93-4DF6-949A-DF07FD815DEA}"/>
                </a:ext>
              </a:extLst>
            </p:cNvPr>
            <p:cNvSpPr/>
            <p:nvPr/>
          </p:nvSpPr>
          <p:spPr>
            <a:xfrm>
              <a:off x="1990449" y="2008101"/>
              <a:ext cx="54" cy="258"/>
            </a:xfrm>
            <a:custGeom>
              <a:avLst/>
              <a:gdLst/>
              <a:ahLst/>
              <a:cxnLst/>
              <a:rect l="l" t="t" r="r" b="b"/>
              <a:pathLst>
                <a:path w="4" h="19" extrusionOk="0">
                  <a:moveTo>
                    <a:pt x="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075;p76">
              <a:extLst>
                <a:ext uri="{FF2B5EF4-FFF2-40B4-BE49-F238E27FC236}">
                  <a16:creationId xmlns:a16="http://schemas.microsoft.com/office/drawing/2014/main" id="{DAE6FB65-8FA4-24E5-94ED-6DF4B655EE4B}"/>
                </a:ext>
              </a:extLst>
            </p:cNvPr>
            <p:cNvSpPr/>
            <p:nvPr/>
          </p:nvSpPr>
          <p:spPr>
            <a:xfrm>
              <a:off x="1990965" y="2006485"/>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076;p76">
              <a:extLst>
                <a:ext uri="{FF2B5EF4-FFF2-40B4-BE49-F238E27FC236}">
                  <a16:creationId xmlns:a16="http://schemas.microsoft.com/office/drawing/2014/main" id="{8838103F-432B-6B87-52C3-6F58D7D0DDD3}"/>
                </a:ext>
              </a:extLst>
            </p:cNvPr>
            <p:cNvSpPr/>
            <p:nvPr/>
          </p:nvSpPr>
          <p:spPr>
            <a:xfrm>
              <a:off x="1990775" y="2006960"/>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077;p76">
              <a:extLst>
                <a:ext uri="{FF2B5EF4-FFF2-40B4-BE49-F238E27FC236}">
                  <a16:creationId xmlns:a16="http://schemas.microsoft.com/office/drawing/2014/main" id="{80E1E2FC-C98C-D5C6-90C1-F5C476443DFC}"/>
                </a:ext>
              </a:extLst>
            </p:cNvPr>
            <p:cNvSpPr/>
            <p:nvPr/>
          </p:nvSpPr>
          <p:spPr>
            <a:xfrm>
              <a:off x="1985547" y="1997456"/>
              <a:ext cx="1344" cy="774"/>
            </a:xfrm>
            <a:custGeom>
              <a:avLst/>
              <a:gdLst/>
              <a:ahLst/>
              <a:cxnLst/>
              <a:rect l="l" t="t" r="r" b="b"/>
              <a:pathLst>
                <a:path w="99" h="57" extrusionOk="0">
                  <a:moveTo>
                    <a:pt x="99" y="56"/>
                  </a:moveTo>
                  <a:cubicBezTo>
                    <a:pt x="64" y="32"/>
                    <a:pt x="29" y="14"/>
                    <a:pt x="1" y="0"/>
                  </a:cubicBezTo>
                  <a:cubicBezTo>
                    <a:pt x="29" y="14"/>
                    <a:pt x="64" y="32"/>
                    <a:pt x="99"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078;p76">
              <a:extLst>
                <a:ext uri="{FF2B5EF4-FFF2-40B4-BE49-F238E27FC236}">
                  <a16:creationId xmlns:a16="http://schemas.microsoft.com/office/drawing/2014/main" id="{012E233D-673A-728C-B1F0-BE4F64012856}"/>
                </a:ext>
              </a:extLst>
            </p:cNvPr>
            <p:cNvSpPr/>
            <p:nvPr/>
          </p:nvSpPr>
          <p:spPr>
            <a:xfrm>
              <a:off x="198079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079;p76">
              <a:extLst>
                <a:ext uri="{FF2B5EF4-FFF2-40B4-BE49-F238E27FC236}">
                  <a16:creationId xmlns:a16="http://schemas.microsoft.com/office/drawing/2014/main" id="{3870860F-724E-81C8-DF3C-8F873AA0B566}"/>
                </a:ext>
              </a:extLst>
            </p:cNvPr>
            <p:cNvSpPr/>
            <p:nvPr/>
          </p:nvSpPr>
          <p:spPr>
            <a:xfrm>
              <a:off x="1979845" y="199065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080;p76">
              <a:extLst>
                <a:ext uri="{FF2B5EF4-FFF2-40B4-BE49-F238E27FC236}">
                  <a16:creationId xmlns:a16="http://schemas.microsoft.com/office/drawing/2014/main" id="{428F7A68-C2BB-D42A-51AF-0B3F6EAE02B8}"/>
                </a:ext>
              </a:extLst>
            </p:cNvPr>
            <p:cNvSpPr/>
            <p:nvPr/>
          </p:nvSpPr>
          <p:spPr>
            <a:xfrm>
              <a:off x="1971481" y="198191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081;p76">
              <a:extLst>
                <a:ext uri="{FF2B5EF4-FFF2-40B4-BE49-F238E27FC236}">
                  <a16:creationId xmlns:a16="http://schemas.microsoft.com/office/drawing/2014/main" id="{C460C9BF-D66F-6E33-DEDD-44B4BFB01E03}"/>
                </a:ext>
              </a:extLst>
            </p:cNvPr>
            <p:cNvSpPr/>
            <p:nvPr/>
          </p:nvSpPr>
          <p:spPr>
            <a:xfrm>
              <a:off x="1983796" y="1987612"/>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082;p76">
              <a:extLst>
                <a:ext uri="{FF2B5EF4-FFF2-40B4-BE49-F238E27FC236}">
                  <a16:creationId xmlns:a16="http://schemas.microsoft.com/office/drawing/2014/main" id="{1E5C0D94-6506-0240-CE55-2F7237F23A65}"/>
                </a:ext>
              </a:extLst>
            </p:cNvPr>
            <p:cNvSpPr/>
            <p:nvPr/>
          </p:nvSpPr>
          <p:spPr>
            <a:xfrm>
              <a:off x="1981800" y="1990084"/>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083;p76">
              <a:extLst>
                <a:ext uri="{FF2B5EF4-FFF2-40B4-BE49-F238E27FC236}">
                  <a16:creationId xmlns:a16="http://schemas.microsoft.com/office/drawing/2014/main" id="{BEB9D905-42A7-0CDC-0D4A-590FA437EFED}"/>
                </a:ext>
              </a:extLst>
            </p:cNvPr>
            <p:cNvSpPr/>
            <p:nvPr/>
          </p:nvSpPr>
          <p:spPr>
            <a:xfrm>
              <a:off x="1974468" y="1981299"/>
              <a:ext cx="353" cy="54"/>
            </a:xfrm>
            <a:custGeom>
              <a:avLst/>
              <a:gdLst/>
              <a:ahLst/>
              <a:cxnLst/>
              <a:rect l="l" t="t" r="r" b="b"/>
              <a:pathLst>
                <a:path w="26" h="4" extrusionOk="0">
                  <a:moveTo>
                    <a:pt x="1" y="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084;p76">
              <a:extLst>
                <a:ext uri="{FF2B5EF4-FFF2-40B4-BE49-F238E27FC236}">
                  <a16:creationId xmlns:a16="http://schemas.microsoft.com/office/drawing/2014/main" id="{5F38170A-482A-E1A9-3945-9FC8EBEA24BF}"/>
                </a:ext>
              </a:extLst>
            </p:cNvPr>
            <p:cNvSpPr/>
            <p:nvPr/>
          </p:nvSpPr>
          <p:spPr>
            <a:xfrm>
              <a:off x="1972567" y="1981584"/>
              <a:ext cx="448" cy="109"/>
            </a:xfrm>
            <a:custGeom>
              <a:avLst/>
              <a:gdLst/>
              <a:ahLst/>
              <a:cxnLst/>
              <a:rect l="l" t="t" r="r" b="b"/>
              <a:pathLst>
                <a:path w="33" h="8" extrusionOk="0">
                  <a:moveTo>
                    <a:pt x="1" y="7"/>
                  </a:move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085;p76">
              <a:extLst>
                <a:ext uri="{FF2B5EF4-FFF2-40B4-BE49-F238E27FC236}">
                  <a16:creationId xmlns:a16="http://schemas.microsoft.com/office/drawing/2014/main" id="{FA6A3B5A-7350-753C-6C96-25C53BE29D2F}"/>
                </a:ext>
              </a:extLst>
            </p:cNvPr>
            <p:cNvSpPr/>
            <p:nvPr/>
          </p:nvSpPr>
          <p:spPr>
            <a:xfrm>
              <a:off x="1984597" y="1988373"/>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086;p76">
              <a:extLst>
                <a:ext uri="{FF2B5EF4-FFF2-40B4-BE49-F238E27FC236}">
                  <a16:creationId xmlns:a16="http://schemas.microsoft.com/office/drawing/2014/main" id="{84A3511C-D251-0893-A77F-3A3C586C4096}"/>
                </a:ext>
              </a:extLst>
            </p:cNvPr>
            <p:cNvSpPr/>
            <p:nvPr/>
          </p:nvSpPr>
          <p:spPr>
            <a:xfrm>
              <a:off x="1980374" y="1990708"/>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087;p76">
              <a:extLst>
                <a:ext uri="{FF2B5EF4-FFF2-40B4-BE49-F238E27FC236}">
                  <a16:creationId xmlns:a16="http://schemas.microsoft.com/office/drawing/2014/main" id="{79374D6D-B952-0314-0E0A-4A2D20C39CD3}"/>
                </a:ext>
              </a:extLst>
            </p:cNvPr>
            <p:cNvSpPr/>
            <p:nvPr/>
          </p:nvSpPr>
          <p:spPr>
            <a:xfrm>
              <a:off x="1984081" y="1987952"/>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088;p76">
              <a:extLst>
                <a:ext uri="{FF2B5EF4-FFF2-40B4-BE49-F238E27FC236}">
                  <a16:creationId xmlns:a16="http://schemas.microsoft.com/office/drawing/2014/main" id="{80056CF8-DBA6-BFDA-4397-F6CB7B73855D}"/>
                </a:ext>
              </a:extLst>
            </p:cNvPr>
            <p:cNvSpPr/>
            <p:nvPr/>
          </p:nvSpPr>
          <p:spPr>
            <a:xfrm>
              <a:off x="1984312" y="1988183"/>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089;p76">
              <a:extLst>
                <a:ext uri="{FF2B5EF4-FFF2-40B4-BE49-F238E27FC236}">
                  <a16:creationId xmlns:a16="http://schemas.microsoft.com/office/drawing/2014/main" id="{E5056003-A654-6C50-3FF1-935C79CA313F}"/>
                </a:ext>
              </a:extLst>
            </p:cNvPr>
            <p:cNvSpPr/>
            <p:nvPr/>
          </p:nvSpPr>
          <p:spPr>
            <a:xfrm>
              <a:off x="1981366" y="1990369"/>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090;p76">
              <a:extLst>
                <a:ext uri="{FF2B5EF4-FFF2-40B4-BE49-F238E27FC236}">
                  <a16:creationId xmlns:a16="http://schemas.microsoft.com/office/drawing/2014/main" id="{4E04C8C1-BA19-67CF-47D0-0F00D7B3ACEB}"/>
                </a:ext>
              </a:extLst>
            </p:cNvPr>
            <p:cNvSpPr/>
            <p:nvPr/>
          </p:nvSpPr>
          <p:spPr>
            <a:xfrm>
              <a:off x="1973898" y="1981340"/>
              <a:ext cx="394" cy="109"/>
            </a:xfrm>
            <a:custGeom>
              <a:avLst/>
              <a:gdLst/>
              <a:ahLst/>
              <a:cxnLst/>
              <a:rect l="l" t="t" r="r" b="b"/>
              <a:pathLst>
                <a:path w="29" h="8" extrusionOk="0">
                  <a:moveTo>
                    <a:pt x="1" y="8"/>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091;p76">
              <a:extLst>
                <a:ext uri="{FF2B5EF4-FFF2-40B4-BE49-F238E27FC236}">
                  <a16:creationId xmlns:a16="http://schemas.microsoft.com/office/drawing/2014/main" id="{A3ABC59D-CCA7-C788-A2A2-BDB371C41527}"/>
                </a:ext>
              </a:extLst>
            </p:cNvPr>
            <p:cNvSpPr/>
            <p:nvPr/>
          </p:nvSpPr>
          <p:spPr>
            <a:xfrm>
              <a:off x="1973233" y="1981435"/>
              <a:ext cx="448" cy="109"/>
            </a:xfrm>
            <a:custGeom>
              <a:avLst/>
              <a:gdLst/>
              <a:ahLst/>
              <a:cxnLst/>
              <a:rect l="l" t="t" r="r" b="b"/>
              <a:pathLst>
                <a:path w="33" h="8" extrusionOk="0">
                  <a:moveTo>
                    <a:pt x="1" y="8"/>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092;p76">
              <a:extLst>
                <a:ext uri="{FF2B5EF4-FFF2-40B4-BE49-F238E27FC236}">
                  <a16:creationId xmlns:a16="http://schemas.microsoft.com/office/drawing/2014/main" id="{8D4B0FF4-99C9-CC38-C529-D00782AB2F00}"/>
                </a:ext>
              </a:extLst>
            </p:cNvPr>
            <p:cNvSpPr/>
            <p:nvPr/>
          </p:nvSpPr>
          <p:spPr>
            <a:xfrm>
              <a:off x="1971766" y="1981720"/>
              <a:ext cx="530" cy="109"/>
            </a:xfrm>
            <a:custGeom>
              <a:avLst/>
              <a:gdLst/>
              <a:ahLst/>
              <a:cxnLst/>
              <a:rect l="l" t="t" r="r" b="b"/>
              <a:pathLst>
                <a:path w="39" h="8" extrusionOk="0">
                  <a:moveTo>
                    <a:pt x="0" y="8"/>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093;p76">
              <a:extLst>
                <a:ext uri="{FF2B5EF4-FFF2-40B4-BE49-F238E27FC236}">
                  <a16:creationId xmlns:a16="http://schemas.microsoft.com/office/drawing/2014/main" id="{B8CDDEF1-A779-3102-5C80-67E4B5D020F7}"/>
                </a:ext>
              </a:extLst>
            </p:cNvPr>
            <p:cNvSpPr/>
            <p:nvPr/>
          </p:nvSpPr>
          <p:spPr>
            <a:xfrm>
              <a:off x="1975378" y="1981150"/>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094;p76">
              <a:extLst>
                <a:ext uri="{FF2B5EF4-FFF2-40B4-BE49-F238E27FC236}">
                  <a16:creationId xmlns:a16="http://schemas.microsoft.com/office/drawing/2014/main" id="{8F211C4E-D6EE-5FA7-7DE3-F1144B4210F4}"/>
                </a:ext>
              </a:extLst>
            </p:cNvPr>
            <p:cNvSpPr/>
            <p:nvPr/>
          </p:nvSpPr>
          <p:spPr>
            <a:xfrm>
              <a:off x="1974943" y="1981204"/>
              <a:ext cx="299" cy="54"/>
            </a:xfrm>
            <a:custGeom>
              <a:avLst/>
              <a:gdLst/>
              <a:ahLst/>
              <a:cxnLst/>
              <a:rect l="l" t="t" r="r" b="b"/>
              <a:pathLst>
                <a:path w="22" h="4" extrusionOk="0">
                  <a:moveTo>
                    <a:pt x="1" y="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095;p76">
              <a:extLst>
                <a:ext uri="{FF2B5EF4-FFF2-40B4-BE49-F238E27FC236}">
                  <a16:creationId xmlns:a16="http://schemas.microsoft.com/office/drawing/2014/main" id="{D4284EE2-DB06-2368-2FEA-746D38B3C803}"/>
                </a:ext>
              </a:extLst>
            </p:cNvPr>
            <p:cNvSpPr/>
            <p:nvPr/>
          </p:nvSpPr>
          <p:spPr>
            <a:xfrm>
              <a:off x="1950327" y="1969744"/>
              <a:ext cx="19362" cy="21398"/>
            </a:xfrm>
            <a:custGeom>
              <a:avLst/>
              <a:gdLst/>
              <a:ahLst/>
              <a:cxnLst/>
              <a:rect l="l" t="t" r="r" b="b"/>
              <a:pathLst>
                <a:path w="1426" h="1576" extrusionOk="0">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096;p76">
              <a:extLst>
                <a:ext uri="{FF2B5EF4-FFF2-40B4-BE49-F238E27FC236}">
                  <a16:creationId xmlns:a16="http://schemas.microsoft.com/office/drawing/2014/main" id="{1DF5294B-780C-04CB-337F-17CE6B611AF3}"/>
                </a:ext>
              </a:extLst>
            </p:cNvPr>
            <p:cNvSpPr/>
            <p:nvPr/>
          </p:nvSpPr>
          <p:spPr>
            <a:xfrm>
              <a:off x="1953749" y="1973166"/>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097;p76">
              <a:extLst>
                <a:ext uri="{FF2B5EF4-FFF2-40B4-BE49-F238E27FC236}">
                  <a16:creationId xmlns:a16="http://schemas.microsoft.com/office/drawing/2014/main" id="{86ABCBE0-3D31-928E-6656-3F17BEEF683F}"/>
                </a:ext>
              </a:extLst>
            </p:cNvPr>
            <p:cNvSpPr/>
            <p:nvPr/>
          </p:nvSpPr>
          <p:spPr>
            <a:xfrm>
              <a:off x="1954754" y="197187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098;p76">
              <a:extLst>
                <a:ext uri="{FF2B5EF4-FFF2-40B4-BE49-F238E27FC236}">
                  <a16:creationId xmlns:a16="http://schemas.microsoft.com/office/drawing/2014/main" id="{D59B03CE-FE4B-252F-89B9-85989A6C5125}"/>
                </a:ext>
              </a:extLst>
            </p:cNvPr>
            <p:cNvSpPr/>
            <p:nvPr/>
          </p:nvSpPr>
          <p:spPr>
            <a:xfrm>
              <a:off x="1951563" y="1975257"/>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099;p76">
              <a:extLst>
                <a:ext uri="{FF2B5EF4-FFF2-40B4-BE49-F238E27FC236}">
                  <a16:creationId xmlns:a16="http://schemas.microsoft.com/office/drawing/2014/main" id="{3AEBEE3F-A354-BFE8-2356-D894C2A14EDF}"/>
                </a:ext>
              </a:extLst>
            </p:cNvPr>
            <p:cNvSpPr/>
            <p:nvPr/>
          </p:nvSpPr>
          <p:spPr>
            <a:xfrm>
              <a:off x="1954564" y="1972161"/>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100;p76">
              <a:extLst>
                <a:ext uri="{FF2B5EF4-FFF2-40B4-BE49-F238E27FC236}">
                  <a16:creationId xmlns:a16="http://schemas.microsoft.com/office/drawing/2014/main" id="{8551E86E-F76B-67E8-C124-42E2927DDE7A}"/>
                </a:ext>
              </a:extLst>
            </p:cNvPr>
            <p:cNvSpPr/>
            <p:nvPr/>
          </p:nvSpPr>
          <p:spPr>
            <a:xfrm>
              <a:off x="1950382" y="1976357"/>
              <a:ext cx="204" cy="149"/>
            </a:xfrm>
            <a:custGeom>
              <a:avLst/>
              <a:gdLst/>
              <a:ahLst/>
              <a:cxnLst/>
              <a:rect l="l" t="t" r="r" b="b"/>
              <a:pathLst>
                <a:path w="15" h="11" extrusionOk="0">
                  <a:moveTo>
                    <a:pt x="0" y="11"/>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101;p76">
              <a:extLst>
                <a:ext uri="{FF2B5EF4-FFF2-40B4-BE49-F238E27FC236}">
                  <a16:creationId xmlns:a16="http://schemas.microsoft.com/office/drawing/2014/main" id="{E7238B99-8732-09B5-C46E-6E3D2C1CC020}"/>
                </a:ext>
              </a:extLst>
            </p:cNvPr>
            <p:cNvSpPr/>
            <p:nvPr/>
          </p:nvSpPr>
          <p:spPr>
            <a:xfrm>
              <a:off x="1954319" y="1972501"/>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102;p76">
              <a:extLst>
                <a:ext uri="{FF2B5EF4-FFF2-40B4-BE49-F238E27FC236}">
                  <a16:creationId xmlns:a16="http://schemas.microsoft.com/office/drawing/2014/main" id="{973BE9D4-D9CE-BD42-3E4E-DE8BABB8C8EA}"/>
                </a:ext>
              </a:extLst>
            </p:cNvPr>
            <p:cNvSpPr/>
            <p:nvPr/>
          </p:nvSpPr>
          <p:spPr>
            <a:xfrm>
              <a:off x="1955039" y="19713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103;p76">
              <a:extLst>
                <a:ext uri="{FF2B5EF4-FFF2-40B4-BE49-F238E27FC236}">
                  <a16:creationId xmlns:a16="http://schemas.microsoft.com/office/drawing/2014/main" id="{AA03A6B8-D729-FC7E-01A3-308918332EFB}"/>
                </a:ext>
              </a:extLst>
            </p:cNvPr>
            <p:cNvSpPr/>
            <p:nvPr/>
          </p:nvSpPr>
          <p:spPr>
            <a:xfrm>
              <a:off x="1954889" y="1971591"/>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104;p76">
              <a:extLst>
                <a:ext uri="{FF2B5EF4-FFF2-40B4-BE49-F238E27FC236}">
                  <a16:creationId xmlns:a16="http://schemas.microsoft.com/office/drawing/2014/main" id="{2BF9C749-0B8A-B299-D401-B4B18C475030}"/>
                </a:ext>
              </a:extLst>
            </p:cNvPr>
            <p:cNvSpPr/>
            <p:nvPr/>
          </p:nvSpPr>
          <p:spPr>
            <a:xfrm>
              <a:off x="1955134" y="197111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105;p76">
              <a:extLst>
                <a:ext uri="{FF2B5EF4-FFF2-40B4-BE49-F238E27FC236}">
                  <a16:creationId xmlns:a16="http://schemas.microsoft.com/office/drawing/2014/main" id="{662C7C59-9879-BD32-7069-4BF9AC7A5F0D}"/>
                </a:ext>
              </a:extLst>
            </p:cNvPr>
            <p:cNvSpPr/>
            <p:nvPr/>
          </p:nvSpPr>
          <p:spPr>
            <a:xfrm>
              <a:off x="1952608" y="1974347"/>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106;p76">
              <a:extLst>
                <a:ext uri="{FF2B5EF4-FFF2-40B4-BE49-F238E27FC236}">
                  <a16:creationId xmlns:a16="http://schemas.microsoft.com/office/drawing/2014/main" id="{620C3D0E-426A-206E-3F41-2F364FC15A6F}"/>
                </a:ext>
              </a:extLst>
            </p:cNvPr>
            <p:cNvSpPr/>
            <p:nvPr/>
          </p:nvSpPr>
          <p:spPr>
            <a:xfrm>
              <a:off x="1952092" y="1974782"/>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107;p76">
              <a:extLst>
                <a:ext uri="{FF2B5EF4-FFF2-40B4-BE49-F238E27FC236}">
                  <a16:creationId xmlns:a16="http://schemas.microsoft.com/office/drawing/2014/main" id="{8FC28FEF-5785-5565-AF40-73EF820DE064}"/>
                </a:ext>
              </a:extLst>
            </p:cNvPr>
            <p:cNvSpPr/>
            <p:nvPr/>
          </p:nvSpPr>
          <p:spPr>
            <a:xfrm>
              <a:off x="1950993" y="1975786"/>
              <a:ext cx="204" cy="190"/>
            </a:xfrm>
            <a:custGeom>
              <a:avLst/>
              <a:gdLst/>
              <a:ahLst/>
              <a:cxnLst/>
              <a:rect l="l" t="t" r="r" b="b"/>
              <a:pathLst>
                <a:path w="15" h="14"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108;p76">
              <a:extLst>
                <a:ext uri="{FF2B5EF4-FFF2-40B4-BE49-F238E27FC236}">
                  <a16:creationId xmlns:a16="http://schemas.microsoft.com/office/drawing/2014/main" id="{D759BD9A-3F99-ED3C-1578-989CE3F4BDA3}"/>
                </a:ext>
              </a:extLst>
            </p:cNvPr>
            <p:cNvSpPr/>
            <p:nvPr/>
          </p:nvSpPr>
          <p:spPr>
            <a:xfrm>
              <a:off x="1969526" y="1981204"/>
              <a:ext cx="109" cy="299"/>
            </a:xfrm>
            <a:custGeom>
              <a:avLst/>
              <a:gdLst/>
              <a:ahLst/>
              <a:cxnLst/>
              <a:rect l="l" t="t" r="r" b="b"/>
              <a:pathLst>
                <a:path w="8" h="22" extrusionOk="0">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109;p76">
              <a:extLst>
                <a:ext uri="{FF2B5EF4-FFF2-40B4-BE49-F238E27FC236}">
                  <a16:creationId xmlns:a16="http://schemas.microsoft.com/office/drawing/2014/main" id="{F3868762-0828-AC6E-03F8-CEF5A22415BD}"/>
                </a:ext>
              </a:extLst>
            </p:cNvPr>
            <p:cNvSpPr/>
            <p:nvPr/>
          </p:nvSpPr>
          <p:spPr>
            <a:xfrm>
              <a:off x="1954034" y="1972827"/>
              <a:ext cx="163" cy="163"/>
            </a:xfrm>
            <a:custGeom>
              <a:avLst/>
              <a:gdLst/>
              <a:ahLst/>
              <a:cxnLst/>
              <a:rect l="l" t="t" r="r" b="b"/>
              <a:pathLst>
                <a:path w="12" h="12" extrusionOk="0">
                  <a:moveTo>
                    <a:pt x="1"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110;p76">
              <a:extLst>
                <a:ext uri="{FF2B5EF4-FFF2-40B4-BE49-F238E27FC236}">
                  <a16:creationId xmlns:a16="http://schemas.microsoft.com/office/drawing/2014/main" id="{306922AF-5497-262C-4D93-59E94E15E7B3}"/>
                </a:ext>
              </a:extLst>
            </p:cNvPr>
            <p:cNvSpPr/>
            <p:nvPr/>
          </p:nvSpPr>
          <p:spPr>
            <a:xfrm>
              <a:off x="1953369" y="1973546"/>
              <a:ext cx="204" cy="204"/>
            </a:xfrm>
            <a:custGeom>
              <a:avLst/>
              <a:gdLst/>
              <a:ahLst/>
              <a:cxnLst/>
              <a:rect l="l" t="t" r="r" b="b"/>
              <a:pathLst>
                <a:path w="15" h="15" extrusionOk="0">
                  <a:moveTo>
                    <a:pt x="1" y="14"/>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111;p76">
              <a:extLst>
                <a:ext uri="{FF2B5EF4-FFF2-40B4-BE49-F238E27FC236}">
                  <a16:creationId xmlns:a16="http://schemas.microsoft.com/office/drawing/2014/main" id="{A4E8BA6C-F430-6E69-63DB-0CBA67835B08}"/>
                </a:ext>
              </a:extLst>
            </p:cNvPr>
            <p:cNvSpPr/>
            <p:nvPr/>
          </p:nvSpPr>
          <p:spPr>
            <a:xfrm>
              <a:off x="1952989" y="1973926"/>
              <a:ext cx="204" cy="204"/>
            </a:xfrm>
            <a:custGeom>
              <a:avLst/>
              <a:gdLst/>
              <a:ahLst/>
              <a:cxnLst/>
              <a:rect l="l" t="t" r="r" b="b"/>
              <a:pathLst>
                <a:path w="15" h="15" extrusionOk="0">
                  <a:moveTo>
                    <a:pt x="15"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112;p76">
              <a:extLst>
                <a:ext uri="{FF2B5EF4-FFF2-40B4-BE49-F238E27FC236}">
                  <a16:creationId xmlns:a16="http://schemas.microsoft.com/office/drawing/2014/main" id="{6A9338F8-6ACE-F3E2-9581-8BA5D5BEEFB5}"/>
                </a:ext>
              </a:extLst>
            </p:cNvPr>
            <p:cNvSpPr/>
            <p:nvPr/>
          </p:nvSpPr>
          <p:spPr>
            <a:xfrm>
              <a:off x="1962968" y="1989228"/>
              <a:ext cx="299" cy="258"/>
            </a:xfrm>
            <a:custGeom>
              <a:avLst/>
              <a:gdLst/>
              <a:ahLst/>
              <a:cxnLst/>
              <a:rect l="l" t="t" r="r" b="b"/>
              <a:pathLst>
                <a:path w="22" h="19" extrusionOk="0">
                  <a:moveTo>
                    <a:pt x="1" y="18"/>
                  </a:moveTo>
                  <a:cubicBezTo>
                    <a:pt x="8" y="11"/>
                    <a:pt x="15" y="4"/>
                    <a:pt x="22" y="1"/>
                  </a:cubicBezTo>
                  <a:cubicBezTo>
                    <a:pt x="15"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113;p76">
              <a:extLst>
                <a:ext uri="{FF2B5EF4-FFF2-40B4-BE49-F238E27FC236}">
                  <a16:creationId xmlns:a16="http://schemas.microsoft.com/office/drawing/2014/main" id="{FE573B87-64ED-83C8-1AFB-7064D5A53330}"/>
                </a:ext>
              </a:extLst>
            </p:cNvPr>
            <p:cNvSpPr/>
            <p:nvPr/>
          </p:nvSpPr>
          <p:spPr>
            <a:xfrm>
              <a:off x="1961828" y="1990518"/>
              <a:ext cx="394" cy="625"/>
            </a:xfrm>
            <a:custGeom>
              <a:avLst/>
              <a:gdLst/>
              <a:ahLst/>
              <a:cxnLst/>
              <a:rect l="l" t="t" r="r" b="b"/>
              <a:pathLst>
                <a:path w="29" h="46" extrusionOk="0">
                  <a:moveTo>
                    <a:pt x="29" y="0"/>
                  </a:moveTo>
                  <a:cubicBezTo>
                    <a:pt x="18" y="14"/>
                    <a:pt x="11" y="28"/>
                    <a:pt x="1" y="46"/>
                  </a:cubicBezTo>
                  <a:cubicBezTo>
                    <a:pt x="11" y="28"/>
                    <a:pt x="22" y="14"/>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114;p76">
              <a:extLst>
                <a:ext uri="{FF2B5EF4-FFF2-40B4-BE49-F238E27FC236}">
                  <a16:creationId xmlns:a16="http://schemas.microsoft.com/office/drawing/2014/main" id="{47BCADE6-8A2D-AF8B-273C-79675E5FBC5D}"/>
                </a:ext>
              </a:extLst>
            </p:cNvPr>
            <p:cNvSpPr/>
            <p:nvPr/>
          </p:nvSpPr>
          <p:spPr>
            <a:xfrm>
              <a:off x="1962262" y="1989988"/>
              <a:ext cx="339" cy="448"/>
            </a:xfrm>
            <a:custGeom>
              <a:avLst/>
              <a:gdLst/>
              <a:ahLst/>
              <a:cxnLst/>
              <a:rect l="l" t="t" r="r" b="b"/>
              <a:pathLst>
                <a:path w="25" h="33" extrusionOk="0">
                  <a:moveTo>
                    <a:pt x="25" y="1"/>
                  </a:moveTo>
                  <a:cubicBezTo>
                    <a:pt x="14" y="11"/>
                    <a:pt x="7" y="22"/>
                    <a:pt x="0" y="32"/>
                  </a:cubicBezTo>
                  <a:cubicBezTo>
                    <a:pt x="7" y="22"/>
                    <a:pt x="14"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115;p76">
              <a:extLst>
                <a:ext uri="{FF2B5EF4-FFF2-40B4-BE49-F238E27FC236}">
                  <a16:creationId xmlns:a16="http://schemas.microsoft.com/office/drawing/2014/main" id="{63B50DB3-4E51-73B7-DB15-A78269A46BB0}"/>
                </a:ext>
              </a:extLst>
            </p:cNvPr>
            <p:cNvSpPr/>
            <p:nvPr/>
          </p:nvSpPr>
          <p:spPr>
            <a:xfrm>
              <a:off x="1969675" y="1981720"/>
              <a:ext cx="14" cy="163"/>
            </a:xfrm>
            <a:custGeom>
              <a:avLst/>
              <a:gdLst/>
              <a:ahLst/>
              <a:cxnLst/>
              <a:rect l="l" t="t" r="r" b="b"/>
              <a:pathLst>
                <a:path w="1" h="12" extrusionOk="0">
                  <a:moveTo>
                    <a:pt x="0" y="1"/>
                  </a:moveTo>
                  <a:lnTo>
                    <a:pt x="0" y="11"/>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116;p76">
              <a:extLst>
                <a:ext uri="{FF2B5EF4-FFF2-40B4-BE49-F238E27FC236}">
                  <a16:creationId xmlns:a16="http://schemas.microsoft.com/office/drawing/2014/main" id="{A7AFD94A-91CC-C69D-D4A6-DC73550B4342}"/>
                </a:ext>
              </a:extLst>
            </p:cNvPr>
            <p:cNvSpPr/>
            <p:nvPr/>
          </p:nvSpPr>
          <p:spPr>
            <a:xfrm>
              <a:off x="1969621" y="1981530"/>
              <a:ext cx="68" cy="163"/>
            </a:xfrm>
            <a:custGeom>
              <a:avLst/>
              <a:gdLst/>
              <a:ahLst/>
              <a:cxnLst/>
              <a:rect l="l" t="t" r="r" b="b"/>
              <a:pathLst>
                <a:path w="5" h="12" extrusionOk="0">
                  <a:moveTo>
                    <a:pt x="1" y="1"/>
                  </a:moveTo>
                  <a:cubicBezTo>
                    <a:pt x="1" y="4"/>
                    <a:pt x="4" y="8"/>
                    <a:pt x="4" y="11"/>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117;p76">
              <a:extLst>
                <a:ext uri="{FF2B5EF4-FFF2-40B4-BE49-F238E27FC236}">
                  <a16:creationId xmlns:a16="http://schemas.microsoft.com/office/drawing/2014/main" id="{45FE5A17-1075-3DF6-4989-A37F9B3F66EE}"/>
                </a:ext>
              </a:extLst>
            </p:cNvPr>
            <p:cNvSpPr/>
            <p:nvPr/>
          </p:nvSpPr>
          <p:spPr>
            <a:xfrm>
              <a:off x="1969675" y="198200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118;p76">
              <a:extLst>
                <a:ext uri="{FF2B5EF4-FFF2-40B4-BE49-F238E27FC236}">
                  <a16:creationId xmlns:a16="http://schemas.microsoft.com/office/drawing/2014/main" id="{6A366A0E-D2CA-63A5-B361-90756B10EBF8}"/>
                </a:ext>
              </a:extLst>
            </p:cNvPr>
            <p:cNvSpPr/>
            <p:nvPr/>
          </p:nvSpPr>
          <p:spPr>
            <a:xfrm>
              <a:off x="1962588" y="1989568"/>
              <a:ext cx="353" cy="394"/>
            </a:xfrm>
            <a:custGeom>
              <a:avLst/>
              <a:gdLst/>
              <a:ahLst/>
              <a:cxnLst/>
              <a:rect l="l" t="t" r="r" b="b"/>
              <a:pathLst>
                <a:path w="26" h="29" extrusionOk="0">
                  <a:moveTo>
                    <a:pt x="25" y="0"/>
                  </a:moveTo>
                  <a:lnTo>
                    <a:pt x="25" y="0"/>
                  </a:lnTo>
                  <a:cubicBezTo>
                    <a:pt x="18" y="7"/>
                    <a:pt x="8" y="18"/>
                    <a:pt x="1" y="28"/>
                  </a:cubicBezTo>
                  <a:cubicBezTo>
                    <a:pt x="11" y="18"/>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119;p76">
              <a:extLst>
                <a:ext uri="{FF2B5EF4-FFF2-40B4-BE49-F238E27FC236}">
                  <a16:creationId xmlns:a16="http://schemas.microsoft.com/office/drawing/2014/main" id="{42FBE614-8D29-082F-BAC9-E8FF3FE47261}"/>
                </a:ext>
              </a:extLst>
            </p:cNvPr>
            <p:cNvSpPr/>
            <p:nvPr/>
          </p:nvSpPr>
          <p:spPr>
            <a:xfrm>
              <a:off x="1969580" y="198139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120;p76">
              <a:extLst>
                <a:ext uri="{FF2B5EF4-FFF2-40B4-BE49-F238E27FC236}">
                  <a16:creationId xmlns:a16="http://schemas.microsoft.com/office/drawing/2014/main" id="{88B88C0B-BD41-5B49-5F3E-2CD803D7879E}"/>
                </a:ext>
              </a:extLst>
            </p:cNvPr>
            <p:cNvSpPr/>
            <p:nvPr/>
          </p:nvSpPr>
          <p:spPr>
            <a:xfrm>
              <a:off x="1922385" y="1832082"/>
              <a:ext cx="60230" cy="48838"/>
            </a:xfrm>
            <a:custGeom>
              <a:avLst/>
              <a:gdLst/>
              <a:ahLst/>
              <a:cxnLst/>
              <a:rect l="l" t="t" r="r" b="b"/>
              <a:pathLst>
                <a:path w="4436" h="3597" extrusionOk="0">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121;p76">
              <a:extLst>
                <a:ext uri="{FF2B5EF4-FFF2-40B4-BE49-F238E27FC236}">
                  <a16:creationId xmlns:a16="http://schemas.microsoft.com/office/drawing/2014/main" id="{101AE3AE-8DFA-4AF1-198E-EFC4DEE1F460}"/>
                </a:ext>
              </a:extLst>
            </p:cNvPr>
            <p:cNvSpPr/>
            <p:nvPr/>
          </p:nvSpPr>
          <p:spPr>
            <a:xfrm>
              <a:off x="1982370" y="1833793"/>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122;p76">
              <a:extLst>
                <a:ext uri="{FF2B5EF4-FFF2-40B4-BE49-F238E27FC236}">
                  <a16:creationId xmlns:a16="http://schemas.microsoft.com/office/drawing/2014/main" id="{1E3BBFFA-D80E-A6B0-95B9-E95FCED45916}"/>
                </a:ext>
              </a:extLst>
            </p:cNvPr>
            <p:cNvSpPr/>
            <p:nvPr/>
          </p:nvSpPr>
          <p:spPr>
            <a:xfrm>
              <a:off x="1982275" y="1833508"/>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4123;p76">
              <a:extLst>
                <a:ext uri="{FF2B5EF4-FFF2-40B4-BE49-F238E27FC236}">
                  <a16:creationId xmlns:a16="http://schemas.microsoft.com/office/drawing/2014/main" id="{EE24E01E-4F73-51CD-66A0-03DC5D239352}"/>
                </a:ext>
              </a:extLst>
            </p:cNvPr>
            <p:cNvSpPr/>
            <p:nvPr/>
          </p:nvSpPr>
          <p:spPr>
            <a:xfrm>
              <a:off x="1982465" y="1834078"/>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4124;p76">
              <a:extLst>
                <a:ext uri="{FF2B5EF4-FFF2-40B4-BE49-F238E27FC236}">
                  <a16:creationId xmlns:a16="http://schemas.microsoft.com/office/drawing/2014/main" id="{8E0A2335-7610-C154-6DA2-C4F2BC355A5B}"/>
                </a:ext>
              </a:extLst>
            </p:cNvPr>
            <p:cNvSpPr/>
            <p:nvPr/>
          </p:nvSpPr>
          <p:spPr>
            <a:xfrm>
              <a:off x="1922575" y="1836318"/>
              <a:ext cx="85525" cy="95653"/>
            </a:xfrm>
            <a:custGeom>
              <a:avLst/>
              <a:gdLst/>
              <a:ahLst/>
              <a:cxnLst/>
              <a:rect l="l" t="t" r="r" b="b"/>
              <a:pathLst>
                <a:path w="6299" h="7045" extrusionOk="0">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4125;p76">
              <a:extLst>
                <a:ext uri="{FF2B5EF4-FFF2-40B4-BE49-F238E27FC236}">
                  <a16:creationId xmlns:a16="http://schemas.microsoft.com/office/drawing/2014/main" id="{C55E9A65-BB37-3B2E-BB83-8B5914EE85EA}"/>
                </a:ext>
              </a:extLst>
            </p:cNvPr>
            <p:cNvSpPr/>
            <p:nvPr/>
          </p:nvSpPr>
          <p:spPr>
            <a:xfrm>
              <a:off x="1984366" y="1836088"/>
              <a:ext cx="54" cy="1385"/>
            </a:xfrm>
            <a:custGeom>
              <a:avLst/>
              <a:gdLst/>
              <a:ahLst/>
              <a:cxnLst/>
              <a:rect l="l" t="t" r="r" b="b"/>
              <a:pathLst>
                <a:path w="4" h="102" extrusionOk="0">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4126;p76">
              <a:extLst>
                <a:ext uri="{FF2B5EF4-FFF2-40B4-BE49-F238E27FC236}">
                  <a16:creationId xmlns:a16="http://schemas.microsoft.com/office/drawing/2014/main" id="{816A90E9-CAB5-D606-6C5F-B7F48636020F}"/>
                </a:ext>
              </a:extLst>
            </p:cNvPr>
            <p:cNvSpPr/>
            <p:nvPr/>
          </p:nvSpPr>
          <p:spPr>
            <a:xfrm>
              <a:off x="1984692" y="1836278"/>
              <a:ext cx="23503" cy="15410"/>
            </a:xfrm>
            <a:custGeom>
              <a:avLst/>
              <a:gdLst/>
              <a:ahLst/>
              <a:cxnLst/>
              <a:rect l="l" t="t" r="r" b="b"/>
              <a:pathLst>
                <a:path w="1731" h="1135" extrusionOk="0">
                  <a:moveTo>
                    <a:pt x="1" y="0"/>
                  </a:moveTo>
                  <a:lnTo>
                    <a:pt x="1" y="0"/>
                  </a:lnTo>
                  <a:cubicBezTo>
                    <a:pt x="141" y="88"/>
                    <a:pt x="862" y="560"/>
                    <a:pt x="1730" y="1134"/>
                  </a:cubicBezTo>
                  <a:cubicBezTo>
                    <a:pt x="809" y="525"/>
                    <a:pt x="137"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4127;p76">
              <a:extLst>
                <a:ext uri="{FF2B5EF4-FFF2-40B4-BE49-F238E27FC236}">
                  <a16:creationId xmlns:a16="http://schemas.microsoft.com/office/drawing/2014/main" id="{05915B2A-795B-7D54-8A46-0EC4B35BC5E1}"/>
                </a:ext>
              </a:extLst>
            </p:cNvPr>
            <p:cNvSpPr/>
            <p:nvPr/>
          </p:nvSpPr>
          <p:spPr>
            <a:xfrm>
              <a:off x="1984502" y="1836183"/>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4128;p76">
              <a:extLst>
                <a:ext uri="{FF2B5EF4-FFF2-40B4-BE49-F238E27FC236}">
                  <a16:creationId xmlns:a16="http://schemas.microsoft.com/office/drawing/2014/main" id="{30216141-249A-7519-72D0-B91E96225B78}"/>
                </a:ext>
              </a:extLst>
            </p:cNvPr>
            <p:cNvSpPr/>
            <p:nvPr/>
          </p:nvSpPr>
          <p:spPr>
            <a:xfrm>
              <a:off x="1924517" y="1921218"/>
              <a:ext cx="68" cy="54"/>
            </a:xfrm>
            <a:custGeom>
              <a:avLst/>
              <a:gdLst/>
              <a:ahLst/>
              <a:cxnLst/>
              <a:rect l="l" t="t" r="r" b="b"/>
              <a:pathLst>
                <a:path w="5" h="4" extrusionOk="0">
                  <a:moveTo>
                    <a:pt x="1" y="4"/>
                  </a:moveTo>
                  <a:lnTo>
                    <a:pt x="4"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4129;p76">
              <a:extLst>
                <a:ext uri="{FF2B5EF4-FFF2-40B4-BE49-F238E27FC236}">
                  <a16:creationId xmlns:a16="http://schemas.microsoft.com/office/drawing/2014/main" id="{2F2CC273-2E78-D670-F1C6-479759713199}"/>
                </a:ext>
              </a:extLst>
            </p:cNvPr>
            <p:cNvSpPr/>
            <p:nvPr/>
          </p:nvSpPr>
          <p:spPr>
            <a:xfrm>
              <a:off x="1953369" y="1928727"/>
              <a:ext cx="3204" cy="3245"/>
            </a:xfrm>
            <a:custGeom>
              <a:avLst/>
              <a:gdLst/>
              <a:ahLst/>
              <a:cxnLst/>
              <a:rect l="l" t="t" r="r" b="b"/>
              <a:pathLst>
                <a:path w="236" h="239" extrusionOk="0">
                  <a:moveTo>
                    <a:pt x="1" y="0"/>
                  </a:moveTo>
                  <a:cubicBezTo>
                    <a:pt x="102" y="53"/>
                    <a:pt x="183" y="137"/>
                    <a:pt x="235" y="238"/>
                  </a:cubicBezTo>
                  <a:lnTo>
                    <a:pt x="235" y="238"/>
                  </a:lnTo>
                  <a:cubicBezTo>
                    <a:pt x="183" y="137"/>
                    <a:pt x="102" y="5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130;p76">
              <a:extLst>
                <a:ext uri="{FF2B5EF4-FFF2-40B4-BE49-F238E27FC236}">
                  <a16:creationId xmlns:a16="http://schemas.microsoft.com/office/drawing/2014/main" id="{A603BDB5-737D-8A9B-8638-719EF8DB939C}"/>
                </a:ext>
              </a:extLst>
            </p:cNvPr>
            <p:cNvSpPr/>
            <p:nvPr/>
          </p:nvSpPr>
          <p:spPr>
            <a:xfrm>
              <a:off x="1929893" y="1918544"/>
              <a:ext cx="4671" cy="258"/>
            </a:xfrm>
            <a:custGeom>
              <a:avLst/>
              <a:gdLst/>
              <a:ahLst/>
              <a:cxnLst/>
              <a:rect l="l" t="t" r="r" b="b"/>
              <a:pathLst>
                <a:path w="344" h="19" extrusionOk="0">
                  <a:moveTo>
                    <a:pt x="0" y="15"/>
                  </a:moveTo>
                  <a:cubicBezTo>
                    <a:pt x="116" y="18"/>
                    <a:pt x="231" y="15"/>
                    <a:pt x="343" y="1"/>
                  </a:cubicBezTo>
                  <a:cubicBezTo>
                    <a:pt x="231" y="15"/>
                    <a:pt x="116" y="1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131;p76">
              <a:extLst>
                <a:ext uri="{FF2B5EF4-FFF2-40B4-BE49-F238E27FC236}">
                  <a16:creationId xmlns:a16="http://schemas.microsoft.com/office/drawing/2014/main" id="{559F0A0F-4BA3-6176-9B5A-B0E89074CFD4}"/>
                </a:ext>
              </a:extLst>
            </p:cNvPr>
            <p:cNvSpPr/>
            <p:nvPr/>
          </p:nvSpPr>
          <p:spPr>
            <a:xfrm>
              <a:off x="1983796"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132;p76">
              <a:extLst>
                <a:ext uri="{FF2B5EF4-FFF2-40B4-BE49-F238E27FC236}">
                  <a16:creationId xmlns:a16="http://schemas.microsoft.com/office/drawing/2014/main" id="{89E3DB5D-DEF0-01C4-9387-5F853D2797C2}"/>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4133;p76">
              <a:extLst>
                <a:ext uri="{FF2B5EF4-FFF2-40B4-BE49-F238E27FC236}">
                  <a16:creationId xmlns:a16="http://schemas.microsoft.com/office/drawing/2014/main" id="{8D9ED759-7B58-E239-2BC3-176AEE1DC2EE}"/>
                </a:ext>
              </a:extLst>
            </p:cNvPr>
            <p:cNvSpPr/>
            <p:nvPr/>
          </p:nvSpPr>
          <p:spPr>
            <a:xfrm>
              <a:off x="1984081" y="184515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134;p76">
              <a:extLst>
                <a:ext uri="{FF2B5EF4-FFF2-40B4-BE49-F238E27FC236}">
                  <a16:creationId xmlns:a16="http://schemas.microsoft.com/office/drawing/2014/main" id="{874C9CD9-102B-A7A0-AC29-6D05290B1D6A}"/>
                </a:ext>
              </a:extLst>
            </p:cNvPr>
            <p:cNvSpPr/>
            <p:nvPr/>
          </p:nvSpPr>
          <p:spPr>
            <a:xfrm>
              <a:off x="1983891" y="1845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135;p76">
              <a:extLst>
                <a:ext uri="{FF2B5EF4-FFF2-40B4-BE49-F238E27FC236}">
                  <a16:creationId xmlns:a16="http://schemas.microsoft.com/office/drawing/2014/main" id="{F1017F2A-FEA5-F630-3928-1D8E51ABE957}"/>
                </a:ext>
              </a:extLst>
            </p:cNvPr>
            <p:cNvSpPr/>
            <p:nvPr/>
          </p:nvSpPr>
          <p:spPr>
            <a:xfrm>
              <a:off x="1984122" y="1845062"/>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136;p76">
              <a:extLst>
                <a:ext uri="{FF2B5EF4-FFF2-40B4-BE49-F238E27FC236}">
                  <a16:creationId xmlns:a16="http://schemas.microsoft.com/office/drawing/2014/main" id="{DC579AE8-DB2B-1D84-7FAB-252B6DC9899D}"/>
                </a:ext>
              </a:extLst>
            </p:cNvPr>
            <p:cNvSpPr/>
            <p:nvPr/>
          </p:nvSpPr>
          <p:spPr>
            <a:xfrm>
              <a:off x="1984366" y="1843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137;p76">
              <a:extLst>
                <a:ext uri="{FF2B5EF4-FFF2-40B4-BE49-F238E27FC236}">
                  <a16:creationId xmlns:a16="http://schemas.microsoft.com/office/drawing/2014/main" id="{DF1D9983-F4EE-9696-4405-3C9279BF8841}"/>
                </a:ext>
              </a:extLst>
            </p:cNvPr>
            <p:cNvSpPr/>
            <p:nvPr/>
          </p:nvSpPr>
          <p:spPr>
            <a:xfrm>
              <a:off x="1983932" y="18454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138;p76">
              <a:extLst>
                <a:ext uri="{FF2B5EF4-FFF2-40B4-BE49-F238E27FC236}">
                  <a16:creationId xmlns:a16="http://schemas.microsoft.com/office/drawing/2014/main" id="{97DB7CCD-4DB6-5D87-0A29-67907EFAEA51}"/>
                </a:ext>
              </a:extLst>
            </p:cNvPr>
            <p:cNvSpPr/>
            <p:nvPr/>
          </p:nvSpPr>
          <p:spPr>
            <a:xfrm>
              <a:off x="1984027" y="184525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139;p76">
              <a:extLst>
                <a:ext uri="{FF2B5EF4-FFF2-40B4-BE49-F238E27FC236}">
                  <a16:creationId xmlns:a16="http://schemas.microsoft.com/office/drawing/2014/main" id="{C9281465-92E2-996C-AF07-704F6BCCBF60}"/>
                </a:ext>
              </a:extLst>
            </p:cNvPr>
            <p:cNvSpPr/>
            <p:nvPr/>
          </p:nvSpPr>
          <p:spPr>
            <a:xfrm>
              <a:off x="1984407" y="1840269"/>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140;p76">
              <a:extLst>
                <a:ext uri="{FF2B5EF4-FFF2-40B4-BE49-F238E27FC236}">
                  <a16:creationId xmlns:a16="http://schemas.microsoft.com/office/drawing/2014/main" id="{3B80276B-E0E7-E9A0-028B-74DB22C0F387}"/>
                </a:ext>
              </a:extLst>
            </p:cNvPr>
            <p:cNvSpPr/>
            <p:nvPr/>
          </p:nvSpPr>
          <p:spPr>
            <a:xfrm>
              <a:off x="1984407" y="1841790"/>
              <a:ext cx="14" cy="244"/>
            </a:xfrm>
            <a:custGeom>
              <a:avLst/>
              <a:gdLst/>
              <a:ahLst/>
              <a:cxnLst/>
              <a:rect l="l" t="t" r="r" b="b"/>
              <a:pathLst>
                <a:path w="1" h="18" extrusionOk="0">
                  <a:moveTo>
                    <a:pt x="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141;p76">
              <a:extLst>
                <a:ext uri="{FF2B5EF4-FFF2-40B4-BE49-F238E27FC236}">
                  <a16:creationId xmlns:a16="http://schemas.microsoft.com/office/drawing/2014/main" id="{81079383-5F79-E02B-6196-4887637264E5}"/>
                </a:ext>
              </a:extLst>
            </p:cNvPr>
            <p:cNvSpPr/>
            <p:nvPr/>
          </p:nvSpPr>
          <p:spPr>
            <a:xfrm>
              <a:off x="1984217" y="18447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142;p76">
              <a:extLst>
                <a:ext uri="{FF2B5EF4-FFF2-40B4-BE49-F238E27FC236}">
                  <a16:creationId xmlns:a16="http://schemas.microsoft.com/office/drawing/2014/main" id="{2A5FA2EA-3973-ADF9-DC1F-49C3815B38EA}"/>
                </a:ext>
              </a:extLst>
            </p:cNvPr>
            <p:cNvSpPr/>
            <p:nvPr/>
          </p:nvSpPr>
          <p:spPr>
            <a:xfrm>
              <a:off x="1984271" y="18445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143;p76">
              <a:extLst>
                <a:ext uri="{FF2B5EF4-FFF2-40B4-BE49-F238E27FC236}">
                  <a16:creationId xmlns:a16="http://schemas.microsoft.com/office/drawing/2014/main" id="{EB625D15-4FEC-B171-0458-F871DA2234BB}"/>
                </a:ext>
              </a:extLst>
            </p:cNvPr>
            <p:cNvSpPr/>
            <p:nvPr/>
          </p:nvSpPr>
          <p:spPr>
            <a:xfrm>
              <a:off x="1984366" y="184373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144;p76">
              <a:extLst>
                <a:ext uri="{FF2B5EF4-FFF2-40B4-BE49-F238E27FC236}">
                  <a16:creationId xmlns:a16="http://schemas.microsoft.com/office/drawing/2014/main" id="{A12AF6DE-945A-48A1-76CE-D9FB971599D4}"/>
                </a:ext>
              </a:extLst>
            </p:cNvPr>
            <p:cNvSpPr/>
            <p:nvPr/>
          </p:nvSpPr>
          <p:spPr>
            <a:xfrm>
              <a:off x="1984366" y="184397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145;p76">
              <a:extLst>
                <a:ext uri="{FF2B5EF4-FFF2-40B4-BE49-F238E27FC236}">
                  <a16:creationId xmlns:a16="http://schemas.microsoft.com/office/drawing/2014/main" id="{D25DD157-AF37-216C-A2CD-C765987139E7}"/>
                </a:ext>
              </a:extLst>
            </p:cNvPr>
            <p:cNvSpPr/>
            <p:nvPr/>
          </p:nvSpPr>
          <p:spPr>
            <a:xfrm>
              <a:off x="1984407" y="184278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146;p76">
              <a:extLst>
                <a:ext uri="{FF2B5EF4-FFF2-40B4-BE49-F238E27FC236}">
                  <a16:creationId xmlns:a16="http://schemas.microsoft.com/office/drawing/2014/main" id="{C4C3FB36-28C6-D1CD-030B-8E917E2C0B7C}"/>
                </a:ext>
              </a:extLst>
            </p:cNvPr>
            <p:cNvSpPr/>
            <p:nvPr/>
          </p:nvSpPr>
          <p:spPr>
            <a:xfrm>
              <a:off x="1984312" y="184439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147;p76">
              <a:extLst>
                <a:ext uri="{FF2B5EF4-FFF2-40B4-BE49-F238E27FC236}">
                  <a16:creationId xmlns:a16="http://schemas.microsoft.com/office/drawing/2014/main" id="{B3DB2850-1C72-5B86-BE61-A9223157313C}"/>
                </a:ext>
              </a:extLst>
            </p:cNvPr>
            <p:cNvSpPr/>
            <p:nvPr/>
          </p:nvSpPr>
          <p:spPr>
            <a:xfrm>
              <a:off x="1984176" y="184496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148;p76">
              <a:extLst>
                <a:ext uri="{FF2B5EF4-FFF2-40B4-BE49-F238E27FC236}">
                  <a16:creationId xmlns:a16="http://schemas.microsoft.com/office/drawing/2014/main" id="{1232DC9A-BAE9-1AE8-064E-122843C236FC}"/>
                </a:ext>
              </a:extLst>
            </p:cNvPr>
            <p:cNvSpPr/>
            <p:nvPr/>
          </p:nvSpPr>
          <p:spPr>
            <a:xfrm>
              <a:off x="1983986" y="18453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149;p76">
              <a:extLst>
                <a:ext uri="{FF2B5EF4-FFF2-40B4-BE49-F238E27FC236}">
                  <a16:creationId xmlns:a16="http://schemas.microsoft.com/office/drawing/2014/main" id="{004A5746-BA3D-3460-41CC-20A98D136784}"/>
                </a:ext>
              </a:extLst>
            </p:cNvPr>
            <p:cNvSpPr/>
            <p:nvPr/>
          </p:nvSpPr>
          <p:spPr>
            <a:xfrm>
              <a:off x="1984176" y="184483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150;p76">
              <a:extLst>
                <a:ext uri="{FF2B5EF4-FFF2-40B4-BE49-F238E27FC236}">
                  <a16:creationId xmlns:a16="http://schemas.microsoft.com/office/drawing/2014/main" id="{681E60B0-F75D-3176-53EA-4C106846438B}"/>
                </a:ext>
              </a:extLst>
            </p:cNvPr>
            <p:cNvSpPr/>
            <p:nvPr/>
          </p:nvSpPr>
          <p:spPr>
            <a:xfrm>
              <a:off x="1984407" y="1842971"/>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151;p76">
              <a:extLst>
                <a:ext uri="{FF2B5EF4-FFF2-40B4-BE49-F238E27FC236}">
                  <a16:creationId xmlns:a16="http://schemas.microsoft.com/office/drawing/2014/main" id="{36567E28-6F0B-BAA5-A41B-9D5E4CF23262}"/>
                </a:ext>
              </a:extLst>
            </p:cNvPr>
            <p:cNvSpPr/>
            <p:nvPr/>
          </p:nvSpPr>
          <p:spPr>
            <a:xfrm>
              <a:off x="1984407" y="1840785"/>
              <a:ext cx="14" cy="353"/>
            </a:xfrm>
            <a:custGeom>
              <a:avLst/>
              <a:gdLst/>
              <a:ahLst/>
              <a:cxnLst/>
              <a:rect l="l" t="t" r="r" b="b"/>
              <a:pathLst>
                <a:path w="1" h="26" extrusionOk="0">
                  <a:moveTo>
                    <a:pt x="1"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152;p76">
              <a:extLst>
                <a:ext uri="{FF2B5EF4-FFF2-40B4-BE49-F238E27FC236}">
                  <a16:creationId xmlns:a16="http://schemas.microsoft.com/office/drawing/2014/main" id="{D9FF1975-340D-48B7-7C61-A963044209A5}"/>
                </a:ext>
              </a:extLst>
            </p:cNvPr>
            <p:cNvSpPr/>
            <p:nvPr/>
          </p:nvSpPr>
          <p:spPr>
            <a:xfrm>
              <a:off x="1984407" y="1837459"/>
              <a:ext cx="68" cy="2729"/>
            </a:xfrm>
            <a:custGeom>
              <a:avLst/>
              <a:gdLst/>
              <a:ahLst/>
              <a:cxnLst/>
              <a:rect l="l" t="t" r="r" b="b"/>
              <a:pathLst>
                <a:path w="5" h="201" extrusionOk="0">
                  <a:moveTo>
                    <a:pt x="1" y="1"/>
                  </a:moveTo>
                  <a:cubicBezTo>
                    <a:pt x="1" y="78"/>
                    <a:pt x="1" y="144"/>
                    <a:pt x="4" y="200"/>
                  </a:cubicBezTo>
                  <a:cubicBezTo>
                    <a:pt x="4" y="144"/>
                    <a:pt x="4" y="7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153;p76">
              <a:extLst>
                <a:ext uri="{FF2B5EF4-FFF2-40B4-BE49-F238E27FC236}">
                  <a16:creationId xmlns:a16="http://schemas.microsoft.com/office/drawing/2014/main" id="{1A9175DC-AB67-767F-7634-C867FB42626D}"/>
                </a:ext>
              </a:extLst>
            </p:cNvPr>
            <p:cNvSpPr/>
            <p:nvPr/>
          </p:nvSpPr>
          <p:spPr>
            <a:xfrm>
              <a:off x="1984407" y="1841315"/>
              <a:ext cx="14" cy="299"/>
            </a:xfrm>
            <a:custGeom>
              <a:avLst/>
              <a:gdLst/>
              <a:ahLst/>
              <a:cxnLst/>
              <a:rect l="l" t="t" r="r" b="b"/>
              <a:pathLst>
                <a:path w="1" h="22" extrusionOk="0">
                  <a:moveTo>
                    <a:pt x="1"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154;p76">
              <a:extLst>
                <a:ext uri="{FF2B5EF4-FFF2-40B4-BE49-F238E27FC236}">
                  <a16:creationId xmlns:a16="http://schemas.microsoft.com/office/drawing/2014/main" id="{9FB4982B-DBC3-1EDF-C137-88105C9C1B80}"/>
                </a:ext>
              </a:extLst>
            </p:cNvPr>
            <p:cNvSpPr/>
            <p:nvPr/>
          </p:nvSpPr>
          <p:spPr>
            <a:xfrm>
              <a:off x="1984407" y="1842211"/>
              <a:ext cx="14" cy="258"/>
            </a:xfrm>
            <a:custGeom>
              <a:avLst/>
              <a:gdLst/>
              <a:ahLst/>
              <a:cxnLst/>
              <a:rect l="l" t="t" r="r" b="b"/>
              <a:pathLst>
                <a:path w="1" h="19" extrusionOk="0">
                  <a:moveTo>
                    <a:pt x="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155;p76">
              <a:extLst>
                <a:ext uri="{FF2B5EF4-FFF2-40B4-BE49-F238E27FC236}">
                  <a16:creationId xmlns:a16="http://schemas.microsoft.com/office/drawing/2014/main" id="{4C2A1976-C4B4-FADF-8B67-942EAEA1C64E}"/>
                </a:ext>
              </a:extLst>
            </p:cNvPr>
            <p:cNvSpPr/>
            <p:nvPr/>
          </p:nvSpPr>
          <p:spPr>
            <a:xfrm>
              <a:off x="1984366" y="1836128"/>
              <a:ext cx="14" cy="1344"/>
            </a:xfrm>
            <a:custGeom>
              <a:avLst/>
              <a:gdLst/>
              <a:ahLst/>
              <a:cxnLst/>
              <a:rect l="l" t="t" r="r" b="b"/>
              <a:pathLst>
                <a:path w="1" h="99" extrusionOk="0">
                  <a:moveTo>
                    <a:pt x="0" y="1"/>
                  </a:moveTo>
                  <a:lnTo>
                    <a:pt x="0" y="1"/>
                  </a:lnTo>
                  <a:lnTo>
                    <a:pt x="0" y="99"/>
                  </a:lnTo>
                  <a:lnTo>
                    <a:pt x="0" y="99"/>
                  </a:lnTo>
                  <a:cubicBezTo>
                    <a:pt x="0" y="67"/>
                    <a:pt x="0"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156;p76">
              <a:extLst>
                <a:ext uri="{FF2B5EF4-FFF2-40B4-BE49-F238E27FC236}">
                  <a16:creationId xmlns:a16="http://schemas.microsoft.com/office/drawing/2014/main" id="{F6A8A595-39D7-539B-1506-1BA1DB0F60B9}"/>
                </a:ext>
              </a:extLst>
            </p:cNvPr>
            <p:cNvSpPr/>
            <p:nvPr/>
          </p:nvSpPr>
          <p:spPr>
            <a:xfrm>
              <a:off x="1957170" y="1853426"/>
              <a:ext cx="121505" cy="113481"/>
            </a:xfrm>
            <a:custGeom>
              <a:avLst/>
              <a:gdLst/>
              <a:ahLst/>
              <a:cxnLst/>
              <a:rect l="l" t="t" r="r" b="b"/>
              <a:pathLst>
                <a:path w="8949" h="8358" extrusionOk="0">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157;p76">
              <a:extLst>
                <a:ext uri="{FF2B5EF4-FFF2-40B4-BE49-F238E27FC236}">
                  <a16:creationId xmlns:a16="http://schemas.microsoft.com/office/drawing/2014/main" id="{3E5974C9-E403-688C-8EF6-A52A02C9844B}"/>
                </a:ext>
              </a:extLst>
            </p:cNvPr>
            <p:cNvSpPr/>
            <p:nvPr/>
          </p:nvSpPr>
          <p:spPr>
            <a:xfrm>
              <a:off x="2072674" y="1899590"/>
              <a:ext cx="14" cy="204"/>
            </a:xfrm>
            <a:custGeom>
              <a:avLst/>
              <a:gdLst/>
              <a:ahLst/>
              <a:cxnLst/>
              <a:rect l="l" t="t" r="r" b="b"/>
              <a:pathLst>
                <a:path w="1" h="15" extrusionOk="0">
                  <a:moveTo>
                    <a:pt x="1" y="14"/>
                  </a:moveTo>
                  <a:lnTo>
                    <a:pt x="1" y="0"/>
                  </a:ln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158;p76">
              <a:extLst>
                <a:ext uri="{FF2B5EF4-FFF2-40B4-BE49-F238E27FC236}">
                  <a16:creationId xmlns:a16="http://schemas.microsoft.com/office/drawing/2014/main" id="{F06E28D8-2EE4-3997-78C4-B0388C0258DE}"/>
                </a:ext>
              </a:extLst>
            </p:cNvPr>
            <p:cNvSpPr/>
            <p:nvPr/>
          </p:nvSpPr>
          <p:spPr>
            <a:xfrm>
              <a:off x="2072729" y="1900635"/>
              <a:ext cx="14" cy="1154"/>
            </a:xfrm>
            <a:custGeom>
              <a:avLst/>
              <a:gdLst/>
              <a:ahLst/>
              <a:cxnLst/>
              <a:rect l="l" t="t" r="r" b="b"/>
              <a:pathLst>
                <a:path w="1" h="85" extrusionOk="0">
                  <a:moveTo>
                    <a:pt x="0" y="0"/>
                  </a:moveTo>
                  <a:lnTo>
                    <a:pt x="0" y="84"/>
                  </a:lnTo>
                  <a:lnTo>
                    <a:pt x="0" y="8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159;p76">
              <a:extLst>
                <a:ext uri="{FF2B5EF4-FFF2-40B4-BE49-F238E27FC236}">
                  <a16:creationId xmlns:a16="http://schemas.microsoft.com/office/drawing/2014/main" id="{937B4AF7-5E75-551C-0C63-A212473A2587}"/>
                </a:ext>
              </a:extLst>
            </p:cNvPr>
            <p:cNvSpPr/>
            <p:nvPr/>
          </p:nvSpPr>
          <p:spPr>
            <a:xfrm>
              <a:off x="2055607" y="1883514"/>
              <a:ext cx="299" cy="204"/>
            </a:xfrm>
            <a:custGeom>
              <a:avLst/>
              <a:gdLst/>
              <a:ahLst/>
              <a:cxnLst/>
              <a:rect l="l" t="t" r="r" b="b"/>
              <a:pathLst>
                <a:path w="22" h="15" extrusionOk="0">
                  <a:moveTo>
                    <a:pt x="22"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160;p76">
              <a:extLst>
                <a:ext uri="{FF2B5EF4-FFF2-40B4-BE49-F238E27FC236}">
                  <a16:creationId xmlns:a16="http://schemas.microsoft.com/office/drawing/2014/main" id="{223A26E8-B2E6-3861-1025-5EEE75BE59BD}"/>
                </a:ext>
              </a:extLst>
            </p:cNvPr>
            <p:cNvSpPr/>
            <p:nvPr/>
          </p:nvSpPr>
          <p:spPr>
            <a:xfrm>
              <a:off x="2070298" y="1894172"/>
              <a:ext cx="299" cy="244"/>
            </a:xfrm>
            <a:custGeom>
              <a:avLst/>
              <a:gdLst/>
              <a:ahLst/>
              <a:cxnLst/>
              <a:rect l="l" t="t" r="r" b="b"/>
              <a:pathLst>
                <a:path w="22" h="18" extrusionOk="0">
                  <a:moveTo>
                    <a:pt x="1" y="0"/>
                  </a:moveTo>
                  <a:cubicBezTo>
                    <a:pt x="8" y="7"/>
                    <a:pt x="15" y="11"/>
                    <a:pt x="22"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161;p76">
              <a:extLst>
                <a:ext uri="{FF2B5EF4-FFF2-40B4-BE49-F238E27FC236}">
                  <a16:creationId xmlns:a16="http://schemas.microsoft.com/office/drawing/2014/main" id="{3342EB55-3324-5C47-54B3-DEE87B1FE7CB}"/>
                </a:ext>
              </a:extLst>
            </p:cNvPr>
            <p:cNvSpPr/>
            <p:nvPr/>
          </p:nvSpPr>
          <p:spPr>
            <a:xfrm>
              <a:off x="2072104" y="1897023"/>
              <a:ext cx="68" cy="204"/>
            </a:xfrm>
            <a:custGeom>
              <a:avLst/>
              <a:gdLst/>
              <a:ahLst/>
              <a:cxnLst/>
              <a:rect l="l" t="t" r="r" b="b"/>
              <a:pathLst>
                <a:path w="5" h="15" extrusionOk="0">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162;p76">
              <a:extLst>
                <a:ext uri="{FF2B5EF4-FFF2-40B4-BE49-F238E27FC236}">
                  <a16:creationId xmlns:a16="http://schemas.microsoft.com/office/drawing/2014/main" id="{578B8E73-75BC-0D50-EBCC-4A7BE4F8F2F3}"/>
                </a:ext>
              </a:extLst>
            </p:cNvPr>
            <p:cNvSpPr/>
            <p:nvPr/>
          </p:nvSpPr>
          <p:spPr>
            <a:xfrm>
              <a:off x="2056042" y="188379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163;p76">
              <a:extLst>
                <a:ext uri="{FF2B5EF4-FFF2-40B4-BE49-F238E27FC236}">
                  <a16:creationId xmlns:a16="http://schemas.microsoft.com/office/drawing/2014/main" id="{2EFAED7A-2857-E65F-8F9D-BFC254061B69}"/>
                </a:ext>
              </a:extLst>
            </p:cNvPr>
            <p:cNvSpPr/>
            <p:nvPr/>
          </p:nvSpPr>
          <p:spPr>
            <a:xfrm>
              <a:off x="2072443" y="1898164"/>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164;p76">
              <a:extLst>
                <a:ext uri="{FF2B5EF4-FFF2-40B4-BE49-F238E27FC236}">
                  <a16:creationId xmlns:a16="http://schemas.microsoft.com/office/drawing/2014/main" id="{E79EAF6D-1212-C51A-E456-E3A9662A81BE}"/>
                </a:ext>
              </a:extLst>
            </p:cNvPr>
            <p:cNvSpPr/>
            <p:nvPr/>
          </p:nvSpPr>
          <p:spPr>
            <a:xfrm>
              <a:off x="2072633" y="1899155"/>
              <a:ext cx="14" cy="204"/>
            </a:xfrm>
            <a:custGeom>
              <a:avLst/>
              <a:gdLst/>
              <a:ahLst/>
              <a:cxnLst/>
              <a:rect l="l" t="t" r="r" b="b"/>
              <a:pathLst>
                <a:path w="1" h="15" extrusionOk="0">
                  <a:moveTo>
                    <a:pt x="0" y="15"/>
                  </a:moveTo>
                  <a:lnTo>
                    <a:pt x="0" y="1"/>
                  </a:lnTo>
                  <a:cubicBezTo>
                    <a:pt x="0" y="4"/>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165;p76">
              <a:extLst>
                <a:ext uri="{FF2B5EF4-FFF2-40B4-BE49-F238E27FC236}">
                  <a16:creationId xmlns:a16="http://schemas.microsoft.com/office/drawing/2014/main" id="{B75F81A8-2839-68BA-AFEB-92E4DC610A30}"/>
                </a:ext>
              </a:extLst>
            </p:cNvPr>
            <p:cNvSpPr/>
            <p:nvPr/>
          </p:nvSpPr>
          <p:spPr>
            <a:xfrm>
              <a:off x="2071588" y="1895829"/>
              <a:ext cx="109" cy="204"/>
            </a:xfrm>
            <a:custGeom>
              <a:avLst/>
              <a:gdLst/>
              <a:ahLst/>
              <a:cxnLst/>
              <a:rect l="l" t="t" r="r" b="b"/>
              <a:pathLst>
                <a:path w="8" h="15" extrusionOk="0">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166;p76">
              <a:extLst>
                <a:ext uri="{FF2B5EF4-FFF2-40B4-BE49-F238E27FC236}">
                  <a16:creationId xmlns:a16="http://schemas.microsoft.com/office/drawing/2014/main" id="{6855540E-6878-5BE1-C00A-994515552B3C}"/>
                </a:ext>
              </a:extLst>
            </p:cNvPr>
            <p:cNvSpPr/>
            <p:nvPr/>
          </p:nvSpPr>
          <p:spPr>
            <a:xfrm>
              <a:off x="2071208" y="1895218"/>
              <a:ext cx="204" cy="244"/>
            </a:xfrm>
            <a:custGeom>
              <a:avLst/>
              <a:gdLst/>
              <a:ahLst/>
              <a:cxnLst/>
              <a:rect l="l" t="t" r="r" b="b"/>
              <a:pathLst>
                <a:path w="15" h="18" extrusionOk="0">
                  <a:moveTo>
                    <a:pt x="14" y="18"/>
                  </a:moveTo>
                  <a:cubicBezTo>
                    <a:pt x="11" y="11"/>
                    <a:pt x="4" y="7"/>
                    <a:pt x="0" y="0"/>
                  </a:cubicBezTo>
                  <a:cubicBezTo>
                    <a:pt x="4" y="7"/>
                    <a:pt x="11" y="11"/>
                    <a:pt x="1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167;p76">
              <a:extLst>
                <a:ext uri="{FF2B5EF4-FFF2-40B4-BE49-F238E27FC236}">
                  <a16:creationId xmlns:a16="http://schemas.microsoft.com/office/drawing/2014/main" id="{37211C86-3962-1CC9-B3FE-47CEC3D9C0E8}"/>
                </a:ext>
              </a:extLst>
            </p:cNvPr>
            <p:cNvSpPr/>
            <p:nvPr/>
          </p:nvSpPr>
          <p:spPr>
            <a:xfrm>
              <a:off x="2072253" y="1897594"/>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168;p76">
              <a:extLst>
                <a:ext uri="{FF2B5EF4-FFF2-40B4-BE49-F238E27FC236}">
                  <a16:creationId xmlns:a16="http://schemas.microsoft.com/office/drawing/2014/main" id="{36E376C7-F8F4-5A23-6864-979C2C57182C}"/>
                </a:ext>
              </a:extLst>
            </p:cNvPr>
            <p:cNvSpPr/>
            <p:nvPr/>
          </p:nvSpPr>
          <p:spPr>
            <a:xfrm>
              <a:off x="2060848" y="1890642"/>
              <a:ext cx="679" cy="448"/>
            </a:xfrm>
            <a:custGeom>
              <a:avLst/>
              <a:gdLst/>
              <a:ahLst/>
              <a:cxnLst/>
              <a:rect l="l" t="t" r="r" b="b"/>
              <a:pathLst>
                <a:path w="50" h="33" extrusionOk="0">
                  <a:moveTo>
                    <a:pt x="0" y="1"/>
                  </a:moveTo>
                  <a:lnTo>
                    <a:pt x="18" y="29"/>
                  </a:lnTo>
                  <a:lnTo>
                    <a:pt x="49" y="33"/>
                  </a:ln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169;p76">
              <a:extLst>
                <a:ext uri="{FF2B5EF4-FFF2-40B4-BE49-F238E27FC236}">
                  <a16:creationId xmlns:a16="http://schemas.microsoft.com/office/drawing/2014/main" id="{DA3DE962-D4DB-CDFE-8E45-B50360EE0FA4}"/>
                </a:ext>
              </a:extLst>
            </p:cNvPr>
            <p:cNvSpPr/>
            <p:nvPr/>
          </p:nvSpPr>
          <p:spPr>
            <a:xfrm>
              <a:off x="2072729" y="1899915"/>
              <a:ext cx="14" cy="204"/>
            </a:xfrm>
            <a:custGeom>
              <a:avLst/>
              <a:gdLst/>
              <a:ahLst/>
              <a:cxnLst/>
              <a:rect l="l" t="t" r="r" b="b"/>
              <a:pathLst>
                <a:path w="1" h="15" extrusionOk="0">
                  <a:moveTo>
                    <a:pt x="0" y="15"/>
                  </a:moveTo>
                  <a:lnTo>
                    <a:pt x="0" y="1"/>
                  </a:lnTo>
                  <a:cubicBezTo>
                    <a:pt x="0" y="8"/>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170;p76">
              <a:extLst>
                <a:ext uri="{FF2B5EF4-FFF2-40B4-BE49-F238E27FC236}">
                  <a16:creationId xmlns:a16="http://schemas.microsoft.com/office/drawing/2014/main" id="{5479D0D2-1149-C593-0AF1-A85B0786B9B8}"/>
                </a:ext>
              </a:extLst>
            </p:cNvPr>
            <p:cNvSpPr/>
            <p:nvPr/>
          </p:nvSpPr>
          <p:spPr>
            <a:xfrm>
              <a:off x="2073815" y="1900445"/>
              <a:ext cx="5010" cy="1100"/>
            </a:xfrm>
            <a:custGeom>
              <a:avLst/>
              <a:gdLst/>
              <a:ahLst/>
              <a:cxnLst/>
              <a:rect l="l" t="t" r="r" b="b"/>
              <a:pathLst>
                <a:path w="369" h="81" extrusionOk="0">
                  <a:moveTo>
                    <a:pt x="368" y="0"/>
                  </a:moveTo>
                  <a:cubicBezTo>
                    <a:pt x="193" y="35"/>
                    <a:pt x="4" y="81"/>
                    <a:pt x="1" y="81"/>
                  </a:cubicBezTo>
                  <a:cubicBezTo>
                    <a:pt x="4" y="81"/>
                    <a:pt x="193" y="39"/>
                    <a:pt x="36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171;p76">
              <a:extLst>
                <a:ext uri="{FF2B5EF4-FFF2-40B4-BE49-F238E27FC236}">
                  <a16:creationId xmlns:a16="http://schemas.microsoft.com/office/drawing/2014/main" id="{E61C8100-3EDD-E594-80B4-F07857807AC5}"/>
                </a:ext>
              </a:extLst>
            </p:cNvPr>
            <p:cNvSpPr/>
            <p:nvPr/>
          </p:nvSpPr>
          <p:spPr>
            <a:xfrm>
              <a:off x="2010883" y="1853426"/>
              <a:ext cx="44738" cy="30101"/>
            </a:xfrm>
            <a:custGeom>
              <a:avLst/>
              <a:gdLst/>
              <a:ahLst/>
              <a:cxnLst/>
              <a:rect l="l" t="t" r="r" b="b"/>
              <a:pathLst>
                <a:path w="3295" h="2217" extrusionOk="0">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172;p76">
              <a:extLst>
                <a:ext uri="{FF2B5EF4-FFF2-40B4-BE49-F238E27FC236}">
                  <a16:creationId xmlns:a16="http://schemas.microsoft.com/office/drawing/2014/main" id="{05C333C6-F446-48CE-5772-05411C34AA28}"/>
                </a:ext>
              </a:extLst>
            </p:cNvPr>
            <p:cNvSpPr/>
            <p:nvPr/>
          </p:nvSpPr>
          <p:spPr>
            <a:xfrm>
              <a:off x="2069538" y="1893602"/>
              <a:ext cx="584" cy="394"/>
            </a:xfrm>
            <a:custGeom>
              <a:avLst/>
              <a:gdLst/>
              <a:ahLst/>
              <a:cxnLst/>
              <a:rect l="l" t="t" r="r" b="b"/>
              <a:pathLst>
                <a:path w="43" h="29" extrusionOk="0">
                  <a:moveTo>
                    <a:pt x="43" y="28"/>
                  </a:moveTo>
                  <a:cubicBezTo>
                    <a:pt x="29" y="18"/>
                    <a:pt x="15" y="7"/>
                    <a:pt x="1" y="0"/>
                  </a:cubicBezTo>
                  <a:cubicBezTo>
                    <a:pt x="15" y="7"/>
                    <a:pt x="29" y="18"/>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173;p76">
              <a:extLst>
                <a:ext uri="{FF2B5EF4-FFF2-40B4-BE49-F238E27FC236}">
                  <a16:creationId xmlns:a16="http://schemas.microsoft.com/office/drawing/2014/main" id="{4DFF7112-FF3F-23AC-31D5-988F66F5975B}"/>
                </a:ext>
              </a:extLst>
            </p:cNvPr>
            <p:cNvSpPr/>
            <p:nvPr/>
          </p:nvSpPr>
          <p:spPr>
            <a:xfrm>
              <a:off x="2070828" y="1894647"/>
              <a:ext cx="204" cy="299"/>
            </a:xfrm>
            <a:custGeom>
              <a:avLst/>
              <a:gdLst/>
              <a:ahLst/>
              <a:cxnLst/>
              <a:rect l="l" t="t" r="r" b="b"/>
              <a:pathLst>
                <a:path w="15" h="22" extrusionOk="0">
                  <a:moveTo>
                    <a:pt x="0" y="0"/>
                  </a:moveTo>
                  <a:cubicBezTo>
                    <a:pt x="4" y="11"/>
                    <a:pt x="7" y="14"/>
                    <a:pt x="14" y="21"/>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174;p76">
              <a:extLst>
                <a:ext uri="{FF2B5EF4-FFF2-40B4-BE49-F238E27FC236}">
                  <a16:creationId xmlns:a16="http://schemas.microsoft.com/office/drawing/2014/main" id="{9F3D5F71-34F9-3297-243C-C272F315AC43}"/>
                </a:ext>
              </a:extLst>
            </p:cNvPr>
            <p:cNvSpPr/>
            <p:nvPr/>
          </p:nvSpPr>
          <p:spPr>
            <a:xfrm>
              <a:off x="2072729" y="1900255"/>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4175;p76">
              <a:extLst>
                <a:ext uri="{FF2B5EF4-FFF2-40B4-BE49-F238E27FC236}">
                  <a16:creationId xmlns:a16="http://schemas.microsoft.com/office/drawing/2014/main" id="{C39131AD-9603-E168-34D0-A6ECF0D7BDFD}"/>
                </a:ext>
              </a:extLst>
            </p:cNvPr>
            <p:cNvSpPr/>
            <p:nvPr/>
          </p:nvSpPr>
          <p:spPr>
            <a:xfrm>
              <a:off x="2072729" y="190048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4176;p76">
              <a:extLst>
                <a:ext uri="{FF2B5EF4-FFF2-40B4-BE49-F238E27FC236}">
                  <a16:creationId xmlns:a16="http://schemas.microsoft.com/office/drawing/2014/main" id="{57D2FED6-E182-372B-1943-B123637F783C}"/>
                </a:ext>
              </a:extLst>
            </p:cNvPr>
            <p:cNvSpPr/>
            <p:nvPr/>
          </p:nvSpPr>
          <p:spPr>
            <a:xfrm>
              <a:off x="2079042" y="1900391"/>
              <a:ext cx="68" cy="14"/>
            </a:xfrm>
            <a:custGeom>
              <a:avLst/>
              <a:gdLst/>
              <a:ahLst/>
              <a:cxnLst/>
              <a:rect l="l" t="t" r="r" b="b"/>
              <a:pathLst>
                <a:path w="5" h="1" extrusionOk="0">
                  <a:moveTo>
                    <a:pt x="1" y="1"/>
                  </a:moveTo>
                  <a:lnTo>
                    <a:pt x="4"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4177;p76">
              <a:extLst>
                <a:ext uri="{FF2B5EF4-FFF2-40B4-BE49-F238E27FC236}">
                  <a16:creationId xmlns:a16="http://schemas.microsoft.com/office/drawing/2014/main" id="{F2C27D47-E662-955D-D694-1AC2AE867E88}"/>
                </a:ext>
              </a:extLst>
            </p:cNvPr>
            <p:cNvSpPr/>
            <p:nvPr/>
          </p:nvSpPr>
          <p:spPr>
            <a:xfrm>
              <a:off x="2072538" y="1898680"/>
              <a:ext cx="54" cy="204"/>
            </a:xfrm>
            <a:custGeom>
              <a:avLst/>
              <a:gdLst/>
              <a:ahLst/>
              <a:cxnLst/>
              <a:rect l="l" t="t" r="r" b="b"/>
              <a:pathLst>
                <a:path w="4" h="15" extrusionOk="0">
                  <a:moveTo>
                    <a:pt x="0" y="1"/>
                  </a:moveTo>
                  <a:cubicBezTo>
                    <a:pt x="0" y="4"/>
                    <a:pt x="0" y="11"/>
                    <a:pt x="4" y="15"/>
                  </a:cubicBezTo>
                  <a:cubicBezTo>
                    <a:pt x="4"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4178;p76">
              <a:extLst>
                <a:ext uri="{FF2B5EF4-FFF2-40B4-BE49-F238E27FC236}">
                  <a16:creationId xmlns:a16="http://schemas.microsoft.com/office/drawing/2014/main" id="{AC99D3A2-1140-D3DB-8162-9B094BCC6F07}"/>
                </a:ext>
              </a:extLst>
            </p:cNvPr>
            <p:cNvSpPr/>
            <p:nvPr/>
          </p:nvSpPr>
          <p:spPr>
            <a:xfrm>
              <a:off x="2071873" y="1896453"/>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4179;p76">
              <a:extLst>
                <a:ext uri="{FF2B5EF4-FFF2-40B4-BE49-F238E27FC236}">
                  <a16:creationId xmlns:a16="http://schemas.microsoft.com/office/drawing/2014/main" id="{8BE13DF2-2245-6A3F-4C71-87A988E92F89}"/>
                </a:ext>
              </a:extLst>
            </p:cNvPr>
            <p:cNvSpPr/>
            <p:nvPr/>
          </p:nvSpPr>
          <p:spPr>
            <a:xfrm>
              <a:off x="1964013" y="1946120"/>
              <a:ext cx="109" cy="1534"/>
            </a:xfrm>
            <a:custGeom>
              <a:avLst/>
              <a:gdLst/>
              <a:ahLst/>
              <a:cxnLst/>
              <a:rect l="l" t="t" r="r" b="b"/>
              <a:pathLst>
                <a:path w="8" h="113" extrusionOk="0">
                  <a:moveTo>
                    <a:pt x="1" y="0"/>
                  </a:moveTo>
                  <a:cubicBezTo>
                    <a:pt x="4" y="35"/>
                    <a:pt x="8" y="74"/>
                    <a:pt x="8" y="113"/>
                  </a:cubicBezTo>
                  <a:cubicBezTo>
                    <a:pt x="8" y="70"/>
                    <a:pt x="4"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4180;p76">
              <a:extLst>
                <a:ext uri="{FF2B5EF4-FFF2-40B4-BE49-F238E27FC236}">
                  <a16:creationId xmlns:a16="http://schemas.microsoft.com/office/drawing/2014/main" id="{37B29385-A078-6650-B3ED-F4EADB84DB9A}"/>
                </a:ext>
              </a:extLst>
            </p:cNvPr>
            <p:cNvSpPr/>
            <p:nvPr/>
          </p:nvSpPr>
          <p:spPr>
            <a:xfrm>
              <a:off x="1964013" y="1950872"/>
              <a:ext cx="14" cy="543"/>
            </a:xfrm>
            <a:custGeom>
              <a:avLst/>
              <a:gdLst/>
              <a:ahLst/>
              <a:cxnLst/>
              <a:rect l="l" t="t" r="r" b="b"/>
              <a:pathLst>
                <a:path w="1" h="40" extrusionOk="0">
                  <a:moveTo>
                    <a:pt x="1" y="3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4181;p76">
              <a:extLst>
                <a:ext uri="{FF2B5EF4-FFF2-40B4-BE49-F238E27FC236}">
                  <a16:creationId xmlns:a16="http://schemas.microsoft.com/office/drawing/2014/main" id="{7E78086B-9ECE-0832-96BF-6DBBE1725402}"/>
                </a:ext>
              </a:extLst>
            </p:cNvPr>
            <p:cNvSpPr/>
            <p:nvPr/>
          </p:nvSpPr>
          <p:spPr>
            <a:xfrm>
              <a:off x="1957361" y="1933683"/>
              <a:ext cx="1629" cy="2702"/>
            </a:xfrm>
            <a:custGeom>
              <a:avLst/>
              <a:gdLst/>
              <a:ahLst/>
              <a:cxnLst/>
              <a:rect l="l" t="t" r="r" b="b"/>
              <a:pathLst>
                <a:path w="120" h="199" extrusionOk="0">
                  <a:moveTo>
                    <a:pt x="1" y="0"/>
                  </a:moveTo>
                  <a:cubicBezTo>
                    <a:pt x="4" y="17"/>
                    <a:pt x="11" y="31"/>
                    <a:pt x="11" y="38"/>
                  </a:cubicBezTo>
                  <a:lnTo>
                    <a:pt x="120" y="199"/>
                  </a:lnTo>
                  <a:lnTo>
                    <a:pt x="15" y="38"/>
                  </a:lnTo>
                  <a:cubicBezTo>
                    <a:pt x="11" y="31"/>
                    <a:pt x="4"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4182;p76">
              <a:extLst>
                <a:ext uri="{FF2B5EF4-FFF2-40B4-BE49-F238E27FC236}">
                  <a16:creationId xmlns:a16="http://schemas.microsoft.com/office/drawing/2014/main" id="{6E564FC0-80E6-F240-893C-CE101736A12A}"/>
                </a:ext>
              </a:extLst>
            </p:cNvPr>
            <p:cNvSpPr/>
            <p:nvPr/>
          </p:nvSpPr>
          <p:spPr>
            <a:xfrm>
              <a:off x="1992866" y="1964748"/>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183;p76">
              <a:extLst>
                <a:ext uri="{FF2B5EF4-FFF2-40B4-BE49-F238E27FC236}">
                  <a16:creationId xmlns:a16="http://schemas.microsoft.com/office/drawing/2014/main" id="{44F8C4DA-48F4-00D1-192E-094553F2F083}"/>
                </a:ext>
              </a:extLst>
            </p:cNvPr>
            <p:cNvSpPr/>
            <p:nvPr/>
          </p:nvSpPr>
          <p:spPr>
            <a:xfrm>
              <a:off x="1994631" y="1966269"/>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184;p76">
              <a:extLst>
                <a:ext uri="{FF2B5EF4-FFF2-40B4-BE49-F238E27FC236}">
                  <a16:creationId xmlns:a16="http://schemas.microsoft.com/office/drawing/2014/main" id="{EE83EC5D-7CFC-BCE6-E177-6C77FD2AB06A}"/>
                </a:ext>
              </a:extLst>
            </p:cNvPr>
            <p:cNvSpPr/>
            <p:nvPr/>
          </p:nvSpPr>
          <p:spPr>
            <a:xfrm>
              <a:off x="2004325" y="1964843"/>
              <a:ext cx="448" cy="258"/>
            </a:xfrm>
            <a:custGeom>
              <a:avLst/>
              <a:gdLst/>
              <a:ahLst/>
              <a:cxnLst/>
              <a:rect l="l" t="t" r="r" b="b"/>
              <a:pathLst>
                <a:path w="33" h="19" extrusionOk="0">
                  <a:moveTo>
                    <a:pt x="32" y="1"/>
                  </a:moveTo>
                  <a:cubicBezTo>
                    <a:pt x="22" y="4"/>
                    <a:pt x="11" y="11"/>
                    <a:pt x="1" y="18"/>
                  </a:cubicBezTo>
                  <a:cubicBezTo>
                    <a:pt x="11" y="11"/>
                    <a:pt x="22" y="4"/>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185;p76">
              <a:extLst>
                <a:ext uri="{FF2B5EF4-FFF2-40B4-BE49-F238E27FC236}">
                  <a16:creationId xmlns:a16="http://schemas.microsoft.com/office/drawing/2014/main" id="{B379966F-657B-4ADD-07C3-3AD58FBB188C}"/>
                </a:ext>
              </a:extLst>
            </p:cNvPr>
            <p:cNvSpPr/>
            <p:nvPr/>
          </p:nvSpPr>
          <p:spPr>
            <a:xfrm>
              <a:off x="1988589" y="1966133"/>
              <a:ext cx="733" cy="299"/>
            </a:xfrm>
            <a:custGeom>
              <a:avLst/>
              <a:gdLst/>
              <a:ahLst/>
              <a:cxnLst/>
              <a:rect l="l" t="t" r="r" b="b"/>
              <a:pathLst>
                <a:path w="54" h="22" extrusionOk="0">
                  <a:moveTo>
                    <a:pt x="1" y="0"/>
                  </a:moveTo>
                  <a:lnTo>
                    <a:pt x="11" y="11"/>
                  </a:lnTo>
                  <a:cubicBezTo>
                    <a:pt x="22" y="18"/>
                    <a:pt x="36" y="21"/>
                    <a:pt x="50" y="21"/>
                  </a:cubicBezTo>
                  <a:lnTo>
                    <a:pt x="53" y="21"/>
                  </a:lnTo>
                  <a:cubicBezTo>
                    <a:pt x="32" y="21"/>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186;p76">
              <a:extLst>
                <a:ext uri="{FF2B5EF4-FFF2-40B4-BE49-F238E27FC236}">
                  <a16:creationId xmlns:a16="http://schemas.microsoft.com/office/drawing/2014/main" id="{19D7E0AB-42E1-C9E6-050C-9833FB7FF309}"/>
                </a:ext>
              </a:extLst>
            </p:cNvPr>
            <p:cNvSpPr/>
            <p:nvPr/>
          </p:nvSpPr>
          <p:spPr>
            <a:xfrm>
              <a:off x="1989634" y="1964558"/>
              <a:ext cx="1494" cy="1534"/>
            </a:xfrm>
            <a:custGeom>
              <a:avLst/>
              <a:gdLst/>
              <a:ahLst/>
              <a:cxnLst/>
              <a:rect l="l" t="t" r="r" b="b"/>
              <a:pathLst>
                <a:path w="110" h="113" extrusionOk="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187;p76">
              <a:extLst>
                <a:ext uri="{FF2B5EF4-FFF2-40B4-BE49-F238E27FC236}">
                  <a16:creationId xmlns:a16="http://schemas.microsoft.com/office/drawing/2014/main" id="{9C3479AD-BECF-07F3-541C-157FE55B9EFE}"/>
                </a:ext>
              </a:extLst>
            </p:cNvPr>
            <p:cNvSpPr/>
            <p:nvPr/>
          </p:nvSpPr>
          <p:spPr>
            <a:xfrm>
              <a:off x="1992390" y="1964612"/>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188;p76">
              <a:extLst>
                <a:ext uri="{FF2B5EF4-FFF2-40B4-BE49-F238E27FC236}">
                  <a16:creationId xmlns:a16="http://schemas.microsoft.com/office/drawing/2014/main" id="{2883C734-3BED-CFD7-7F06-C1DC37D0103D}"/>
                </a:ext>
              </a:extLst>
            </p:cNvPr>
            <p:cNvSpPr/>
            <p:nvPr/>
          </p:nvSpPr>
          <p:spPr>
            <a:xfrm>
              <a:off x="1989539" y="196613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189;p76">
              <a:extLst>
                <a:ext uri="{FF2B5EF4-FFF2-40B4-BE49-F238E27FC236}">
                  <a16:creationId xmlns:a16="http://schemas.microsoft.com/office/drawing/2014/main" id="{944D2801-3634-20A8-3DC7-1CF1201C4E50}"/>
                </a:ext>
              </a:extLst>
            </p:cNvPr>
            <p:cNvSpPr/>
            <p:nvPr/>
          </p:nvSpPr>
          <p:spPr>
            <a:xfrm>
              <a:off x="1994196" y="1965848"/>
              <a:ext cx="163" cy="149"/>
            </a:xfrm>
            <a:custGeom>
              <a:avLst/>
              <a:gdLst/>
              <a:ahLst/>
              <a:cxnLst/>
              <a:rect l="l" t="t" r="r" b="b"/>
              <a:pathLst>
                <a:path w="12" h="11" extrusionOk="0">
                  <a:moveTo>
                    <a:pt x="1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190;p76">
              <a:extLst>
                <a:ext uri="{FF2B5EF4-FFF2-40B4-BE49-F238E27FC236}">
                  <a16:creationId xmlns:a16="http://schemas.microsoft.com/office/drawing/2014/main" id="{58783406-2035-3EFB-9434-D7C76F809A2A}"/>
                </a:ext>
              </a:extLst>
            </p:cNvPr>
            <p:cNvSpPr/>
            <p:nvPr/>
          </p:nvSpPr>
          <p:spPr>
            <a:xfrm>
              <a:off x="1993816" y="1965468"/>
              <a:ext cx="163" cy="149"/>
            </a:xfrm>
            <a:custGeom>
              <a:avLst/>
              <a:gdLst/>
              <a:ahLst/>
              <a:cxnLst/>
              <a:rect l="l" t="t" r="r" b="b"/>
              <a:pathLst>
                <a:path w="12" h="11" extrusionOk="0">
                  <a:moveTo>
                    <a:pt x="1"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191;p76">
              <a:extLst>
                <a:ext uri="{FF2B5EF4-FFF2-40B4-BE49-F238E27FC236}">
                  <a16:creationId xmlns:a16="http://schemas.microsoft.com/office/drawing/2014/main" id="{53808D3D-BB60-2A18-9D80-1357CB155352}"/>
                </a:ext>
              </a:extLst>
            </p:cNvPr>
            <p:cNvSpPr/>
            <p:nvPr/>
          </p:nvSpPr>
          <p:spPr>
            <a:xfrm>
              <a:off x="1991875" y="1964517"/>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192;p76">
              <a:extLst>
                <a:ext uri="{FF2B5EF4-FFF2-40B4-BE49-F238E27FC236}">
                  <a16:creationId xmlns:a16="http://schemas.microsoft.com/office/drawing/2014/main" id="{6CB59811-57A6-1A45-06D6-B23B02696D06}"/>
                </a:ext>
              </a:extLst>
            </p:cNvPr>
            <p:cNvSpPr/>
            <p:nvPr/>
          </p:nvSpPr>
          <p:spPr>
            <a:xfrm>
              <a:off x="1989349" y="1966364"/>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193;p76">
              <a:extLst>
                <a:ext uri="{FF2B5EF4-FFF2-40B4-BE49-F238E27FC236}">
                  <a16:creationId xmlns:a16="http://schemas.microsoft.com/office/drawing/2014/main" id="{86237284-62D1-E49A-399A-C78EAE2FADAB}"/>
                </a:ext>
              </a:extLst>
            </p:cNvPr>
            <p:cNvSpPr/>
            <p:nvPr/>
          </p:nvSpPr>
          <p:spPr>
            <a:xfrm>
              <a:off x="2003035" y="1965087"/>
              <a:ext cx="1303" cy="720"/>
            </a:xfrm>
            <a:custGeom>
              <a:avLst/>
              <a:gdLst/>
              <a:ahLst/>
              <a:cxnLst/>
              <a:rect l="l" t="t" r="r" b="b"/>
              <a:pathLst>
                <a:path w="96" h="53" extrusionOk="0">
                  <a:moveTo>
                    <a:pt x="96" y="0"/>
                  </a:moveTo>
                  <a:cubicBezTo>
                    <a:pt x="68" y="21"/>
                    <a:pt x="36" y="39"/>
                    <a:pt x="1" y="53"/>
                  </a:cubicBezTo>
                  <a:cubicBezTo>
                    <a:pt x="36" y="39"/>
                    <a:pt x="68" y="21"/>
                    <a:pt x="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4194;p76">
              <a:extLst>
                <a:ext uri="{FF2B5EF4-FFF2-40B4-BE49-F238E27FC236}">
                  <a16:creationId xmlns:a16="http://schemas.microsoft.com/office/drawing/2014/main" id="{3F1EBAD2-D9DB-DD35-4847-DA2C23768FB5}"/>
                </a:ext>
              </a:extLst>
            </p:cNvPr>
            <p:cNvSpPr/>
            <p:nvPr/>
          </p:nvSpPr>
          <p:spPr>
            <a:xfrm>
              <a:off x="2004800" y="1964463"/>
              <a:ext cx="1494" cy="353"/>
            </a:xfrm>
            <a:custGeom>
              <a:avLst/>
              <a:gdLst/>
              <a:ahLst/>
              <a:cxnLst/>
              <a:rect l="l" t="t" r="r" b="b"/>
              <a:pathLst>
                <a:path w="110" h="26" extrusionOk="0">
                  <a:moveTo>
                    <a:pt x="109" y="1"/>
                  </a:moveTo>
                  <a:lnTo>
                    <a:pt x="109" y="1"/>
                  </a:lnTo>
                  <a:cubicBezTo>
                    <a:pt x="71" y="1"/>
                    <a:pt x="36" y="8"/>
                    <a:pt x="1" y="25"/>
                  </a:cubicBezTo>
                  <a:cubicBezTo>
                    <a:pt x="36" y="8"/>
                    <a:pt x="71" y="1"/>
                    <a:pt x="1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4195;p76">
              <a:extLst>
                <a:ext uri="{FF2B5EF4-FFF2-40B4-BE49-F238E27FC236}">
                  <a16:creationId xmlns:a16="http://schemas.microsoft.com/office/drawing/2014/main" id="{A7B08183-E861-59F6-5D97-C998A01E0E61}"/>
                </a:ext>
              </a:extLst>
            </p:cNvPr>
            <p:cNvSpPr/>
            <p:nvPr/>
          </p:nvSpPr>
          <p:spPr>
            <a:xfrm>
              <a:off x="1993341" y="1965087"/>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4196;p76">
              <a:extLst>
                <a:ext uri="{FF2B5EF4-FFF2-40B4-BE49-F238E27FC236}">
                  <a16:creationId xmlns:a16="http://schemas.microsoft.com/office/drawing/2014/main" id="{C1263057-2478-FD96-A3E8-2C1B893CC07F}"/>
                </a:ext>
              </a:extLst>
            </p:cNvPr>
            <p:cNvSpPr/>
            <p:nvPr/>
          </p:nvSpPr>
          <p:spPr>
            <a:xfrm>
              <a:off x="1964068" y="1949446"/>
              <a:ext cx="54" cy="1208"/>
            </a:xfrm>
            <a:custGeom>
              <a:avLst/>
              <a:gdLst/>
              <a:ahLst/>
              <a:cxnLst/>
              <a:rect l="l" t="t" r="r" b="b"/>
              <a:pathLst>
                <a:path w="4" h="89" extrusionOk="0">
                  <a:moveTo>
                    <a:pt x="4" y="1"/>
                  </a:moveTo>
                  <a:lnTo>
                    <a:pt x="0" y="88"/>
                  </a:lnTo>
                  <a:cubicBezTo>
                    <a:pt x="4" y="60"/>
                    <a:pt x="4" y="32"/>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4197;p76">
              <a:extLst>
                <a:ext uri="{FF2B5EF4-FFF2-40B4-BE49-F238E27FC236}">
                  <a16:creationId xmlns:a16="http://schemas.microsoft.com/office/drawing/2014/main" id="{0E958B31-5130-B194-9907-8DA5EAF9BD8E}"/>
                </a:ext>
              </a:extLst>
            </p:cNvPr>
            <p:cNvSpPr/>
            <p:nvPr/>
          </p:nvSpPr>
          <p:spPr>
            <a:xfrm>
              <a:off x="1987788" y="1965318"/>
              <a:ext cx="815" cy="828"/>
            </a:xfrm>
            <a:custGeom>
              <a:avLst/>
              <a:gdLst/>
              <a:ahLst/>
              <a:cxnLst/>
              <a:rect l="l" t="t" r="r" b="b"/>
              <a:pathLst>
                <a:path w="60" h="61" extrusionOk="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4198;p76">
              <a:extLst>
                <a:ext uri="{FF2B5EF4-FFF2-40B4-BE49-F238E27FC236}">
                  <a16:creationId xmlns:a16="http://schemas.microsoft.com/office/drawing/2014/main" id="{A6364E21-8F92-A692-A24E-82BAA6150587}"/>
                </a:ext>
              </a:extLst>
            </p:cNvPr>
            <p:cNvSpPr/>
            <p:nvPr/>
          </p:nvSpPr>
          <p:spPr>
            <a:xfrm>
              <a:off x="1964013" y="1951876"/>
              <a:ext cx="299" cy="869"/>
            </a:xfrm>
            <a:custGeom>
              <a:avLst/>
              <a:gdLst/>
              <a:ahLst/>
              <a:cxnLst/>
              <a:rect l="l" t="t" r="r" b="b"/>
              <a:pathLst>
                <a:path w="22" h="64" extrusionOk="0">
                  <a:moveTo>
                    <a:pt x="1" y="0"/>
                  </a:moveTo>
                  <a:cubicBezTo>
                    <a:pt x="4" y="21"/>
                    <a:pt x="11" y="42"/>
                    <a:pt x="22" y="63"/>
                  </a:cubicBezTo>
                  <a:cubicBezTo>
                    <a:pt x="11" y="42"/>
                    <a:pt x="4"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4199;p76">
              <a:extLst>
                <a:ext uri="{FF2B5EF4-FFF2-40B4-BE49-F238E27FC236}">
                  <a16:creationId xmlns:a16="http://schemas.microsoft.com/office/drawing/2014/main" id="{61626948-5C2E-39E7-303C-4555E9179BE1}"/>
                </a:ext>
              </a:extLst>
            </p:cNvPr>
            <p:cNvSpPr/>
            <p:nvPr/>
          </p:nvSpPr>
          <p:spPr>
            <a:xfrm>
              <a:off x="1964299" y="1952732"/>
              <a:ext cx="353" cy="679"/>
            </a:xfrm>
            <a:custGeom>
              <a:avLst/>
              <a:gdLst/>
              <a:ahLst/>
              <a:cxnLst/>
              <a:rect l="l" t="t" r="r" b="b"/>
              <a:pathLst>
                <a:path w="26" h="50" extrusionOk="0">
                  <a:moveTo>
                    <a:pt x="25" y="49"/>
                  </a:moveTo>
                  <a:cubicBezTo>
                    <a:pt x="15" y="35"/>
                    <a:pt x="8" y="18"/>
                    <a:pt x="1" y="0"/>
                  </a:cubicBezTo>
                  <a:cubicBezTo>
                    <a:pt x="8" y="18"/>
                    <a:pt x="15" y="35"/>
                    <a:pt x="25"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4200;p76">
              <a:extLst>
                <a:ext uri="{FF2B5EF4-FFF2-40B4-BE49-F238E27FC236}">
                  <a16:creationId xmlns:a16="http://schemas.microsoft.com/office/drawing/2014/main" id="{77CB3656-9189-F6EE-7F2E-8242ED9661C4}"/>
                </a:ext>
              </a:extLst>
            </p:cNvPr>
            <p:cNvSpPr/>
            <p:nvPr/>
          </p:nvSpPr>
          <p:spPr>
            <a:xfrm>
              <a:off x="1988358" y="1965983"/>
              <a:ext cx="394" cy="299"/>
            </a:xfrm>
            <a:custGeom>
              <a:avLst/>
              <a:gdLst/>
              <a:ahLst/>
              <a:cxnLst/>
              <a:rect l="l" t="t" r="r" b="b"/>
              <a:pathLst>
                <a:path w="29" h="22" extrusionOk="0">
                  <a:moveTo>
                    <a:pt x="0" y="1"/>
                  </a:moveTo>
                  <a:lnTo>
                    <a:pt x="0" y="1"/>
                  </a:lnTo>
                  <a:cubicBezTo>
                    <a:pt x="11" y="8"/>
                    <a:pt x="18" y="15"/>
                    <a:pt x="28" y="22"/>
                  </a:cubicBezTo>
                  <a:lnTo>
                    <a:pt x="18"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4201;p76">
              <a:extLst>
                <a:ext uri="{FF2B5EF4-FFF2-40B4-BE49-F238E27FC236}">
                  <a16:creationId xmlns:a16="http://schemas.microsoft.com/office/drawing/2014/main" id="{418ABD5B-0E15-AA56-FF74-159F9C7BE231}"/>
                </a:ext>
              </a:extLst>
            </p:cNvPr>
            <p:cNvSpPr/>
            <p:nvPr/>
          </p:nvSpPr>
          <p:spPr>
            <a:xfrm>
              <a:off x="1957415" y="1933479"/>
              <a:ext cx="720" cy="149"/>
            </a:xfrm>
            <a:custGeom>
              <a:avLst/>
              <a:gdLst/>
              <a:ahLst/>
              <a:cxnLst/>
              <a:rect l="l" t="t" r="r" b="b"/>
              <a:pathLst>
                <a:path w="53" h="11" extrusionOk="0">
                  <a:moveTo>
                    <a:pt x="53" y="0"/>
                  </a:moveTo>
                  <a:lnTo>
                    <a:pt x="53" y="0"/>
                  </a:lnTo>
                  <a:cubicBezTo>
                    <a:pt x="35" y="4"/>
                    <a:pt x="18" y="7"/>
                    <a:pt x="0" y="11"/>
                  </a:cubicBezTo>
                  <a:cubicBezTo>
                    <a:pt x="18" y="11"/>
                    <a:pt x="35" y="4"/>
                    <a:pt x="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4202;p76">
              <a:extLst>
                <a:ext uri="{FF2B5EF4-FFF2-40B4-BE49-F238E27FC236}">
                  <a16:creationId xmlns:a16="http://schemas.microsoft.com/office/drawing/2014/main" id="{D6ADF1CF-D5EE-0492-F0C2-1C0544B271A5}"/>
                </a:ext>
              </a:extLst>
            </p:cNvPr>
            <p:cNvSpPr/>
            <p:nvPr/>
          </p:nvSpPr>
          <p:spPr>
            <a:xfrm>
              <a:off x="1959506" y="1932569"/>
              <a:ext cx="434" cy="353"/>
            </a:xfrm>
            <a:custGeom>
              <a:avLst/>
              <a:gdLst/>
              <a:ahLst/>
              <a:cxnLst/>
              <a:rect l="l" t="t" r="r" b="b"/>
              <a:pathLst>
                <a:path w="32" h="26" extrusionOk="0">
                  <a:moveTo>
                    <a:pt x="0" y="25"/>
                  </a:moveTo>
                  <a:cubicBezTo>
                    <a:pt x="11" y="18"/>
                    <a:pt x="21" y="11"/>
                    <a:pt x="32" y="1"/>
                  </a:cubicBezTo>
                  <a:cubicBezTo>
                    <a:pt x="21" y="11"/>
                    <a:pt x="11" y="18"/>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4203;p76">
              <a:extLst>
                <a:ext uri="{FF2B5EF4-FFF2-40B4-BE49-F238E27FC236}">
                  <a16:creationId xmlns:a16="http://schemas.microsoft.com/office/drawing/2014/main" id="{D53848FB-DBB2-B840-1251-B61A00A2B056}"/>
                </a:ext>
              </a:extLst>
            </p:cNvPr>
            <p:cNvSpPr/>
            <p:nvPr/>
          </p:nvSpPr>
          <p:spPr>
            <a:xfrm>
              <a:off x="1958175" y="1933289"/>
              <a:ext cx="584" cy="204"/>
            </a:xfrm>
            <a:custGeom>
              <a:avLst/>
              <a:gdLst/>
              <a:ahLst/>
              <a:cxnLst/>
              <a:rect l="l" t="t" r="r" b="b"/>
              <a:pathLst>
                <a:path w="43" h="15" extrusionOk="0">
                  <a:moveTo>
                    <a:pt x="0" y="14"/>
                  </a:moveTo>
                  <a:cubicBezTo>
                    <a:pt x="14" y="11"/>
                    <a:pt x="28" y="4"/>
                    <a:pt x="42" y="0"/>
                  </a:cubicBezTo>
                  <a:cubicBezTo>
                    <a:pt x="28" y="4"/>
                    <a:pt x="14"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4204;p76">
              <a:extLst>
                <a:ext uri="{FF2B5EF4-FFF2-40B4-BE49-F238E27FC236}">
                  <a16:creationId xmlns:a16="http://schemas.microsoft.com/office/drawing/2014/main" id="{B7175553-8C11-88ED-E5A8-741F78E912EB}"/>
                </a:ext>
              </a:extLst>
            </p:cNvPr>
            <p:cNvSpPr/>
            <p:nvPr/>
          </p:nvSpPr>
          <p:spPr>
            <a:xfrm>
              <a:off x="1958881" y="1932949"/>
              <a:ext cx="543" cy="299"/>
            </a:xfrm>
            <a:custGeom>
              <a:avLst/>
              <a:gdLst/>
              <a:ahLst/>
              <a:cxnLst/>
              <a:rect l="l" t="t" r="r" b="b"/>
              <a:pathLst>
                <a:path w="40" h="22" extrusionOk="0">
                  <a:moveTo>
                    <a:pt x="1" y="22"/>
                  </a:moveTo>
                  <a:cubicBezTo>
                    <a:pt x="11" y="15"/>
                    <a:pt x="25" y="8"/>
                    <a:pt x="39" y="1"/>
                  </a:cubicBezTo>
                  <a:cubicBezTo>
                    <a:pt x="25"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4205;p76">
              <a:extLst>
                <a:ext uri="{FF2B5EF4-FFF2-40B4-BE49-F238E27FC236}">
                  <a16:creationId xmlns:a16="http://schemas.microsoft.com/office/drawing/2014/main" id="{1D08F192-AF97-288F-D7D0-F8B516E68941}"/>
                </a:ext>
              </a:extLst>
            </p:cNvPr>
            <p:cNvSpPr/>
            <p:nvPr/>
          </p:nvSpPr>
          <p:spPr>
            <a:xfrm>
              <a:off x="1959981" y="1932148"/>
              <a:ext cx="339" cy="394"/>
            </a:xfrm>
            <a:custGeom>
              <a:avLst/>
              <a:gdLst/>
              <a:ahLst/>
              <a:cxnLst/>
              <a:rect l="l" t="t" r="r" b="b"/>
              <a:pathLst>
                <a:path w="25" h="29" extrusionOk="0">
                  <a:moveTo>
                    <a:pt x="25" y="0"/>
                  </a:moveTo>
                  <a:cubicBezTo>
                    <a:pt x="18" y="11"/>
                    <a:pt x="7" y="21"/>
                    <a:pt x="0" y="28"/>
                  </a:cubicBezTo>
                  <a:cubicBezTo>
                    <a:pt x="7"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4206;p76">
              <a:extLst>
                <a:ext uri="{FF2B5EF4-FFF2-40B4-BE49-F238E27FC236}">
                  <a16:creationId xmlns:a16="http://schemas.microsoft.com/office/drawing/2014/main" id="{6D5D4015-A7F9-7AC1-0BB8-37B2091280BA}"/>
                </a:ext>
              </a:extLst>
            </p:cNvPr>
            <p:cNvSpPr/>
            <p:nvPr/>
          </p:nvSpPr>
          <p:spPr>
            <a:xfrm>
              <a:off x="1960646" y="1931103"/>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4207;p76">
              <a:extLst>
                <a:ext uri="{FF2B5EF4-FFF2-40B4-BE49-F238E27FC236}">
                  <a16:creationId xmlns:a16="http://schemas.microsoft.com/office/drawing/2014/main" id="{33C8E57F-1857-4608-02BE-092D23A6F46B}"/>
                </a:ext>
              </a:extLst>
            </p:cNvPr>
            <p:cNvSpPr/>
            <p:nvPr/>
          </p:nvSpPr>
          <p:spPr>
            <a:xfrm>
              <a:off x="1969051" y="1928673"/>
              <a:ext cx="1398" cy="204"/>
            </a:xfrm>
            <a:custGeom>
              <a:avLst/>
              <a:gdLst/>
              <a:ahLst/>
              <a:cxnLst/>
              <a:rect l="l" t="t" r="r" b="b"/>
              <a:pathLst>
                <a:path w="103" h="15" extrusionOk="0">
                  <a:moveTo>
                    <a:pt x="102" y="15"/>
                  </a:moveTo>
                  <a:cubicBezTo>
                    <a:pt x="71" y="4"/>
                    <a:pt x="36" y="1"/>
                    <a:pt x="1" y="1"/>
                  </a:cubicBezTo>
                  <a:cubicBezTo>
                    <a:pt x="36" y="1"/>
                    <a:pt x="71" y="4"/>
                    <a:pt x="10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4208;p76">
              <a:extLst>
                <a:ext uri="{FF2B5EF4-FFF2-40B4-BE49-F238E27FC236}">
                  <a16:creationId xmlns:a16="http://schemas.microsoft.com/office/drawing/2014/main" id="{37605A51-D9D4-D8A0-A552-0DD7CBAAC458}"/>
                </a:ext>
              </a:extLst>
            </p:cNvPr>
            <p:cNvSpPr/>
            <p:nvPr/>
          </p:nvSpPr>
          <p:spPr>
            <a:xfrm>
              <a:off x="1960836" y="1930438"/>
              <a:ext cx="54" cy="584"/>
            </a:xfrm>
            <a:custGeom>
              <a:avLst/>
              <a:gdLst/>
              <a:ahLst/>
              <a:cxnLst/>
              <a:rect l="l" t="t" r="r" b="b"/>
              <a:pathLst>
                <a:path w="4" h="43" extrusionOk="0">
                  <a:moveTo>
                    <a:pt x="0" y="42"/>
                  </a:moveTo>
                  <a:cubicBezTo>
                    <a:pt x="4" y="28"/>
                    <a:pt x="4" y="14"/>
                    <a:pt x="4" y="0"/>
                  </a:cubicBezTo>
                  <a:cubicBezTo>
                    <a:pt x="4"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4209;p76">
              <a:extLst>
                <a:ext uri="{FF2B5EF4-FFF2-40B4-BE49-F238E27FC236}">
                  <a16:creationId xmlns:a16="http://schemas.microsoft.com/office/drawing/2014/main" id="{EEE1C9AC-133D-09F4-8E5A-C4E78B6232BD}"/>
                </a:ext>
              </a:extLst>
            </p:cNvPr>
            <p:cNvSpPr/>
            <p:nvPr/>
          </p:nvSpPr>
          <p:spPr>
            <a:xfrm>
              <a:off x="1960361" y="1931673"/>
              <a:ext cx="299" cy="434"/>
            </a:xfrm>
            <a:custGeom>
              <a:avLst/>
              <a:gdLst/>
              <a:ahLst/>
              <a:cxnLst/>
              <a:rect l="l" t="t" r="r" b="b"/>
              <a:pathLst>
                <a:path w="22" h="32" extrusionOk="0">
                  <a:moveTo>
                    <a:pt x="0" y="32"/>
                  </a:moveTo>
                  <a:cubicBezTo>
                    <a:pt x="7" y="21"/>
                    <a:pt x="14" y="11"/>
                    <a:pt x="21" y="0"/>
                  </a:cubicBezTo>
                  <a:cubicBezTo>
                    <a:pt x="14" y="11"/>
                    <a:pt x="7"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4210;p76">
              <a:extLst>
                <a:ext uri="{FF2B5EF4-FFF2-40B4-BE49-F238E27FC236}">
                  <a16:creationId xmlns:a16="http://schemas.microsoft.com/office/drawing/2014/main" id="{9D29B3A6-C7DF-8E2C-861C-0DB9BB3A0D0C}"/>
                </a:ext>
              </a:extLst>
            </p:cNvPr>
            <p:cNvSpPr/>
            <p:nvPr/>
          </p:nvSpPr>
          <p:spPr>
            <a:xfrm>
              <a:off x="2008222" y="1930981"/>
              <a:ext cx="58533" cy="39592"/>
            </a:xfrm>
            <a:custGeom>
              <a:avLst/>
              <a:gdLst/>
              <a:ahLst/>
              <a:cxnLst/>
              <a:rect l="l" t="t" r="r" b="b"/>
              <a:pathLst>
                <a:path w="4311" h="2916" extrusionOk="0">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4211;p76">
              <a:extLst>
                <a:ext uri="{FF2B5EF4-FFF2-40B4-BE49-F238E27FC236}">
                  <a16:creationId xmlns:a16="http://schemas.microsoft.com/office/drawing/2014/main" id="{DA638F8C-3D04-3AC5-5C5C-FCA763F5615A}"/>
                </a:ext>
              </a:extLst>
            </p:cNvPr>
            <p:cNvSpPr/>
            <p:nvPr/>
          </p:nvSpPr>
          <p:spPr>
            <a:xfrm>
              <a:off x="2054236" y="1960186"/>
              <a:ext cx="679" cy="14"/>
            </a:xfrm>
            <a:custGeom>
              <a:avLst/>
              <a:gdLst/>
              <a:ahLst/>
              <a:cxnLst/>
              <a:rect l="l" t="t" r="r" b="b"/>
              <a:pathLst>
                <a:path w="50" h="1" extrusionOk="0">
                  <a:moveTo>
                    <a:pt x="0" y="1"/>
                  </a:moveTo>
                  <a:lnTo>
                    <a:pt x="21" y="1"/>
                  </a:lnTo>
                  <a:cubicBezTo>
                    <a:pt x="32" y="1"/>
                    <a:pt x="39" y="1"/>
                    <a:pt x="49" y="1"/>
                  </a:cubicBezTo>
                  <a:cubicBezTo>
                    <a:pt x="32"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4212;p76">
              <a:extLst>
                <a:ext uri="{FF2B5EF4-FFF2-40B4-BE49-F238E27FC236}">
                  <a16:creationId xmlns:a16="http://schemas.microsoft.com/office/drawing/2014/main" id="{A3D0CD94-C247-BD8E-69D0-1BB379D82479}"/>
                </a:ext>
              </a:extLst>
            </p:cNvPr>
            <p:cNvSpPr/>
            <p:nvPr/>
          </p:nvSpPr>
          <p:spPr>
            <a:xfrm>
              <a:off x="2066782" y="1954388"/>
              <a:ext cx="68" cy="109"/>
            </a:xfrm>
            <a:custGeom>
              <a:avLst/>
              <a:gdLst/>
              <a:ahLst/>
              <a:cxnLst/>
              <a:rect l="l" t="t" r="r" b="b"/>
              <a:pathLst>
                <a:path w="5" h="8" extrusionOk="0">
                  <a:moveTo>
                    <a:pt x="1" y="1"/>
                  </a:moveTo>
                  <a:cubicBezTo>
                    <a:pt x="4" y="1"/>
                    <a:pt x="4" y="4"/>
                    <a:pt x="1" y="8"/>
                  </a:cubicBez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4213;p76">
              <a:extLst>
                <a:ext uri="{FF2B5EF4-FFF2-40B4-BE49-F238E27FC236}">
                  <a16:creationId xmlns:a16="http://schemas.microsoft.com/office/drawing/2014/main" id="{8F84DD19-B13B-4830-F602-928A765BC518}"/>
                </a:ext>
              </a:extLst>
            </p:cNvPr>
            <p:cNvSpPr/>
            <p:nvPr/>
          </p:nvSpPr>
          <p:spPr>
            <a:xfrm>
              <a:off x="2066782" y="1954673"/>
              <a:ext cx="14" cy="68"/>
            </a:xfrm>
            <a:custGeom>
              <a:avLst/>
              <a:gdLst/>
              <a:ahLst/>
              <a:cxnLst/>
              <a:rect l="l" t="t" r="r" b="b"/>
              <a:pathLst>
                <a:path w="1" h="5" extrusionOk="0">
                  <a:moveTo>
                    <a:pt x="1" y="1"/>
                  </a:moveTo>
                  <a:lnTo>
                    <a:pt x="1" y="4"/>
                  </a:lnTo>
                  <a:cubicBezTo>
                    <a:pt x="1" y="1"/>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4214;p76">
              <a:extLst>
                <a:ext uri="{FF2B5EF4-FFF2-40B4-BE49-F238E27FC236}">
                  <a16:creationId xmlns:a16="http://schemas.microsoft.com/office/drawing/2014/main" id="{256D5986-E781-187C-7F33-B0233F168413}"/>
                </a:ext>
              </a:extLst>
            </p:cNvPr>
            <p:cNvSpPr/>
            <p:nvPr/>
          </p:nvSpPr>
          <p:spPr>
            <a:xfrm>
              <a:off x="2066836" y="1954538"/>
              <a:ext cx="14" cy="109"/>
            </a:xfrm>
            <a:custGeom>
              <a:avLst/>
              <a:gdLst/>
              <a:ahLst/>
              <a:cxnLst/>
              <a:rect l="l" t="t" r="r" b="b"/>
              <a:pathLst>
                <a:path w="1" h="8" extrusionOk="0">
                  <a:moveTo>
                    <a:pt x="0" y="0"/>
                  </a:moveTo>
                  <a:cubicBezTo>
                    <a:pt x="0" y="4"/>
                    <a:pt x="0" y="4"/>
                    <a:pt x="0" y="7"/>
                  </a:cubicBezTo>
                  <a:cubicBezTo>
                    <a:pt x="0" y="4"/>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4215;p76">
              <a:extLst>
                <a:ext uri="{FF2B5EF4-FFF2-40B4-BE49-F238E27FC236}">
                  <a16:creationId xmlns:a16="http://schemas.microsoft.com/office/drawing/2014/main" id="{68447F8F-29D8-91DE-76D7-ED9F8E827255}"/>
                </a:ext>
              </a:extLst>
            </p:cNvPr>
            <p:cNvSpPr/>
            <p:nvPr/>
          </p:nvSpPr>
          <p:spPr>
            <a:xfrm>
              <a:off x="2066591" y="1954864"/>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4216;p76">
              <a:extLst>
                <a:ext uri="{FF2B5EF4-FFF2-40B4-BE49-F238E27FC236}">
                  <a16:creationId xmlns:a16="http://schemas.microsoft.com/office/drawing/2014/main" id="{2E3961C6-047B-7963-66F6-5F97E4A867CC}"/>
                </a:ext>
              </a:extLst>
            </p:cNvPr>
            <p:cNvSpPr/>
            <p:nvPr/>
          </p:nvSpPr>
          <p:spPr>
            <a:xfrm>
              <a:off x="2066401" y="1954959"/>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4217;p76">
              <a:extLst>
                <a:ext uri="{FF2B5EF4-FFF2-40B4-BE49-F238E27FC236}">
                  <a16:creationId xmlns:a16="http://schemas.microsoft.com/office/drawing/2014/main" id="{B31FF711-BF77-89EB-3ECA-9981B817D991}"/>
                </a:ext>
              </a:extLst>
            </p:cNvPr>
            <p:cNvSpPr/>
            <p:nvPr/>
          </p:nvSpPr>
          <p:spPr>
            <a:xfrm>
              <a:off x="2066687" y="1954768"/>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4218;p76">
              <a:extLst>
                <a:ext uri="{FF2B5EF4-FFF2-40B4-BE49-F238E27FC236}">
                  <a16:creationId xmlns:a16="http://schemas.microsoft.com/office/drawing/2014/main" id="{B06AF494-F227-18D9-0C0D-6CCB879D39A8}"/>
                </a:ext>
              </a:extLst>
            </p:cNvPr>
            <p:cNvSpPr/>
            <p:nvPr/>
          </p:nvSpPr>
          <p:spPr>
            <a:xfrm>
              <a:off x="2055037" y="196014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4219;p76">
              <a:extLst>
                <a:ext uri="{FF2B5EF4-FFF2-40B4-BE49-F238E27FC236}">
                  <a16:creationId xmlns:a16="http://schemas.microsoft.com/office/drawing/2014/main" id="{F40C94CC-E050-D4D1-BE13-931C5C41B36D}"/>
                </a:ext>
              </a:extLst>
            </p:cNvPr>
            <p:cNvSpPr/>
            <p:nvPr/>
          </p:nvSpPr>
          <p:spPr>
            <a:xfrm>
              <a:off x="2066171" y="1955108"/>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4220;p76">
              <a:extLst>
                <a:ext uri="{FF2B5EF4-FFF2-40B4-BE49-F238E27FC236}">
                  <a16:creationId xmlns:a16="http://schemas.microsoft.com/office/drawing/2014/main" id="{F31F7770-ACCD-47EC-AF86-91D33D284C28}"/>
                </a:ext>
              </a:extLst>
            </p:cNvPr>
            <p:cNvSpPr/>
            <p:nvPr/>
          </p:nvSpPr>
          <p:spPr>
            <a:xfrm>
              <a:off x="2051439" y="1959711"/>
              <a:ext cx="2811" cy="489"/>
            </a:xfrm>
            <a:custGeom>
              <a:avLst/>
              <a:gdLst/>
              <a:ahLst/>
              <a:cxnLst/>
              <a:rect l="l" t="t" r="r" b="b"/>
              <a:pathLst>
                <a:path w="207" h="36" extrusionOk="0">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4221;p76">
              <a:extLst>
                <a:ext uri="{FF2B5EF4-FFF2-40B4-BE49-F238E27FC236}">
                  <a16:creationId xmlns:a16="http://schemas.microsoft.com/office/drawing/2014/main" id="{0463DB5D-0AFC-E991-1C84-366F9AC54C2F}"/>
                </a:ext>
              </a:extLst>
            </p:cNvPr>
            <p:cNvSpPr/>
            <p:nvPr/>
          </p:nvSpPr>
          <p:spPr>
            <a:xfrm>
              <a:off x="2046633" y="1959575"/>
              <a:ext cx="339" cy="244"/>
            </a:xfrm>
            <a:custGeom>
              <a:avLst/>
              <a:gdLst/>
              <a:ahLst/>
              <a:cxnLst/>
              <a:rect l="l" t="t" r="r" b="b"/>
              <a:pathLst>
                <a:path w="25" h="18" extrusionOk="0">
                  <a:moveTo>
                    <a:pt x="25" y="0"/>
                  </a:moveTo>
                  <a:lnTo>
                    <a:pt x="0" y="11"/>
                  </a:lnTo>
                  <a:lnTo>
                    <a:pt x="0" y="18"/>
                  </a:lnTo>
                  <a:cubicBezTo>
                    <a:pt x="7" y="11"/>
                    <a:pt x="14"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4222;p76">
              <a:extLst>
                <a:ext uri="{FF2B5EF4-FFF2-40B4-BE49-F238E27FC236}">
                  <a16:creationId xmlns:a16="http://schemas.microsoft.com/office/drawing/2014/main" id="{B98CD37B-855D-D61F-77A7-30C4EB6485B3}"/>
                </a:ext>
              </a:extLst>
            </p:cNvPr>
            <p:cNvSpPr/>
            <p:nvPr/>
          </p:nvSpPr>
          <p:spPr>
            <a:xfrm>
              <a:off x="204834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4223;p76">
              <a:extLst>
                <a:ext uri="{FF2B5EF4-FFF2-40B4-BE49-F238E27FC236}">
                  <a16:creationId xmlns:a16="http://schemas.microsoft.com/office/drawing/2014/main" id="{55F3C1AC-AD87-B49D-ABC1-B5C7EC306B2E}"/>
                </a:ext>
              </a:extLst>
            </p:cNvPr>
            <p:cNvSpPr/>
            <p:nvPr/>
          </p:nvSpPr>
          <p:spPr>
            <a:xfrm>
              <a:off x="2053856" y="1960186"/>
              <a:ext cx="625" cy="14"/>
            </a:xfrm>
            <a:custGeom>
              <a:avLst/>
              <a:gdLst/>
              <a:ahLst/>
              <a:cxnLst/>
              <a:rect l="l" t="t" r="r" b="b"/>
              <a:pathLst>
                <a:path w="46" h="1" extrusionOk="0">
                  <a:moveTo>
                    <a:pt x="25" y="1"/>
                  </a:moveTo>
                  <a:lnTo>
                    <a:pt x="0" y="1"/>
                  </a:lnTo>
                  <a:cubicBezTo>
                    <a:pt x="14" y="1"/>
                    <a:pt x="32" y="1"/>
                    <a:pt x="46" y="1"/>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4224;p76">
              <a:extLst>
                <a:ext uri="{FF2B5EF4-FFF2-40B4-BE49-F238E27FC236}">
                  <a16:creationId xmlns:a16="http://schemas.microsoft.com/office/drawing/2014/main" id="{3053CA33-A788-7502-A15B-8BB0697821F6}"/>
                </a:ext>
              </a:extLst>
            </p:cNvPr>
            <p:cNvSpPr/>
            <p:nvPr/>
          </p:nvSpPr>
          <p:spPr>
            <a:xfrm>
              <a:off x="2011263" y="1967273"/>
              <a:ext cx="1208" cy="1385"/>
            </a:xfrm>
            <a:custGeom>
              <a:avLst/>
              <a:gdLst/>
              <a:ahLst/>
              <a:cxnLst/>
              <a:rect l="l" t="t" r="r" b="b"/>
              <a:pathLst>
                <a:path w="89" h="102" extrusionOk="0">
                  <a:moveTo>
                    <a:pt x="88" y="102"/>
                  </a:moveTo>
                  <a:cubicBezTo>
                    <a:pt x="57" y="74"/>
                    <a:pt x="29" y="39"/>
                    <a:pt x="4" y="4"/>
                  </a:cubicBezTo>
                  <a:lnTo>
                    <a:pt x="1" y="0"/>
                  </a:lnTo>
                  <a:lnTo>
                    <a:pt x="4" y="4"/>
                  </a:lnTo>
                  <a:cubicBezTo>
                    <a:pt x="29" y="39"/>
                    <a:pt x="57" y="74"/>
                    <a:pt x="88"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4225;p76">
              <a:extLst>
                <a:ext uri="{FF2B5EF4-FFF2-40B4-BE49-F238E27FC236}">
                  <a16:creationId xmlns:a16="http://schemas.microsoft.com/office/drawing/2014/main" id="{95B9BEC8-DF0B-C91D-6EC7-FBC0E6D8EC3A}"/>
                </a:ext>
              </a:extLst>
            </p:cNvPr>
            <p:cNvSpPr/>
            <p:nvPr/>
          </p:nvSpPr>
          <p:spPr>
            <a:xfrm>
              <a:off x="2008086" y="1964748"/>
              <a:ext cx="2770" cy="1914"/>
            </a:xfrm>
            <a:custGeom>
              <a:avLst/>
              <a:gdLst/>
              <a:ahLst/>
              <a:cxnLst/>
              <a:rect l="l" t="t" r="r" b="b"/>
              <a:pathLst>
                <a:path w="204" h="141" extrusionOk="0">
                  <a:moveTo>
                    <a:pt x="203" y="141"/>
                  </a:moveTo>
                  <a:cubicBezTo>
                    <a:pt x="147" y="78"/>
                    <a:pt x="77" y="29"/>
                    <a:pt x="0" y="1"/>
                  </a:cubicBezTo>
                  <a:lnTo>
                    <a:pt x="0" y="1"/>
                  </a:lnTo>
                  <a:cubicBezTo>
                    <a:pt x="77" y="29"/>
                    <a:pt x="147" y="78"/>
                    <a:pt x="203"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4226;p76">
              <a:extLst>
                <a:ext uri="{FF2B5EF4-FFF2-40B4-BE49-F238E27FC236}">
                  <a16:creationId xmlns:a16="http://schemas.microsoft.com/office/drawing/2014/main" id="{1C1806CB-F56A-70A3-526D-6C4F66B79BFC}"/>
                </a:ext>
              </a:extLst>
            </p:cNvPr>
            <p:cNvSpPr/>
            <p:nvPr/>
          </p:nvSpPr>
          <p:spPr>
            <a:xfrm>
              <a:off x="2022818" y="1968074"/>
              <a:ext cx="3720" cy="1059"/>
            </a:xfrm>
            <a:custGeom>
              <a:avLst/>
              <a:gdLst/>
              <a:ahLst/>
              <a:cxnLst/>
              <a:rect l="l" t="t" r="r" b="b"/>
              <a:pathLst>
                <a:path w="274" h="78" extrusionOk="0">
                  <a:moveTo>
                    <a:pt x="0" y="1"/>
                  </a:moveTo>
                  <a:cubicBezTo>
                    <a:pt x="77" y="1"/>
                    <a:pt x="207" y="11"/>
                    <a:pt x="273" y="78"/>
                  </a:cubicBezTo>
                  <a:cubicBezTo>
                    <a:pt x="207" y="11"/>
                    <a:pt x="8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4227;p76">
              <a:extLst>
                <a:ext uri="{FF2B5EF4-FFF2-40B4-BE49-F238E27FC236}">
                  <a16:creationId xmlns:a16="http://schemas.microsoft.com/office/drawing/2014/main" id="{0C811F5C-73EC-F50A-62C6-39F34D4B5EE5}"/>
                </a:ext>
              </a:extLst>
            </p:cNvPr>
            <p:cNvSpPr/>
            <p:nvPr/>
          </p:nvSpPr>
          <p:spPr>
            <a:xfrm>
              <a:off x="2026524" y="1969120"/>
              <a:ext cx="679" cy="489"/>
            </a:xfrm>
            <a:custGeom>
              <a:avLst/>
              <a:gdLst/>
              <a:ahLst/>
              <a:cxnLst/>
              <a:rect l="l" t="t" r="r" b="b"/>
              <a:pathLst>
                <a:path w="50" h="36" extrusionOk="0">
                  <a:moveTo>
                    <a:pt x="0" y="1"/>
                  </a:moveTo>
                  <a:cubicBezTo>
                    <a:pt x="14" y="18"/>
                    <a:pt x="32" y="29"/>
                    <a:pt x="49" y="36"/>
                  </a:cubicBezTo>
                  <a:cubicBezTo>
                    <a:pt x="32" y="29"/>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4228;p76">
              <a:extLst>
                <a:ext uri="{FF2B5EF4-FFF2-40B4-BE49-F238E27FC236}">
                  <a16:creationId xmlns:a16="http://schemas.microsoft.com/office/drawing/2014/main" id="{CCAD5344-8860-7781-8E8A-FE238618D7EA}"/>
                </a:ext>
              </a:extLst>
            </p:cNvPr>
            <p:cNvSpPr/>
            <p:nvPr/>
          </p:nvSpPr>
          <p:spPr>
            <a:xfrm>
              <a:off x="2010842" y="1966703"/>
              <a:ext cx="244" cy="299"/>
            </a:xfrm>
            <a:custGeom>
              <a:avLst/>
              <a:gdLst/>
              <a:ahLst/>
              <a:cxnLst/>
              <a:rect l="l" t="t" r="r" b="b"/>
              <a:pathLst>
                <a:path w="18" h="22" extrusionOk="0">
                  <a:moveTo>
                    <a:pt x="0" y="0"/>
                  </a:moveTo>
                  <a:lnTo>
                    <a:pt x="0" y="0"/>
                  </a:lnTo>
                  <a:cubicBezTo>
                    <a:pt x="7" y="7"/>
                    <a:pt x="11" y="14"/>
                    <a:pt x="18" y="21"/>
                  </a:cubicBezTo>
                  <a:cubicBezTo>
                    <a:pt x="14" y="14"/>
                    <a:pt x="7"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4229;p76">
              <a:extLst>
                <a:ext uri="{FF2B5EF4-FFF2-40B4-BE49-F238E27FC236}">
                  <a16:creationId xmlns:a16="http://schemas.microsoft.com/office/drawing/2014/main" id="{E2E382D8-FCD7-1708-5F45-E8F0BE97F969}"/>
                </a:ext>
              </a:extLst>
            </p:cNvPr>
            <p:cNvSpPr/>
            <p:nvPr/>
          </p:nvSpPr>
          <p:spPr>
            <a:xfrm>
              <a:off x="2045397" y="1961001"/>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4230;p76">
              <a:extLst>
                <a:ext uri="{FF2B5EF4-FFF2-40B4-BE49-F238E27FC236}">
                  <a16:creationId xmlns:a16="http://schemas.microsoft.com/office/drawing/2014/main" id="{2523E75B-9C43-49E7-253F-41C4DD8FBC72}"/>
                </a:ext>
              </a:extLst>
            </p:cNvPr>
            <p:cNvSpPr/>
            <p:nvPr/>
          </p:nvSpPr>
          <p:spPr>
            <a:xfrm>
              <a:off x="2045058" y="1960905"/>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4231;p76">
              <a:extLst>
                <a:ext uri="{FF2B5EF4-FFF2-40B4-BE49-F238E27FC236}">
                  <a16:creationId xmlns:a16="http://schemas.microsoft.com/office/drawing/2014/main" id="{5E56E623-4C36-1794-7B50-4E29DC72918A}"/>
                </a:ext>
              </a:extLst>
            </p:cNvPr>
            <p:cNvSpPr/>
            <p:nvPr/>
          </p:nvSpPr>
          <p:spPr>
            <a:xfrm>
              <a:off x="2044677" y="1960810"/>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4232;p76">
              <a:extLst>
                <a:ext uri="{FF2B5EF4-FFF2-40B4-BE49-F238E27FC236}">
                  <a16:creationId xmlns:a16="http://schemas.microsoft.com/office/drawing/2014/main" id="{D5FC6A00-9AC6-BB29-C79E-3FB566DCAEC0}"/>
                </a:ext>
              </a:extLst>
            </p:cNvPr>
            <p:cNvSpPr/>
            <p:nvPr/>
          </p:nvSpPr>
          <p:spPr>
            <a:xfrm>
              <a:off x="2027190" y="1968984"/>
              <a:ext cx="244" cy="625"/>
            </a:xfrm>
            <a:custGeom>
              <a:avLst/>
              <a:gdLst/>
              <a:ahLst/>
              <a:cxnLst/>
              <a:rect l="l" t="t" r="r" b="b"/>
              <a:pathLst>
                <a:path w="18" h="46" extrusionOk="0">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4233;p76">
              <a:extLst>
                <a:ext uri="{FF2B5EF4-FFF2-40B4-BE49-F238E27FC236}">
                  <a16:creationId xmlns:a16="http://schemas.microsoft.com/office/drawing/2014/main" id="{F4692F50-3D6C-4FB5-EF29-EE5636623DF7}"/>
                </a:ext>
              </a:extLst>
            </p:cNvPr>
            <p:cNvSpPr/>
            <p:nvPr/>
          </p:nvSpPr>
          <p:spPr>
            <a:xfrm>
              <a:off x="2026280" y="1960023"/>
              <a:ext cx="9287" cy="1086"/>
            </a:xfrm>
            <a:custGeom>
              <a:avLst/>
              <a:gdLst/>
              <a:ahLst/>
              <a:cxnLst/>
              <a:rect l="l" t="t" r="r" b="b"/>
              <a:pathLst>
                <a:path w="684" h="80" extrusionOk="0">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4234;p76">
              <a:extLst>
                <a:ext uri="{FF2B5EF4-FFF2-40B4-BE49-F238E27FC236}">
                  <a16:creationId xmlns:a16="http://schemas.microsoft.com/office/drawing/2014/main" id="{894D585C-9838-4AA6-D5F9-4D4A50ED5C4C}"/>
                </a:ext>
              </a:extLst>
            </p:cNvPr>
            <p:cNvSpPr/>
            <p:nvPr/>
          </p:nvSpPr>
          <p:spPr>
            <a:xfrm>
              <a:off x="2047583" y="1958950"/>
              <a:ext cx="774" cy="353"/>
            </a:xfrm>
            <a:custGeom>
              <a:avLst/>
              <a:gdLst/>
              <a:ahLst/>
              <a:cxnLst/>
              <a:rect l="l" t="t" r="r" b="b"/>
              <a:pathLst>
                <a:path w="57" h="26" extrusionOk="0">
                  <a:moveTo>
                    <a:pt x="56" y="1"/>
                  </a:moveTo>
                  <a:lnTo>
                    <a:pt x="0" y="25"/>
                  </a:lnTo>
                  <a:cubicBezTo>
                    <a:pt x="14" y="22"/>
                    <a:pt x="28" y="22"/>
                    <a:pt x="39" y="18"/>
                  </a:cubicBezTo>
                  <a:lnTo>
                    <a:pt x="56" y="18"/>
                  </a:lnTo>
                  <a:lnTo>
                    <a:pt x="5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4235;p76">
              <a:extLst>
                <a:ext uri="{FF2B5EF4-FFF2-40B4-BE49-F238E27FC236}">
                  <a16:creationId xmlns:a16="http://schemas.microsoft.com/office/drawing/2014/main" id="{BDCB425D-7ABD-7487-C52B-9F19A89BB8B5}"/>
                </a:ext>
              </a:extLst>
            </p:cNvPr>
            <p:cNvSpPr/>
            <p:nvPr/>
          </p:nvSpPr>
          <p:spPr>
            <a:xfrm>
              <a:off x="2044257" y="19607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4236;p76">
              <a:extLst>
                <a:ext uri="{FF2B5EF4-FFF2-40B4-BE49-F238E27FC236}">
                  <a16:creationId xmlns:a16="http://schemas.microsoft.com/office/drawing/2014/main" id="{E91404D2-4BA0-6143-DB6D-11C79D4A60ED}"/>
                </a:ext>
              </a:extLst>
            </p:cNvPr>
            <p:cNvSpPr/>
            <p:nvPr/>
          </p:nvSpPr>
          <p:spPr>
            <a:xfrm>
              <a:off x="2048153" y="19591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4237;p76">
              <a:extLst>
                <a:ext uri="{FF2B5EF4-FFF2-40B4-BE49-F238E27FC236}">
                  <a16:creationId xmlns:a16="http://schemas.microsoft.com/office/drawing/2014/main" id="{A2A7B5B1-161A-718E-002A-121F3ADBE219}"/>
                </a:ext>
              </a:extLst>
            </p:cNvPr>
            <p:cNvSpPr/>
            <p:nvPr/>
          </p:nvSpPr>
          <p:spPr>
            <a:xfrm>
              <a:off x="2027190" y="1969595"/>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4238;p76">
              <a:extLst>
                <a:ext uri="{FF2B5EF4-FFF2-40B4-BE49-F238E27FC236}">
                  <a16:creationId xmlns:a16="http://schemas.microsoft.com/office/drawing/2014/main" id="{C3DE2D84-EC5A-7664-8328-601CB1411A87}"/>
                </a:ext>
              </a:extLst>
            </p:cNvPr>
            <p:cNvSpPr/>
            <p:nvPr/>
          </p:nvSpPr>
          <p:spPr>
            <a:xfrm>
              <a:off x="2043971" y="1930954"/>
              <a:ext cx="869" cy="258"/>
            </a:xfrm>
            <a:custGeom>
              <a:avLst/>
              <a:gdLst/>
              <a:ahLst/>
              <a:cxnLst/>
              <a:rect l="l" t="t" r="r" b="b"/>
              <a:pathLst>
                <a:path w="64" h="19" extrusionOk="0">
                  <a:moveTo>
                    <a:pt x="0" y="18"/>
                  </a:moveTo>
                  <a:cubicBezTo>
                    <a:pt x="32" y="4"/>
                    <a:pt x="53" y="1"/>
                    <a:pt x="63" y="11"/>
                  </a:cubicBezTo>
                  <a:lnTo>
                    <a:pt x="63" y="11"/>
                  </a:lnTo>
                  <a:cubicBezTo>
                    <a:pt x="53" y="1"/>
                    <a:pt x="32" y="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4239;p76">
              <a:extLst>
                <a:ext uri="{FF2B5EF4-FFF2-40B4-BE49-F238E27FC236}">
                  <a16:creationId xmlns:a16="http://schemas.microsoft.com/office/drawing/2014/main" id="{DC0CAE0F-5863-9249-E4A3-8902ABC5AE2C}"/>
                </a:ext>
              </a:extLst>
            </p:cNvPr>
            <p:cNvSpPr/>
            <p:nvPr/>
          </p:nvSpPr>
          <p:spPr>
            <a:xfrm>
              <a:off x="2009036" y="19618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4240;p76">
              <a:extLst>
                <a:ext uri="{FF2B5EF4-FFF2-40B4-BE49-F238E27FC236}">
                  <a16:creationId xmlns:a16="http://schemas.microsoft.com/office/drawing/2014/main" id="{F74FBA1A-3851-15FB-1964-E61270DB36FB}"/>
                </a:ext>
              </a:extLst>
            </p:cNvPr>
            <p:cNvSpPr/>
            <p:nvPr/>
          </p:nvSpPr>
          <p:spPr>
            <a:xfrm>
              <a:off x="2008276" y="196394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4241;p76">
              <a:extLst>
                <a:ext uri="{FF2B5EF4-FFF2-40B4-BE49-F238E27FC236}">
                  <a16:creationId xmlns:a16="http://schemas.microsoft.com/office/drawing/2014/main" id="{29D95F7F-9548-0125-57C4-D47558BAE4C9}"/>
                </a:ext>
              </a:extLst>
            </p:cNvPr>
            <p:cNvSpPr/>
            <p:nvPr/>
          </p:nvSpPr>
          <p:spPr>
            <a:xfrm>
              <a:off x="2008561" y="1963187"/>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4242;p76">
              <a:extLst>
                <a:ext uri="{FF2B5EF4-FFF2-40B4-BE49-F238E27FC236}">
                  <a16:creationId xmlns:a16="http://schemas.microsoft.com/office/drawing/2014/main" id="{F5B42331-1C49-8B89-0641-7CBF3459CB9F}"/>
                </a:ext>
              </a:extLst>
            </p:cNvPr>
            <p:cNvSpPr/>
            <p:nvPr/>
          </p:nvSpPr>
          <p:spPr>
            <a:xfrm>
              <a:off x="2028805" y="1937607"/>
              <a:ext cx="964" cy="163"/>
            </a:xfrm>
            <a:custGeom>
              <a:avLst/>
              <a:gdLst/>
              <a:ahLst/>
              <a:cxnLst/>
              <a:rect l="l" t="t" r="r" b="b"/>
              <a:pathLst>
                <a:path w="71" h="12" extrusionOk="0">
                  <a:moveTo>
                    <a:pt x="0" y="11"/>
                  </a:moveTo>
                  <a:cubicBezTo>
                    <a:pt x="21" y="1"/>
                    <a:pt x="46" y="1"/>
                    <a:pt x="70" y="8"/>
                  </a:cubicBezTo>
                  <a:cubicBezTo>
                    <a:pt x="46" y="1"/>
                    <a:pt x="21" y="1"/>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4243;p76">
              <a:extLst>
                <a:ext uri="{FF2B5EF4-FFF2-40B4-BE49-F238E27FC236}">
                  <a16:creationId xmlns:a16="http://schemas.microsoft.com/office/drawing/2014/main" id="{D81E7623-CA26-C2E1-692B-B05547642CC9}"/>
                </a:ext>
              </a:extLst>
            </p:cNvPr>
            <p:cNvSpPr/>
            <p:nvPr/>
          </p:nvSpPr>
          <p:spPr>
            <a:xfrm>
              <a:off x="2008846" y="1962521"/>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4244;p76">
              <a:extLst>
                <a:ext uri="{FF2B5EF4-FFF2-40B4-BE49-F238E27FC236}">
                  <a16:creationId xmlns:a16="http://schemas.microsoft.com/office/drawing/2014/main" id="{14EB9386-2B96-B14D-4871-C81BEA78A8EB}"/>
                </a:ext>
              </a:extLst>
            </p:cNvPr>
            <p:cNvSpPr/>
            <p:nvPr/>
          </p:nvSpPr>
          <p:spPr>
            <a:xfrm>
              <a:off x="2009647" y="1960335"/>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4245;p76">
              <a:extLst>
                <a:ext uri="{FF2B5EF4-FFF2-40B4-BE49-F238E27FC236}">
                  <a16:creationId xmlns:a16="http://schemas.microsoft.com/office/drawing/2014/main" id="{F3A64DCB-805C-966D-E277-55D06E746E64}"/>
                </a:ext>
              </a:extLst>
            </p:cNvPr>
            <p:cNvSpPr/>
            <p:nvPr/>
          </p:nvSpPr>
          <p:spPr>
            <a:xfrm>
              <a:off x="2029796" y="1937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4246;p76">
              <a:extLst>
                <a:ext uri="{FF2B5EF4-FFF2-40B4-BE49-F238E27FC236}">
                  <a16:creationId xmlns:a16="http://schemas.microsoft.com/office/drawing/2014/main" id="{346223EE-CADF-7EE6-1133-BEB4604676F0}"/>
                </a:ext>
              </a:extLst>
            </p:cNvPr>
            <p:cNvSpPr/>
            <p:nvPr/>
          </p:nvSpPr>
          <p:spPr>
            <a:xfrm>
              <a:off x="2009267" y="1961286"/>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4247;p76">
              <a:extLst>
                <a:ext uri="{FF2B5EF4-FFF2-40B4-BE49-F238E27FC236}">
                  <a16:creationId xmlns:a16="http://schemas.microsoft.com/office/drawing/2014/main" id="{AE0C6B2D-4B04-0829-9BD3-C7A862FA51A3}"/>
                </a:ext>
              </a:extLst>
            </p:cNvPr>
            <p:cNvSpPr/>
            <p:nvPr/>
          </p:nvSpPr>
          <p:spPr>
            <a:xfrm>
              <a:off x="2009457" y="1960756"/>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4248;p76">
              <a:extLst>
                <a:ext uri="{FF2B5EF4-FFF2-40B4-BE49-F238E27FC236}">
                  <a16:creationId xmlns:a16="http://schemas.microsoft.com/office/drawing/2014/main" id="{2BF4BFC2-5D62-BCE7-F04C-A7A5693C7AC2}"/>
                </a:ext>
              </a:extLst>
            </p:cNvPr>
            <p:cNvSpPr/>
            <p:nvPr/>
          </p:nvSpPr>
          <p:spPr>
            <a:xfrm>
              <a:off x="2008086" y="196474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4249;p76">
              <a:extLst>
                <a:ext uri="{FF2B5EF4-FFF2-40B4-BE49-F238E27FC236}">
                  <a16:creationId xmlns:a16="http://schemas.microsoft.com/office/drawing/2014/main" id="{16DB585C-DE3B-8E32-8A5A-3285D638F829}"/>
                </a:ext>
              </a:extLst>
            </p:cNvPr>
            <p:cNvSpPr/>
            <p:nvPr/>
          </p:nvSpPr>
          <p:spPr>
            <a:xfrm>
              <a:off x="2008086" y="1964748"/>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4250;p76">
              <a:extLst>
                <a:ext uri="{FF2B5EF4-FFF2-40B4-BE49-F238E27FC236}">
                  <a16:creationId xmlns:a16="http://schemas.microsoft.com/office/drawing/2014/main" id="{5457F8F1-D9C0-B7CD-BDE7-9D79DC434FFB}"/>
                </a:ext>
              </a:extLst>
            </p:cNvPr>
            <p:cNvSpPr/>
            <p:nvPr/>
          </p:nvSpPr>
          <p:spPr>
            <a:xfrm>
              <a:off x="2051520" y="1865551"/>
              <a:ext cx="112191" cy="87765"/>
            </a:xfrm>
            <a:custGeom>
              <a:avLst/>
              <a:gdLst/>
              <a:ahLst/>
              <a:cxnLst/>
              <a:rect l="l" t="t" r="r" b="b"/>
              <a:pathLst>
                <a:path w="8263" h="6464" extrusionOk="0">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4251;p76">
              <a:extLst>
                <a:ext uri="{FF2B5EF4-FFF2-40B4-BE49-F238E27FC236}">
                  <a16:creationId xmlns:a16="http://schemas.microsoft.com/office/drawing/2014/main" id="{D6AD82E0-5A5A-9483-0944-84909E6173DA}"/>
                </a:ext>
              </a:extLst>
            </p:cNvPr>
            <p:cNvSpPr/>
            <p:nvPr/>
          </p:nvSpPr>
          <p:spPr>
            <a:xfrm>
              <a:off x="2080902" y="1899970"/>
              <a:ext cx="244" cy="54"/>
            </a:xfrm>
            <a:custGeom>
              <a:avLst/>
              <a:gdLst/>
              <a:ahLst/>
              <a:cxnLst/>
              <a:rect l="l" t="t" r="r" b="b"/>
              <a:pathLst>
                <a:path w="18" h="4" extrusionOk="0">
                  <a:moveTo>
                    <a:pt x="18" y="0"/>
                  </a:moveTo>
                  <a:lnTo>
                    <a:pt x="0" y="4"/>
                  </a:lnTo>
                  <a:lnTo>
                    <a:pt x="4" y="4"/>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4252;p76">
              <a:extLst>
                <a:ext uri="{FF2B5EF4-FFF2-40B4-BE49-F238E27FC236}">
                  <a16:creationId xmlns:a16="http://schemas.microsoft.com/office/drawing/2014/main" id="{B721EF5C-C68C-75D3-B38F-FDC3A653442D}"/>
                </a:ext>
              </a:extLst>
            </p:cNvPr>
            <p:cNvSpPr/>
            <p:nvPr/>
          </p:nvSpPr>
          <p:spPr>
            <a:xfrm>
              <a:off x="2147120" y="1866841"/>
              <a:ext cx="299" cy="109"/>
            </a:xfrm>
            <a:custGeom>
              <a:avLst/>
              <a:gdLst/>
              <a:ahLst/>
              <a:cxnLst/>
              <a:rect l="l" t="t" r="r" b="b"/>
              <a:pathLst>
                <a:path w="22" h="8" extrusionOk="0">
                  <a:moveTo>
                    <a:pt x="0" y="0"/>
                  </a:moveTo>
                  <a:lnTo>
                    <a:pt x="2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4253;p76">
              <a:extLst>
                <a:ext uri="{FF2B5EF4-FFF2-40B4-BE49-F238E27FC236}">
                  <a16:creationId xmlns:a16="http://schemas.microsoft.com/office/drawing/2014/main" id="{9EDDD020-1C5A-ABAE-455E-A770E1FABFA4}"/>
                </a:ext>
              </a:extLst>
            </p:cNvPr>
            <p:cNvSpPr/>
            <p:nvPr/>
          </p:nvSpPr>
          <p:spPr>
            <a:xfrm>
              <a:off x="2138131" y="1865510"/>
              <a:ext cx="2525" cy="149"/>
            </a:xfrm>
            <a:custGeom>
              <a:avLst/>
              <a:gdLst/>
              <a:ahLst/>
              <a:cxnLst/>
              <a:rect l="l" t="t" r="r" b="b"/>
              <a:pathLst>
                <a:path w="186" h="11" extrusionOk="0">
                  <a:moveTo>
                    <a:pt x="0" y="0"/>
                  </a:moveTo>
                  <a:cubicBezTo>
                    <a:pt x="46" y="0"/>
                    <a:pt x="112" y="4"/>
                    <a:pt x="186" y="11"/>
                  </a:cubicBezTo>
                  <a:cubicBezTo>
                    <a:pt x="119" y="4"/>
                    <a:pt x="56"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4254;p76">
              <a:extLst>
                <a:ext uri="{FF2B5EF4-FFF2-40B4-BE49-F238E27FC236}">
                  <a16:creationId xmlns:a16="http://schemas.microsoft.com/office/drawing/2014/main" id="{19532EB7-D6C0-7B0E-BACE-32C41B80D6BF}"/>
                </a:ext>
              </a:extLst>
            </p:cNvPr>
            <p:cNvSpPr/>
            <p:nvPr/>
          </p:nvSpPr>
          <p:spPr>
            <a:xfrm>
              <a:off x="2140888" y="186564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4255;p76">
              <a:extLst>
                <a:ext uri="{FF2B5EF4-FFF2-40B4-BE49-F238E27FC236}">
                  <a16:creationId xmlns:a16="http://schemas.microsoft.com/office/drawing/2014/main" id="{40CB20BB-6BD9-FBF1-946A-7D59CA9BA3D9}"/>
                </a:ext>
              </a:extLst>
            </p:cNvPr>
            <p:cNvSpPr/>
            <p:nvPr/>
          </p:nvSpPr>
          <p:spPr>
            <a:xfrm>
              <a:off x="2145219" y="1866311"/>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4256;p76">
              <a:extLst>
                <a:ext uri="{FF2B5EF4-FFF2-40B4-BE49-F238E27FC236}">
                  <a16:creationId xmlns:a16="http://schemas.microsoft.com/office/drawing/2014/main" id="{B317DA3A-9C61-97F2-0F10-3F176504AD27}"/>
                </a:ext>
              </a:extLst>
            </p:cNvPr>
            <p:cNvSpPr/>
            <p:nvPr/>
          </p:nvSpPr>
          <p:spPr>
            <a:xfrm>
              <a:off x="2147690" y="1867071"/>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4257;p76">
              <a:extLst>
                <a:ext uri="{FF2B5EF4-FFF2-40B4-BE49-F238E27FC236}">
                  <a16:creationId xmlns:a16="http://schemas.microsoft.com/office/drawing/2014/main" id="{E7B754CD-9C02-D3C2-2696-96618724C23A}"/>
                </a:ext>
              </a:extLst>
            </p:cNvPr>
            <p:cNvSpPr/>
            <p:nvPr/>
          </p:nvSpPr>
          <p:spPr>
            <a:xfrm>
              <a:off x="2144554" y="1866175"/>
              <a:ext cx="285" cy="54"/>
            </a:xfrm>
            <a:custGeom>
              <a:avLst/>
              <a:gdLst/>
              <a:ahLst/>
              <a:cxnLst/>
              <a:rect l="l" t="t" r="r" b="b"/>
              <a:pathLst>
                <a:path w="21" h="4" extrusionOk="0">
                  <a:moveTo>
                    <a:pt x="0" y="0"/>
                  </a:moveTo>
                  <a:lnTo>
                    <a:pt x="2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4258;p76">
              <a:extLst>
                <a:ext uri="{FF2B5EF4-FFF2-40B4-BE49-F238E27FC236}">
                  <a16:creationId xmlns:a16="http://schemas.microsoft.com/office/drawing/2014/main" id="{CFDAF8DB-3350-629B-0BC1-5332B9F680F1}"/>
                </a:ext>
              </a:extLst>
            </p:cNvPr>
            <p:cNvSpPr/>
            <p:nvPr/>
          </p:nvSpPr>
          <p:spPr>
            <a:xfrm>
              <a:off x="2146495" y="1866650"/>
              <a:ext cx="353" cy="109"/>
            </a:xfrm>
            <a:custGeom>
              <a:avLst/>
              <a:gdLst/>
              <a:ahLst/>
              <a:cxnLst/>
              <a:rect l="l" t="t" r="r" b="b"/>
              <a:pathLst>
                <a:path w="26" h="8" extrusionOk="0">
                  <a:moveTo>
                    <a:pt x="1"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4259;p76">
              <a:extLst>
                <a:ext uri="{FF2B5EF4-FFF2-40B4-BE49-F238E27FC236}">
                  <a16:creationId xmlns:a16="http://schemas.microsoft.com/office/drawing/2014/main" id="{B7C8DD1C-3E1F-662E-9DD5-6740BD411D56}"/>
                </a:ext>
              </a:extLst>
            </p:cNvPr>
            <p:cNvSpPr/>
            <p:nvPr/>
          </p:nvSpPr>
          <p:spPr>
            <a:xfrm>
              <a:off x="2145884" y="1866460"/>
              <a:ext cx="339" cy="109"/>
            </a:xfrm>
            <a:custGeom>
              <a:avLst/>
              <a:gdLst/>
              <a:ahLst/>
              <a:cxnLst/>
              <a:rect l="l" t="t" r="r" b="b"/>
              <a:pathLst>
                <a:path w="25" h="8" extrusionOk="0">
                  <a:moveTo>
                    <a:pt x="0" y="0"/>
                  </a:moveTo>
                  <a:lnTo>
                    <a:pt x="2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4260;p76">
              <a:extLst>
                <a:ext uri="{FF2B5EF4-FFF2-40B4-BE49-F238E27FC236}">
                  <a16:creationId xmlns:a16="http://schemas.microsoft.com/office/drawing/2014/main" id="{22AB8106-371F-9A9B-BBDB-4124EA988D0E}"/>
                </a:ext>
              </a:extLst>
            </p:cNvPr>
            <p:cNvSpPr/>
            <p:nvPr/>
          </p:nvSpPr>
          <p:spPr>
            <a:xfrm>
              <a:off x="2153202" y="1872014"/>
              <a:ext cx="1059" cy="584"/>
            </a:xfrm>
            <a:custGeom>
              <a:avLst/>
              <a:gdLst/>
              <a:ahLst/>
              <a:cxnLst/>
              <a:rect l="l" t="t" r="r" b="b"/>
              <a:pathLst>
                <a:path w="78" h="43" extrusionOk="0">
                  <a:moveTo>
                    <a:pt x="77" y="1"/>
                  </a:moveTo>
                  <a:lnTo>
                    <a:pt x="0" y="43"/>
                  </a:ln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4261;p76">
              <a:extLst>
                <a:ext uri="{FF2B5EF4-FFF2-40B4-BE49-F238E27FC236}">
                  <a16:creationId xmlns:a16="http://schemas.microsoft.com/office/drawing/2014/main" id="{6B24EB46-70EB-E8E5-77A1-AF6200A6257E}"/>
                </a:ext>
              </a:extLst>
            </p:cNvPr>
            <p:cNvSpPr/>
            <p:nvPr/>
          </p:nvSpPr>
          <p:spPr>
            <a:xfrm>
              <a:off x="2143875" y="186602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4262;p76">
              <a:extLst>
                <a:ext uri="{FF2B5EF4-FFF2-40B4-BE49-F238E27FC236}">
                  <a16:creationId xmlns:a16="http://schemas.microsoft.com/office/drawing/2014/main" id="{F999B04E-A180-58AD-F8EF-8D45BEBE4099}"/>
                </a:ext>
              </a:extLst>
            </p:cNvPr>
            <p:cNvSpPr/>
            <p:nvPr/>
          </p:nvSpPr>
          <p:spPr>
            <a:xfrm>
              <a:off x="2143169" y="1865931"/>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4263;p76">
              <a:extLst>
                <a:ext uri="{FF2B5EF4-FFF2-40B4-BE49-F238E27FC236}">
                  <a16:creationId xmlns:a16="http://schemas.microsoft.com/office/drawing/2014/main" id="{B05056F5-266A-2AD4-4549-41837CD5E678}"/>
                </a:ext>
              </a:extLst>
            </p:cNvPr>
            <p:cNvSpPr/>
            <p:nvPr/>
          </p:nvSpPr>
          <p:spPr>
            <a:xfrm>
              <a:off x="2141648" y="1865741"/>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4264;p76">
              <a:extLst>
                <a:ext uri="{FF2B5EF4-FFF2-40B4-BE49-F238E27FC236}">
                  <a16:creationId xmlns:a16="http://schemas.microsoft.com/office/drawing/2014/main" id="{DD58756C-D11E-0D9E-1D97-E6AD65996E8E}"/>
                </a:ext>
              </a:extLst>
            </p:cNvPr>
            <p:cNvSpPr/>
            <p:nvPr/>
          </p:nvSpPr>
          <p:spPr>
            <a:xfrm>
              <a:off x="2142449" y="1865836"/>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4265;p76">
              <a:extLst>
                <a:ext uri="{FF2B5EF4-FFF2-40B4-BE49-F238E27FC236}">
                  <a16:creationId xmlns:a16="http://schemas.microsoft.com/office/drawing/2014/main" id="{291EFE4F-9EE0-CDB1-593A-AA4068635148}"/>
                </a:ext>
              </a:extLst>
            </p:cNvPr>
            <p:cNvSpPr/>
            <p:nvPr/>
          </p:nvSpPr>
          <p:spPr>
            <a:xfrm>
              <a:off x="2122300" y="1942359"/>
              <a:ext cx="4481" cy="2539"/>
            </a:xfrm>
            <a:custGeom>
              <a:avLst/>
              <a:gdLst/>
              <a:ahLst/>
              <a:cxnLst/>
              <a:rect l="l" t="t" r="r" b="b"/>
              <a:pathLst>
                <a:path w="330" h="187" extrusionOk="0">
                  <a:moveTo>
                    <a:pt x="1" y="186"/>
                  </a:moveTo>
                  <a:cubicBezTo>
                    <a:pt x="95" y="99"/>
                    <a:pt x="204" y="1"/>
                    <a:pt x="330" y="11"/>
                  </a:cubicBezTo>
                  <a:cubicBezTo>
                    <a:pt x="204" y="1"/>
                    <a:pt x="95" y="99"/>
                    <a:pt x="1" y="18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4266;p76">
              <a:extLst>
                <a:ext uri="{FF2B5EF4-FFF2-40B4-BE49-F238E27FC236}">
                  <a16:creationId xmlns:a16="http://schemas.microsoft.com/office/drawing/2014/main" id="{9A1D7F1E-D35D-B479-5069-3B38E2C0FD1F}"/>
                </a:ext>
              </a:extLst>
            </p:cNvPr>
            <p:cNvSpPr/>
            <p:nvPr/>
          </p:nvSpPr>
          <p:spPr>
            <a:xfrm>
              <a:off x="2074860" y="1952637"/>
              <a:ext cx="14" cy="244"/>
            </a:xfrm>
            <a:custGeom>
              <a:avLst/>
              <a:gdLst/>
              <a:ahLst/>
              <a:cxnLst/>
              <a:rect l="l" t="t" r="r" b="b"/>
              <a:pathLst>
                <a:path w="1" h="18" extrusionOk="0">
                  <a:moveTo>
                    <a:pt x="1" y="0"/>
                  </a:moveTo>
                  <a:cubicBezTo>
                    <a:pt x="1" y="7"/>
                    <a:pt x="1" y="11"/>
                    <a:pt x="1" y="18"/>
                  </a:cubicBezTo>
                  <a:cubicBezTo>
                    <a:pt x="1"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4267;p76">
              <a:extLst>
                <a:ext uri="{FF2B5EF4-FFF2-40B4-BE49-F238E27FC236}">
                  <a16:creationId xmlns:a16="http://schemas.microsoft.com/office/drawing/2014/main" id="{581DD1D5-7260-A066-A593-F71D2A1E4874}"/>
                </a:ext>
              </a:extLst>
            </p:cNvPr>
            <p:cNvSpPr/>
            <p:nvPr/>
          </p:nvSpPr>
          <p:spPr>
            <a:xfrm>
              <a:off x="2074575" y="1952868"/>
              <a:ext cx="299" cy="489"/>
            </a:xfrm>
            <a:custGeom>
              <a:avLst/>
              <a:gdLst/>
              <a:ahLst/>
              <a:cxnLst/>
              <a:rect l="l" t="t" r="r" b="b"/>
              <a:pathLst>
                <a:path w="22" h="36" extrusionOk="0">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4268;p76">
              <a:extLst>
                <a:ext uri="{FF2B5EF4-FFF2-40B4-BE49-F238E27FC236}">
                  <a16:creationId xmlns:a16="http://schemas.microsoft.com/office/drawing/2014/main" id="{EA8F320F-D36C-7E40-6F5B-0B25CAFA2A4E}"/>
                </a:ext>
              </a:extLst>
            </p:cNvPr>
            <p:cNvSpPr/>
            <p:nvPr/>
          </p:nvSpPr>
          <p:spPr>
            <a:xfrm>
              <a:off x="2066741" y="1951822"/>
              <a:ext cx="54" cy="258"/>
            </a:xfrm>
            <a:custGeom>
              <a:avLst/>
              <a:gdLst/>
              <a:ahLst/>
              <a:cxnLst/>
              <a:rect l="l" t="t" r="r" b="b"/>
              <a:pathLst>
                <a:path w="4" h="19" extrusionOk="0">
                  <a:moveTo>
                    <a:pt x="4" y="1"/>
                  </a:moveTo>
                  <a:cubicBezTo>
                    <a:pt x="4" y="4"/>
                    <a:pt x="0" y="11"/>
                    <a:pt x="0" y="18"/>
                  </a:cubicBezTo>
                  <a:cubicBezTo>
                    <a:pt x="0"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4269;p76">
              <a:extLst>
                <a:ext uri="{FF2B5EF4-FFF2-40B4-BE49-F238E27FC236}">
                  <a16:creationId xmlns:a16="http://schemas.microsoft.com/office/drawing/2014/main" id="{A2277E88-B686-6B08-8875-3D74A319012C}"/>
                </a:ext>
              </a:extLst>
            </p:cNvPr>
            <p:cNvSpPr/>
            <p:nvPr/>
          </p:nvSpPr>
          <p:spPr>
            <a:xfrm>
              <a:off x="2067732" y="1949881"/>
              <a:ext cx="394" cy="299"/>
            </a:xfrm>
            <a:custGeom>
              <a:avLst/>
              <a:gdLst/>
              <a:ahLst/>
              <a:cxnLst/>
              <a:rect l="l" t="t" r="r" b="b"/>
              <a:pathLst>
                <a:path w="29" h="22" extrusionOk="0">
                  <a:moveTo>
                    <a:pt x="29" y="0"/>
                  </a:moveTo>
                  <a:cubicBezTo>
                    <a:pt x="18" y="7"/>
                    <a:pt x="11" y="11"/>
                    <a:pt x="1" y="21"/>
                  </a:cubicBezTo>
                  <a:cubicBezTo>
                    <a:pt x="11" y="11"/>
                    <a:pt x="18" y="7"/>
                    <a:pt x="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4270;p76">
              <a:extLst>
                <a:ext uri="{FF2B5EF4-FFF2-40B4-BE49-F238E27FC236}">
                  <a16:creationId xmlns:a16="http://schemas.microsoft.com/office/drawing/2014/main" id="{C4C90E86-9F9B-7C8E-988D-4EBCFD72BFBE}"/>
                </a:ext>
              </a:extLst>
            </p:cNvPr>
            <p:cNvSpPr/>
            <p:nvPr/>
          </p:nvSpPr>
          <p:spPr>
            <a:xfrm>
              <a:off x="2067121" y="1950777"/>
              <a:ext cx="109" cy="258"/>
            </a:xfrm>
            <a:custGeom>
              <a:avLst/>
              <a:gdLst/>
              <a:ahLst/>
              <a:cxnLst/>
              <a:rect l="l" t="t" r="r" b="b"/>
              <a:pathLst>
                <a:path w="8" h="19" extrusionOk="0">
                  <a:moveTo>
                    <a:pt x="7" y="1"/>
                  </a:moveTo>
                  <a:cubicBezTo>
                    <a:pt x="4" y="8"/>
                    <a:pt x="0" y="11"/>
                    <a:pt x="0" y="18"/>
                  </a:cubicBezTo>
                  <a:cubicBezTo>
                    <a:pt x="4" y="11"/>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4271;p76">
              <a:extLst>
                <a:ext uri="{FF2B5EF4-FFF2-40B4-BE49-F238E27FC236}">
                  <a16:creationId xmlns:a16="http://schemas.microsoft.com/office/drawing/2014/main" id="{D22699FE-C741-448A-C1EF-52006FF5ABF7}"/>
                </a:ext>
              </a:extLst>
            </p:cNvPr>
            <p:cNvSpPr/>
            <p:nvPr/>
          </p:nvSpPr>
          <p:spPr>
            <a:xfrm>
              <a:off x="2066877" y="1951347"/>
              <a:ext cx="109" cy="163"/>
            </a:xfrm>
            <a:custGeom>
              <a:avLst/>
              <a:gdLst/>
              <a:ahLst/>
              <a:cxnLst/>
              <a:rect l="l" t="t" r="r" b="b"/>
              <a:pathLst>
                <a:path w="8" h="12" extrusionOk="0">
                  <a:moveTo>
                    <a:pt x="8" y="1"/>
                  </a:moveTo>
                  <a:lnTo>
                    <a:pt x="1" y="11"/>
                  </a:lnTo>
                  <a:cubicBezTo>
                    <a:pt x="4" y="8"/>
                    <a:pt x="8" y="4"/>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4272;p76">
              <a:extLst>
                <a:ext uri="{FF2B5EF4-FFF2-40B4-BE49-F238E27FC236}">
                  <a16:creationId xmlns:a16="http://schemas.microsoft.com/office/drawing/2014/main" id="{D3AF6F7F-258E-8114-57F7-70ACECA238A5}"/>
                </a:ext>
              </a:extLst>
            </p:cNvPr>
            <p:cNvSpPr/>
            <p:nvPr/>
          </p:nvSpPr>
          <p:spPr>
            <a:xfrm>
              <a:off x="2073530" y="1953343"/>
              <a:ext cx="1059" cy="122"/>
            </a:xfrm>
            <a:custGeom>
              <a:avLst/>
              <a:gdLst/>
              <a:ahLst/>
              <a:cxnLst/>
              <a:rect l="l" t="t" r="r" b="b"/>
              <a:pathLst>
                <a:path w="78" h="9" extrusionOk="0">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4273;p76">
              <a:extLst>
                <a:ext uri="{FF2B5EF4-FFF2-40B4-BE49-F238E27FC236}">
                  <a16:creationId xmlns:a16="http://schemas.microsoft.com/office/drawing/2014/main" id="{CEA15239-2C61-176A-62FA-B433E285C576}"/>
                </a:ext>
              </a:extLst>
            </p:cNvPr>
            <p:cNvSpPr/>
            <p:nvPr/>
          </p:nvSpPr>
          <p:spPr>
            <a:xfrm>
              <a:off x="2067352" y="1950166"/>
              <a:ext cx="394" cy="394"/>
            </a:xfrm>
            <a:custGeom>
              <a:avLst/>
              <a:gdLst/>
              <a:ahLst/>
              <a:cxnLst/>
              <a:rect l="l" t="t" r="r" b="b"/>
              <a:pathLst>
                <a:path w="29" h="29" extrusionOk="0">
                  <a:moveTo>
                    <a:pt x="1" y="28"/>
                  </a:moveTo>
                  <a:cubicBezTo>
                    <a:pt x="11" y="18"/>
                    <a:pt x="18" y="7"/>
                    <a:pt x="29" y="0"/>
                  </a:cubicBezTo>
                  <a:lnTo>
                    <a:pt x="29" y="0"/>
                  </a:lnTo>
                  <a:cubicBezTo>
                    <a:pt x="18" y="7"/>
                    <a:pt x="11"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4274;p76">
              <a:extLst>
                <a:ext uri="{FF2B5EF4-FFF2-40B4-BE49-F238E27FC236}">
                  <a16:creationId xmlns:a16="http://schemas.microsoft.com/office/drawing/2014/main" id="{8C6A2E1D-90B1-D21E-FF93-998BCF4128D9}"/>
                </a:ext>
              </a:extLst>
            </p:cNvPr>
            <p:cNvSpPr/>
            <p:nvPr/>
          </p:nvSpPr>
          <p:spPr>
            <a:xfrm>
              <a:off x="2073054" y="1953153"/>
              <a:ext cx="489" cy="204"/>
            </a:xfrm>
            <a:custGeom>
              <a:avLst/>
              <a:gdLst/>
              <a:ahLst/>
              <a:cxnLst/>
              <a:rect l="l" t="t" r="r" b="b"/>
              <a:pathLst>
                <a:path w="36" h="15" extrusionOk="0">
                  <a:moveTo>
                    <a:pt x="36" y="15"/>
                  </a:moveTo>
                  <a:cubicBezTo>
                    <a:pt x="22" y="8"/>
                    <a:pt x="11" y="4"/>
                    <a:pt x="1" y="1"/>
                  </a:cubicBezTo>
                  <a:cubicBezTo>
                    <a:pt x="11" y="4"/>
                    <a:pt x="22" y="8"/>
                    <a:pt x="3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4275;p76">
              <a:extLst>
                <a:ext uri="{FF2B5EF4-FFF2-40B4-BE49-F238E27FC236}">
                  <a16:creationId xmlns:a16="http://schemas.microsoft.com/office/drawing/2014/main" id="{D2322B83-3106-F749-1364-C8E53D65720F}"/>
                </a:ext>
              </a:extLst>
            </p:cNvPr>
            <p:cNvSpPr/>
            <p:nvPr/>
          </p:nvSpPr>
          <p:spPr>
            <a:xfrm>
              <a:off x="2069633" y="1949446"/>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4276;p76">
              <a:extLst>
                <a:ext uri="{FF2B5EF4-FFF2-40B4-BE49-F238E27FC236}">
                  <a16:creationId xmlns:a16="http://schemas.microsoft.com/office/drawing/2014/main" id="{C75253E3-C599-1913-14A2-FBD41C9AC436}"/>
                </a:ext>
              </a:extLst>
            </p:cNvPr>
            <p:cNvSpPr/>
            <p:nvPr/>
          </p:nvSpPr>
          <p:spPr>
            <a:xfrm>
              <a:off x="2069117" y="1949446"/>
              <a:ext cx="394" cy="14"/>
            </a:xfrm>
            <a:custGeom>
              <a:avLst/>
              <a:gdLst/>
              <a:ahLst/>
              <a:cxnLst/>
              <a:rect l="l" t="t" r="r" b="b"/>
              <a:pathLst>
                <a:path w="29" h="1" extrusionOk="0">
                  <a:moveTo>
                    <a:pt x="28" y="1"/>
                  </a:moveTo>
                  <a:cubicBezTo>
                    <a:pt x="18" y="1"/>
                    <a:pt x="11" y="1"/>
                    <a:pt x="0" y="1"/>
                  </a:cubicBezTo>
                  <a:cubicBezTo>
                    <a:pt x="11" y="1"/>
                    <a:pt x="18" y="1"/>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4277;p76">
              <a:extLst>
                <a:ext uri="{FF2B5EF4-FFF2-40B4-BE49-F238E27FC236}">
                  <a16:creationId xmlns:a16="http://schemas.microsoft.com/office/drawing/2014/main" id="{4D3A9342-424F-D504-88DB-3B3E54BE5FA4}"/>
                </a:ext>
              </a:extLst>
            </p:cNvPr>
            <p:cNvSpPr/>
            <p:nvPr/>
          </p:nvSpPr>
          <p:spPr>
            <a:xfrm>
              <a:off x="2070067" y="1949500"/>
              <a:ext cx="2240" cy="1765"/>
            </a:xfrm>
            <a:custGeom>
              <a:avLst/>
              <a:gdLst/>
              <a:ahLst/>
              <a:cxnLst/>
              <a:rect l="l" t="t" r="r" b="b"/>
              <a:pathLst>
                <a:path w="165" h="130" extrusionOk="0">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4278;p76">
              <a:extLst>
                <a:ext uri="{FF2B5EF4-FFF2-40B4-BE49-F238E27FC236}">
                  <a16:creationId xmlns:a16="http://schemas.microsoft.com/office/drawing/2014/main" id="{67256BD0-3590-3D19-198F-841EAFD730ED}"/>
                </a:ext>
              </a:extLst>
            </p:cNvPr>
            <p:cNvSpPr/>
            <p:nvPr/>
          </p:nvSpPr>
          <p:spPr>
            <a:xfrm>
              <a:off x="2068207" y="1949636"/>
              <a:ext cx="353" cy="204"/>
            </a:xfrm>
            <a:custGeom>
              <a:avLst/>
              <a:gdLst/>
              <a:ahLst/>
              <a:cxnLst/>
              <a:rect l="l" t="t" r="r" b="b"/>
              <a:pathLst>
                <a:path w="26" h="15" extrusionOk="0">
                  <a:moveTo>
                    <a:pt x="25" y="1"/>
                  </a:moveTo>
                  <a:cubicBezTo>
                    <a:pt x="15" y="4"/>
                    <a:pt x="8" y="8"/>
                    <a:pt x="1" y="15"/>
                  </a:cubicBezTo>
                  <a:cubicBezTo>
                    <a:pt x="8" y="8"/>
                    <a:pt x="15" y="4"/>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4279;p76">
              <a:extLst>
                <a:ext uri="{FF2B5EF4-FFF2-40B4-BE49-F238E27FC236}">
                  <a16:creationId xmlns:a16="http://schemas.microsoft.com/office/drawing/2014/main" id="{D6D6A541-0091-6468-4837-6FEDA37A55AE}"/>
                </a:ext>
              </a:extLst>
            </p:cNvPr>
            <p:cNvSpPr/>
            <p:nvPr/>
          </p:nvSpPr>
          <p:spPr>
            <a:xfrm>
              <a:off x="2068587" y="1949500"/>
              <a:ext cx="489" cy="149"/>
            </a:xfrm>
            <a:custGeom>
              <a:avLst/>
              <a:gdLst/>
              <a:ahLst/>
              <a:cxnLst/>
              <a:rect l="l" t="t" r="r" b="b"/>
              <a:pathLst>
                <a:path w="36" h="11" extrusionOk="0">
                  <a:moveTo>
                    <a:pt x="36" y="0"/>
                  </a:moveTo>
                  <a:cubicBezTo>
                    <a:pt x="22" y="0"/>
                    <a:pt x="11" y="4"/>
                    <a:pt x="1" y="11"/>
                  </a:cubicBezTo>
                  <a:cubicBezTo>
                    <a:pt x="11" y="4"/>
                    <a:pt x="22" y="0"/>
                    <a:pt x="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4280;p76">
              <a:extLst>
                <a:ext uri="{FF2B5EF4-FFF2-40B4-BE49-F238E27FC236}">
                  <a16:creationId xmlns:a16="http://schemas.microsoft.com/office/drawing/2014/main" id="{617843CB-02ED-29C8-419E-77B48CBB3F64}"/>
                </a:ext>
              </a:extLst>
            </p:cNvPr>
            <p:cNvSpPr/>
            <p:nvPr/>
          </p:nvSpPr>
          <p:spPr>
            <a:xfrm>
              <a:off x="2074439" y="1953302"/>
              <a:ext cx="299" cy="149"/>
            </a:xfrm>
            <a:custGeom>
              <a:avLst/>
              <a:gdLst/>
              <a:ahLst/>
              <a:cxnLst/>
              <a:rect l="l" t="t" r="r" b="b"/>
              <a:pathLst>
                <a:path w="22" h="11" extrusionOk="0">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4281;p76">
              <a:extLst>
                <a:ext uri="{FF2B5EF4-FFF2-40B4-BE49-F238E27FC236}">
                  <a16:creationId xmlns:a16="http://schemas.microsoft.com/office/drawing/2014/main" id="{2377AAD0-98B5-F4A7-B1E8-B48BF873E104}"/>
                </a:ext>
              </a:extLst>
            </p:cNvPr>
            <p:cNvSpPr/>
            <p:nvPr/>
          </p:nvSpPr>
          <p:spPr>
            <a:xfrm>
              <a:off x="2080902" y="1902386"/>
              <a:ext cx="54" cy="584"/>
            </a:xfrm>
            <a:custGeom>
              <a:avLst/>
              <a:gdLst/>
              <a:ahLst/>
              <a:cxnLst/>
              <a:rect l="l" t="t" r="r" b="b"/>
              <a:pathLst>
                <a:path w="4" h="43" extrusionOk="0">
                  <a:moveTo>
                    <a:pt x="0" y="1"/>
                  </a:moveTo>
                  <a:lnTo>
                    <a:pt x="0" y="43"/>
                  </a:ln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4282;p76">
              <a:extLst>
                <a:ext uri="{FF2B5EF4-FFF2-40B4-BE49-F238E27FC236}">
                  <a16:creationId xmlns:a16="http://schemas.microsoft.com/office/drawing/2014/main" id="{AF8D9DA4-9810-0C82-7E1A-E6E4600C841B}"/>
                </a:ext>
              </a:extLst>
            </p:cNvPr>
            <p:cNvSpPr/>
            <p:nvPr/>
          </p:nvSpPr>
          <p:spPr>
            <a:xfrm>
              <a:off x="2080848" y="1900635"/>
              <a:ext cx="68" cy="679"/>
            </a:xfrm>
            <a:custGeom>
              <a:avLst/>
              <a:gdLst/>
              <a:ahLst/>
              <a:cxnLst/>
              <a:rect l="l" t="t" r="r" b="b"/>
              <a:pathLst>
                <a:path w="5" h="50" extrusionOk="0">
                  <a:moveTo>
                    <a:pt x="1" y="0"/>
                  </a:moveTo>
                  <a:lnTo>
                    <a:pt x="1" y="49"/>
                  </a:lnTo>
                  <a:cubicBezTo>
                    <a:pt x="4"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4283;p76">
              <a:extLst>
                <a:ext uri="{FF2B5EF4-FFF2-40B4-BE49-F238E27FC236}">
                  <a16:creationId xmlns:a16="http://schemas.microsoft.com/office/drawing/2014/main" id="{F3D6F112-E10A-B802-6227-4882A8E8E25A}"/>
                </a:ext>
              </a:extLst>
            </p:cNvPr>
            <p:cNvSpPr/>
            <p:nvPr/>
          </p:nvSpPr>
          <p:spPr>
            <a:xfrm>
              <a:off x="2080943" y="1903961"/>
              <a:ext cx="14" cy="530"/>
            </a:xfrm>
            <a:custGeom>
              <a:avLst/>
              <a:gdLst/>
              <a:ahLst/>
              <a:cxnLst/>
              <a:rect l="l" t="t" r="r" b="b"/>
              <a:pathLst>
                <a:path w="1" h="39" extrusionOk="0">
                  <a:moveTo>
                    <a:pt x="1" y="0"/>
                  </a:moveTo>
                  <a:lnTo>
                    <a:pt x="1"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4284;p76">
              <a:extLst>
                <a:ext uri="{FF2B5EF4-FFF2-40B4-BE49-F238E27FC236}">
                  <a16:creationId xmlns:a16="http://schemas.microsoft.com/office/drawing/2014/main" id="{EC25A97A-C7C6-C632-C38D-62E6FC80B165}"/>
                </a:ext>
              </a:extLst>
            </p:cNvPr>
            <p:cNvSpPr/>
            <p:nvPr/>
          </p:nvSpPr>
          <p:spPr>
            <a:xfrm>
              <a:off x="2080753" y="1916032"/>
              <a:ext cx="68" cy="244"/>
            </a:xfrm>
            <a:custGeom>
              <a:avLst/>
              <a:gdLst/>
              <a:ahLst/>
              <a:cxnLst/>
              <a:rect l="l" t="t" r="r" b="b"/>
              <a:pathLst>
                <a:path w="5" h="18" extrusionOk="0">
                  <a:moveTo>
                    <a:pt x="4" y="0"/>
                  </a:moveTo>
                  <a:cubicBezTo>
                    <a:pt x="1" y="7"/>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4285;p76">
              <a:extLst>
                <a:ext uri="{FF2B5EF4-FFF2-40B4-BE49-F238E27FC236}">
                  <a16:creationId xmlns:a16="http://schemas.microsoft.com/office/drawing/2014/main" id="{3B132974-D845-FBF6-1096-34379D62128B}"/>
                </a:ext>
              </a:extLst>
            </p:cNvPr>
            <p:cNvSpPr/>
            <p:nvPr/>
          </p:nvSpPr>
          <p:spPr>
            <a:xfrm>
              <a:off x="2080848" y="1914077"/>
              <a:ext cx="14" cy="258"/>
            </a:xfrm>
            <a:custGeom>
              <a:avLst/>
              <a:gdLst/>
              <a:ahLst/>
              <a:cxnLst/>
              <a:rect l="l" t="t" r="r" b="b"/>
              <a:pathLst>
                <a:path w="1" h="19" extrusionOk="0">
                  <a:moveTo>
                    <a:pt x="1" y="1"/>
                  </a:moveTo>
                  <a:lnTo>
                    <a:pt x="1" y="18"/>
                  </a:ln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4286;p76">
              <a:extLst>
                <a:ext uri="{FF2B5EF4-FFF2-40B4-BE49-F238E27FC236}">
                  <a16:creationId xmlns:a16="http://schemas.microsoft.com/office/drawing/2014/main" id="{6EB0A4E8-BCF9-EDEF-5B79-1C8251A8E9A5}"/>
                </a:ext>
              </a:extLst>
            </p:cNvPr>
            <p:cNvSpPr/>
            <p:nvPr/>
          </p:nvSpPr>
          <p:spPr>
            <a:xfrm>
              <a:off x="2080563" y="191844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4287;p76">
              <a:extLst>
                <a:ext uri="{FF2B5EF4-FFF2-40B4-BE49-F238E27FC236}">
                  <a16:creationId xmlns:a16="http://schemas.microsoft.com/office/drawing/2014/main" id="{122ECCD1-C3C9-F9B8-D26E-1A41B5C02757}"/>
                </a:ext>
              </a:extLst>
            </p:cNvPr>
            <p:cNvSpPr/>
            <p:nvPr/>
          </p:nvSpPr>
          <p:spPr>
            <a:xfrm>
              <a:off x="2080617" y="191816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4288;p76">
              <a:extLst>
                <a:ext uri="{FF2B5EF4-FFF2-40B4-BE49-F238E27FC236}">
                  <a16:creationId xmlns:a16="http://schemas.microsoft.com/office/drawing/2014/main" id="{E50EAE63-6791-E47F-9685-EB926EF641FD}"/>
                </a:ext>
              </a:extLst>
            </p:cNvPr>
            <p:cNvSpPr/>
            <p:nvPr/>
          </p:nvSpPr>
          <p:spPr>
            <a:xfrm>
              <a:off x="2080902" y="191327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4289;p76">
              <a:extLst>
                <a:ext uri="{FF2B5EF4-FFF2-40B4-BE49-F238E27FC236}">
                  <a16:creationId xmlns:a16="http://schemas.microsoft.com/office/drawing/2014/main" id="{608971BC-0561-0598-7FBB-5F547D8BE580}"/>
                </a:ext>
              </a:extLst>
            </p:cNvPr>
            <p:cNvSpPr/>
            <p:nvPr/>
          </p:nvSpPr>
          <p:spPr>
            <a:xfrm>
              <a:off x="2080658" y="1917838"/>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4290;p76">
              <a:extLst>
                <a:ext uri="{FF2B5EF4-FFF2-40B4-BE49-F238E27FC236}">
                  <a16:creationId xmlns:a16="http://schemas.microsoft.com/office/drawing/2014/main" id="{17475789-2B14-6278-0371-68B4A797CF73}"/>
                </a:ext>
              </a:extLst>
            </p:cNvPr>
            <p:cNvSpPr/>
            <p:nvPr/>
          </p:nvSpPr>
          <p:spPr>
            <a:xfrm>
              <a:off x="2080522" y="191869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4291;p76">
              <a:extLst>
                <a:ext uri="{FF2B5EF4-FFF2-40B4-BE49-F238E27FC236}">
                  <a16:creationId xmlns:a16="http://schemas.microsoft.com/office/drawing/2014/main" id="{72601EB1-CE2F-8DA3-9E74-F178D2F9F33F}"/>
                </a:ext>
              </a:extLst>
            </p:cNvPr>
            <p:cNvSpPr/>
            <p:nvPr/>
          </p:nvSpPr>
          <p:spPr>
            <a:xfrm>
              <a:off x="2080373" y="1919209"/>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4292;p76">
              <a:extLst>
                <a:ext uri="{FF2B5EF4-FFF2-40B4-BE49-F238E27FC236}">
                  <a16:creationId xmlns:a16="http://schemas.microsoft.com/office/drawing/2014/main" id="{23966C03-D4DE-00EE-04A1-E52DB614B572}"/>
                </a:ext>
              </a:extLst>
            </p:cNvPr>
            <p:cNvSpPr/>
            <p:nvPr/>
          </p:nvSpPr>
          <p:spPr>
            <a:xfrm>
              <a:off x="2080468" y="1918924"/>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4293;p76">
              <a:extLst>
                <a:ext uri="{FF2B5EF4-FFF2-40B4-BE49-F238E27FC236}">
                  <a16:creationId xmlns:a16="http://schemas.microsoft.com/office/drawing/2014/main" id="{0C7E4902-08D2-87B5-FC69-23C1B559A408}"/>
                </a:ext>
              </a:extLst>
            </p:cNvPr>
            <p:cNvSpPr/>
            <p:nvPr/>
          </p:nvSpPr>
          <p:spPr>
            <a:xfrm>
              <a:off x="2080427" y="1919073"/>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4294;p76">
              <a:extLst>
                <a:ext uri="{FF2B5EF4-FFF2-40B4-BE49-F238E27FC236}">
                  <a16:creationId xmlns:a16="http://schemas.microsoft.com/office/drawing/2014/main" id="{64E14857-5FA8-C143-BC0F-623D035D8DCB}"/>
                </a:ext>
              </a:extLst>
            </p:cNvPr>
            <p:cNvSpPr/>
            <p:nvPr/>
          </p:nvSpPr>
          <p:spPr>
            <a:xfrm>
              <a:off x="2080943" y="1910424"/>
              <a:ext cx="14" cy="394"/>
            </a:xfrm>
            <a:custGeom>
              <a:avLst/>
              <a:gdLst/>
              <a:ahLst/>
              <a:cxnLst/>
              <a:rect l="l" t="t" r="r" b="b"/>
              <a:pathLst>
                <a:path w="1" h="29" extrusionOk="0">
                  <a:moveTo>
                    <a:pt x="1"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4295;p76">
              <a:extLst>
                <a:ext uri="{FF2B5EF4-FFF2-40B4-BE49-F238E27FC236}">
                  <a16:creationId xmlns:a16="http://schemas.microsoft.com/office/drawing/2014/main" id="{D27652CE-5520-17D2-27A6-BFA79740B90E}"/>
                </a:ext>
              </a:extLst>
            </p:cNvPr>
            <p:cNvSpPr/>
            <p:nvPr/>
          </p:nvSpPr>
          <p:spPr>
            <a:xfrm>
              <a:off x="2080943" y="191147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4296;p76">
              <a:extLst>
                <a:ext uri="{FF2B5EF4-FFF2-40B4-BE49-F238E27FC236}">
                  <a16:creationId xmlns:a16="http://schemas.microsoft.com/office/drawing/2014/main" id="{67F9CBA7-3C91-805A-CB37-61F55F8F0AD9}"/>
                </a:ext>
              </a:extLst>
            </p:cNvPr>
            <p:cNvSpPr/>
            <p:nvPr/>
          </p:nvSpPr>
          <p:spPr>
            <a:xfrm>
              <a:off x="2080902" y="1912420"/>
              <a:ext cx="54" cy="339"/>
            </a:xfrm>
            <a:custGeom>
              <a:avLst/>
              <a:gdLst/>
              <a:ahLst/>
              <a:cxnLst/>
              <a:rect l="l" t="t" r="r" b="b"/>
              <a:pathLst>
                <a:path w="4" h="25" extrusionOk="0">
                  <a:moveTo>
                    <a:pt x="4" y="0"/>
                  </a:moveTo>
                  <a:cubicBezTo>
                    <a:pt x="4" y="7"/>
                    <a:pt x="0" y="14"/>
                    <a:pt x="4" y="25"/>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4297;p76">
              <a:extLst>
                <a:ext uri="{FF2B5EF4-FFF2-40B4-BE49-F238E27FC236}">
                  <a16:creationId xmlns:a16="http://schemas.microsoft.com/office/drawing/2014/main" id="{14684D83-DCA5-0D6F-6F1C-D2A44421AC19}"/>
                </a:ext>
              </a:extLst>
            </p:cNvPr>
            <p:cNvSpPr/>
            <p:nvPr/>
          </p:nvSpPr>
          <p:spPr>
            <a:xfrm>
              <a:off x="2080848" y="1914796"/>
              <a:ext cx="14" cy="244"/>
            </a:xfrm>
            <a:custGeom>
              <a:avLst/>
              <a:gdLst/>
              <a:ahLst/>
              <a:cxnLst/>
              <a:rect l="l" t="t" r="r" b="b"/>
              <a:pathLst>
                <a:path w="1" h="18" extrusionOk="0">
                  <a:moveTo>
                    <a:pt x="1" y="0"/>
                  </a:moveTo>
                  <a:lnTo>
                    <a:pt x="1" y="18"/>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4298;p76">
              <a:extLst>
                <a:ext uri="{FF2B5EF4-FFF2-40B4-BE49-F238E27FC236}">
                  <a16:creationId xmlns:a16="http://schemas.microsoft.com/office/drawing/2014/main" id="{0D96B60C-BE33-A901-85CD-2DA682EACF69}"/>
                </a:ext>
              </a:extLst>
            </p:cNvPr>
            <p:cNvSpPr/>
            <p:nvPr/>
          </p:nvSpPr>
          <p:spPr>
            <a:xfrm>
              <a:off x="2080753" y="1916548"/>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4299;p76">
              <a:extLst>
                <a:ext uri="{FF2B5EF4-FFF2-40B4-BE49-F238E27FC236}">
                  <a16:creationId xmlns:a16="http://schemas.microsoft.com/office/drawing/2014/main" id="{9852921C-8F0A-D0C2-A50B-B2569712AFCE}"/>
                </a:ext>
              </a:extLst>
            </p:cNvPr>
            <p:cNvSpPr/>
            <p:nvPr/>
          </p:nvSpPr>
          <p:spPr>
            <a:xfrm>
              <a:off x="2080712" y="1917077"/>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4300;p76">
              <a:extLst>
                <a:ext uri="{FF2B5EF4-FFF2-40B4-BE49-F238E27FC236}">
                  <a16:creationId xmlns:a16="http://schemas.microsoft.com/office/drawing/2014/main" id="{C7BE6E7F-1CC8-4DA3-A1EF-5FFB972363AA}"/>
                </a:ext>
              </a:extLst>
            </p:cNvPr>
            <p:cNvSpPr/>
            <p:nvPr/>
          </p:nvSpPr>
          <p:spPr>
            <a:xfrm>
              <a:off x="2080807" y="1915462"/>
              <a:ext cx="14" cy="244"/>
            </a:xfrm>
            <a:custGeom>
              <a:avLst/>
              <a:gdLst/>
              <a:ahLst/>
              <a:cxnLst/>
              <a:rect l="l" t="t" r="r" b="b"/>
              <a:pathLst>
                <a:path w="1" h="18" extrusionOk="0">
                  <a:moveTo>
                    <a:pt x="0" y="0"/>
                  </a:moveTo>
                  <a:lnTo>
                    <a:pt x="0" y="18"/>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4301;p76">
              <a:extLst>
                <a:ext uri="{FF2B5EF4-FFF2-40B4-BE49-F238E27FC236}">
                  <a16:creationId xmlns:a16="http://schemas.microsoft.com/office/drawing/2014/main" id="{CBB7F388-8B2C-5E42-2480-FAD7127450BB}"/>
                </a:ext>
              </a:extLst>
            </p:cNvPr>
            <p:cNvSpPr/>
            <p:nvPr/>
          </p:nvSpPr>
          <p:spPr>
            <a:xfrm>
              <a:off x="2080658" y="1917457"/>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4302;p76">
              <a:extLst>
                <a:ext uri="{FF2B5EF4-FFF2-40B4-BE49-F238E27FC236}">
                  <a16:creationId xmlns:a16="http://schemas.microsoft.com/office/drawing/2014/main" id="{C5BA04AE-CCE7-EC05-1DDF-DB71B2FD3094}"/>
                </a:ext>
              </a:extLst>
            </p:cNvPr>
            <p:cNvSpPr/>
            <p:nvPr/>
          </p:nvSpPr>
          <p:spPr>
            <a:xfrm>
              <a:off x="2050855" y="1932094"/>
              <a:ext cx="1629" cy="68"/>
            </a:xfrm>
            <a:custGeom>
              <a:avLst/>
              <a:gdLst/>
              <a:ahLst/>
              <a:cxnLst/>
              <a:rect l="l" t="t" r="r" b="b"/>
              <a:pathLst>
                <a:path w="120" h="5" extrusionOk="0">
                  <a:moveTo>
                    <a:pt x="120" y="1"/>
                  </a:moveTo>
                  <a:cubicBezTo>
                    <a:pt x="78" y="1"/>
                    <a:pt x="39" y="4"/>
                    <a:pt x="1" y="4"/>
                  </a:cubicBezTo>
                  <a:cubicBezTo>
                    <a:pt x="39" y="4"/>
                    <a:pt x="81" y="4"/>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4303;p76">
              <a:extLst>
                <a:ext uri="{FF2B5EF4-FFF2-40B4-BE49-F238E27FC236}">
                  <a16:creationId xmlns:a16="http://schemas.microsoft.com/office/drawing/2014/main" id="{ED97A671-3A3C-3C45-04F6-6375DDDF5561}"/>
                </a:ext>
              </a:extLst>
            </p:cNvPr>
            <p:cNvSpPr/>
            <p:nvPr/>
          </p:nvSpPr>
          <p:spPr>
            <a:xfrm>
              <a:off x="2080943" y="1905482"/>
              <a:ext cx="14" cy="434"/>
            </a:xfrm>
            <a:custGeom>
              <a:avLst/>
              <a:gdLst/>
              <a:ahLst/>
              <a:cxnLst/>
              <a:rect l="l" t="t" r="r" b="b"/>
              <a:pathLst>
                <a:path w="1" h="32" extrusionOk="0">
                  <a:moveTo>
                    <a:pt x="1" y="0"/>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4304;p76">
              <a:extLst>
                <a:ext uri="{FF2B5EF4-FFF2-40B4-BE49-F238E27FC236}">
                  <a16:creationId xmlns:a16="http://schemas.microsoft.com/office/drawing/2014/main" id="{DF5E7016-6D2F-BD54-F2DC-DEE8DFBC8AE3}"/>
                </a:ext>
              </a:extLst>
            </p:cNvPr>
            <p:cNvSpPr/>
            <p:nvPr/>
          </p:nvSpPr>
          <p:spPr>
            <a:xfrm>
              <a:off x="2080943" y="1906813"/>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4305;p76">
              <a:extLst>
                <a:ext uri="{FF2B5EF4-FFF2-40B4-BE49-F238E27FC236}">
                  <a16:creationId xmlns:a16="http://schemas.microsoft.com/office/drawing/2014/main" id="{5C21BC9F-C9A5-4D39-9ACA-532E18B458E8}"/>
                </a:ext>
              </a:extLst>
            </p:cNvPr>
            <p:cNvSpPr/>
            <p:nvPr/>
          </p:nvSpPr>
          <p:spPr>
            <a:xfrm>
              <a:off x="2054996" y="1931714"/>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4306;p76">
              <a:extLst>
                <a:ext uri="{FF2B5EF4-FFF2-40B4-BE49-F238E27FC236}">
                  <a16:creationId xmlns:a16="http://schemas.microsoft.com/office/drawing/2014/main" id="{87924077-6D2A-9967-ACAE-E5935FEBF31E}"/>
                </a:ext>
              </a:extLst>
            </p:cNvPr>
            <p:cNvSpPr/>
            <p:nvPr/>
          </p:nvSpPr>
          <p:spPr>
            <a:xfrm>
              <a:off x="2080943" y="1909325"/>
              <a:ext cx="14" cy="394"/>
            </a:xfrm>
            <a:custGeom>
              <a:avLst/>
              <a:gdLst/>
              <a:ahLst/>
              <a:cxnLst/>
              <a:rect l="l" t="t" r="r" b="b"/>
              <a:pathLst>
                <a:path w="1" h="29" extrusionOk="0">
                  <a:moveTo>
                    <a:pt x="1"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4307;p76">
              <a:extLst>
                <a:ext uri="{FF2B5EF4-FFF2-40B4-BE49-F238E27FC236}">
                  <a16:creationId xmlns:a16="http://schemas.microsoft.com/office/drawing/2014/main" id="{A58A0D82-6B2C-E007-C055-9E7522768FF3}"/>
                </a:ext>
              </a:extLst>
            </p:cNvPr>
            <p:cNvSpPr/>
            <p:nvPr/>
          </p:nvSpPr>
          <p:spPr>
            <a:xfrm>
              <a:off x="2080943" y="190808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4308;p76">
              <a:extLst>
                <a:ext uri="{FF2B5EF4-FFF2-40B4-BE49-F238E27FC236}">
                  <a16:creationId xmlns:a16="http://schemas.microsoft.com/office/drawing/2014/main" id="{870D40C9-AFA4-9D08-E5BC-A1367ABF83CC}"/>
                </a:ext>
              </a:extLst>
            </p:cNvPr>
            <p:cNvSpPr/>
            <p:nvPr/>
          </p:nvSpPr>
          <p:spPr>
            <a:xfrm>
              <a:off x="2062124" y="1929243"/>
              <a:ext cx="5906" cy="638"/>
            </a:xfrm>
            <a:custGeom>
              <a:avLst/>
              <a:gdLst/>
              <a:ahLst/>
              <a:cxnLst/>
              <a:rect l="l" t="t" r="r" b="b"/>
              <a:pathLst>
                <a:path w="435" h="47" extrusionOk="0">
                  <a:moveTo>
                    <a:pt x="435" y="1"/>
                  </a:moveTo>
                  <a:cubicBezTo>
                    <a:pt x="291" y="25"/>
                    <a:pt x="148" y="39"/>
                    <a:pt x="1" y="46"/>
                  </a:cubicBezTo>
                  <a:cubicBezTo>
                    <a:pt x="148" y="39"/>
                    <a:pt x="291" y="25"/>
                    <a:pt x="4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4309;p76">
              <a:extLst>
                <a:ext uri="{FF2B5EF4-FFF2-40B4-BE49-F238E27FC236}">
                  <a16:creationId xmlns:a16="http://schemas.microsoft.com/office/drawing/2014/main" id="{A571CC07-F6CB-596F-EDF2-496731B82BD8}"/>
                </a:ext>
              </a:extLst>
            </p:cNvPr>
            <p:cNvSpPr/>
            <p:nvPr/>
          </p:nvSpPr>
          <p:spPr>
            <a:xfrm>
              <a:off x="2080237" y="191954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4310;p76">
              <a:extLst>
                <a:ext uri="{FF2B5EF4-FFF2-40B4-BE49-F238E27FC236}">
                  <a16:creationId xmlns:a16="http://schemas.microsoft.com/office/drawing/2014/main" id="{32D01BB2-2EB8-CAB7-549A-E8E2EF9F6251}"/>
                </a:ext>
              </a:extLst>
            </p:cNvPr>
            <p:cNvSpPr/>
            <p:nvPr/>
          </p:nvSpPr>
          <p:spPr>
            <a:xfrm>
              <a:off x="2080332" y="1919358"/>
              <a:ext cx="14" cy="54"/>
            </a:xfrm>
            <a:custGeom>
              <a:avLst/>
              <a:gdLst/>
              <a:ahLst/>
              <a:cxnLst/>
              <a:rect l="l" t="t" r="r" b="b"/>
              <a:pathLst>
                <a:path w="1" h="4"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4311;p76">
              <a:extLst>
                <a:ext uri="{FF2B5EF4-FFF2-40B4-BE49-F238E27FC236}">
                  <a16:creationId xmlns:a16="http://schemas.microsoft.com/office/drawing/2014/main" id="{D92F56AC-BD46-3986-C729-1E5F08C885ED}"/>
                </a:ext>
              </a:extLst>
            </p:cNvPr>
            <p:cNvSpPr/>
            <p:nvPr/>
          </p:nvSpPr>
          <p:spPr>
            <a:xfrm>
              <a:off x="2080278" y="1919453"/>
              <a:ext cx="14" cy="54"/>
            </a:xfrm>
            <a:custGeom>
              <a:avLst/>
              <a:gdLst/>
              <a:ahLst/>
              <a:cxnLst/>
              <a:rect l="l" t="t" r="r" b="b"/>
              <a:pathLst>
                <a:path w="1" h="4"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4312;p76">
              <a:extLst>
                <a:ext uri="{FF2B5EF4-FFF2-40B4-BE49-F238E27FC236}">
                  <a16:creationId xmlns:a16="http://schemas.microsoft.com/office/drawing/2014/main" id="{3141AB82-EB05-6600-2136-F57305BF69A6}"/>
                </a:ext>
              </a:extLst>
            </p:cNvPr>
            <p:cNvSpPr/>
            <p:nvPr/>
          </p:nvSpPr>
          <p:spPr>
            <a:xfrm>
              <a:off x="2080183" y="191960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4313;p76">
              <a:extLst>
                <a:ext uri="{FF2B5EF4-FFF2-40B4-BE49-F238E27FC236}">
                  <a16:creationId xmlns:a16="http://schemas.microsoft.com/office/drawing/2014/main" id="{4B78A6DB-A79D-3114-B44B-61AA1B4A5EFB}"/>
                </a:ext>
              </a:extLst>
            </p:cNvPr>
            <p:cNvSpPr/>
            <p:nvPr/>
          </p:nvSpPr>
          <p:spPr>
            <a:xfrm>
              <a:off x="2080142" y="191964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4314;p76">
              <a:extLst>
                <a:ext uri="{FF2B5EF4-FFF2-40B4-BE49-F238E27FC236}">
                  <a16:creationId xmlns:a16="http://schemas.microsoft.com/office/drawing/2014/main" id="{FC9CD0C5-1059-4822-4FA9-E56D3A18B8A4}"/>
                </a:ext>
              </a:extLst>
            </p:cNvPr>
            <p:cNvSpPr/>
            <p:nvPr/>
          </p:nvSpPr>
          <p:spPr>
            <a:xfrm>
              <a:off x="2079992" y="1919739"/>
              <a:ext cx="109" cy="54"/>
            </a:xfrm>
            <a:custGeom>
              <a:avLst/>
              <a:gdLst/>
              <a:ahLst/>
              <a:cxnLst/>
              <a:rect l="l" t="t" r="r" b="b"/>
              <a:pathLst>
                <a:path w="8" h="4"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4315;p76">
              <a:extLst>
                <a:ext uri="{FF2B5EF4-FFF2-40B4-BE49-F238E27FC236}">
                  <a16:creationId xmlns:a16="http://schemas.microsoft.com/office/drawing/2014/main" id="{F6F80E21-8FBD-E1D6-B518-D441322DB11C}"/>
                </a:ext>
              </a:extLst>
            </p:cNvPr>
            <p:cNvSpPr/>
            <p:nvPr/>
          </p:nvSpPr>
          <p:spPr>
            <a:xfrm>
              <a:off x="2060658" y="1947735"/>
              <a:ext cx="1914" cy="407"/>
            </a:xfrm>
            <a:custGeom>
              <a:avLst/>
              <a:gdLst/>
              <a:ahLst/>
              <a:cxnLst/>
              <a:rect l="l" t="t" r="r" b="b"/>
              <a:pathLst>
                <a:path w="141" h="30" extrusionOk="0">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4316;p76">
              <a:extLst>
                <a:ext uri="{FF2B5EF4-FFF2-40B4-BE49-F238E27FC236}">
                  <a16:creationId xmlns:a16="http://schemas.microsoft.com/office/drawing/2014/main" id="{55B9855D-3882-E48E-F745-1B3077706AD4}"/>
                </a:ext>
              </a:extLst>
            </p:cNvPr>
            <p:cNvSpPr/>
            <p:nvPr/>
          </p:nvSpPr>
          <p:spPr>
            <a:xfrm>
              <a:off x="2050855" y="193214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4317;p76">
              <a:extLst>
                <a:ext uri="{FF2B5EF4-FFF2-40B4-BE49-F238E27FC236}">
                  <a16:creationId xmlns:a16="http://schemas.microsoft.com/office/drawing/2014/main" id="{9BE45F89-E82E-E1FC-7283-A981E0C55FE6}"/>
                </a:ext>
              </a:extLst>
            </p:cNvPr>
            <p:cNvSpPr/>
            <p:nvPr/>
          </p:nvSpPr>
          <p:spPr>
            <a:xfrm>
              <a:off x="2050719" y="193390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4318;p76">
              <a:extLst>
                <a:ext uri="{FF2B5EF4-FFF2-40B4-BE49-F238E27FC236}">
                  <a16:creationId xmlns:a16="http://schemas.microsoft.com/office/drawing/2014/main" id="{0CE4A26C-2027-B868-6B96-51D2A285CFDD}"/>
                </a:ext>
              </a:extLst>
            </p:cNvPr>
            <p:cNvSpPr/>
            <p:nvPr/>
          </p:nvSpPr>
          <p:spPr>
            <a:xfrm>
              <a:off x="2066401" y="1952067"/>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4319;p76">
              <a:extLst>
                <a:ext uri="{FF2B5EF4-FFF2-40B4-BE49-F238E27FC236}">
                  <a16:creationId xmlns:a16="http://schemas.microsoft.com/office/drawing/2014/main" id="{35D6537A-078C-F418-2E5C-63ECC47A62CE}"/>
                </a:ext>
              </a:extLst>
            </p:cNvPr>
            <p:cNvSpPr/>
            <p:nvPr/>
          </p:nvSpPr>
          <p:spPr>
            <a:xfrm>
              <a:off x="2050760" y="193275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4320;p76">
              <a:extLst>
                <a:ext uri="{FF2B5EF4-FFF2-40B4-BE49-F238E27FC236}">
                  <a16:creationId xmlns:a16="http://schemas.microsoft.com/office/drawing/2014/main" id="{B0D59DE9-B5EF-911D-8EE4-33A780D66A54}"/>
                </a:ext>
              </a:extLst>
            </p:cNvPr>
            <p:cNvSpPr/>
            <p:nvPr/>
          </p:nvSpPr>
          <p:spPr>
            <a:xfrm>
              <a:off x="2065981" y="195191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4321;p76">
              <a:extLst>
                <a:ext uri="{FF2B5EF4-FFF2-40B4-BE49-F238E27FC236}">
                  <a16:creationId xmlns:a16="http://schemas.microsoft.com/office/drawing/2014/main" id="{0DB068C0-C882-9E67-79D0-BB44DCE3D9F1}"/>
                </a:ext>
              </a:extLst>
            </p:cNvPr>
            <p:cNvSpPr/>
            <p:nvPr/>
          </p:nvSpPr>
          <p:spPr>
            <a:xfrm>
              <a:off x="2050719" y="193418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4322;p76">
              <a:extLst>
                <a:ext uri="{FF2B5EF4-FFF2-40B4-BE49-F238E27FC236}">
                  <a16:creationId xmlns:a16="http://schemas.microsoft.com/office/drawing/2014/main" id="{6E77A263-8C69-0D23-5656-E3F837F8EB13}"/>
                </a:ext>
              </a:extLst>
            </p:cNvPr>
            <p:cNvSpPr/>
            <p:nvPr/>
          </p:nvSpPr>
          <p:spPr>
            <a:xfrm>
              <a:off x="2050719" y="19343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4323;p76">
              <a:extLst>
                <a:ext uri="{FF2B5EF4-FFF2-40B4-BE49-F238E27FC236}">
                  <a16:creationId xmlns:a16="http://schemas.microsoft.com/office/drawing/2014/main" id="{94F02DE3-7111-3F07-7DC3-23559D940DA1}"/>
                </a:ext>
              </a:extLst>
            </p:cNvPr>
            <p:cNvSpPr/>
            <p:nvPr/>
          </p:nvSpPr>
          <p:spPr>
            <a:xfrm>
              <a:off x="2050719" y="193452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4324;p76">
              <a:extLst>
                <a:ext uri="{FF2B5EF4-FFF2-40B4-BE49-F238E27FC236}">
                  <a16:creationId xmlns:a16="http://schemas.microsoft.com/office/drawing/2014/main" id="{23D176AB-5696-16F2-1AC6-2EB6BB72CB5B}"/>
                </a:ext>
              </a:extLst>
            </p:cNvPr>
            <p:cNvSpPr/>
            <p:nvPr/>
          </p:nvSpPr>
          <p:spPr>
            <a:xfrm>
              <a:off x="2065166" y="19516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4325;p76">
              <a:extLst>
                <a:ext uri="{FF2B5EF4-FFF2-40B4-BE49-F238E27FC236}">
                  <a16:creationId xmlns:a16="http://schemas.microsoft.com/office/drawing/2014/main" id="{AA903B2F-0B15-501E-A8E1-48468B41FAB4}"/>
                </a:ext>
              </a:extLst>
            </p:cNvPr>
            <p:cNvSpPr/>
            <p:nvPr/>
          </p:nvSpPr>
          <p:spPr>
            <a:xfrm>
              <a:off x="2050719" y="1933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4326;p76">
              <a:extLst>
                <a:ext uri="{FF2B5EF4-FFF2-40B4-BE49-F238E27FC236}">
                  <a16:creationId xmlns:a16="http://schemas.microsoft.com/office/drawing/2014/main" id="{BF7DBAF0-E7DE-3F50-80C3-036D6087FC62}"/>
                </a:ext>
              </a:extLst>
            </p:cNvPr>
            <p:cNvSpPr/>
            <p:nvPr/>
          </p:nvSpPr>
          <p:spPr>
            <a:xfrm>
              <a:off x="2065600" y="195182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4327;p76">
              <a:extLst>
                <a:ext uri="{FF2B5EF4-FFF2-40B4-BE49-F238E27FC236}">
                  <a16:creationId xmlns:a16="http://schemas.microsoft.com/office/drawing/2014/main" id="{DD3FC1EF-1AD2-2AB9-ADA9-439DFB5A7BF6}"/>
                </a:ext>
              </a:extLst>
            </p:cNvPr>
            <p:cNvSpPr/>
            <p:nvPr/>
          </p:nvSpPr>
          <p:spPr>
            <a:xfrm>
              <a:off x="2050719" y="193323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4328;p76">
              <a:extLst>
                <a:ext uri="{FF2B5EF4-FFF2-40B4-BE49-F238E27FC236}">
                  <a16:creationId xmlns:a16="http://schemas.microsoft.com/office/drawing/2014/main" id="{85F27C39-E69D-3064-FCAE-F891F5A9177D}"/>
                </a:ext>
              </a:extLst>
            </p:cNvPr>
            <p:cNvSpPr/>
            <p:nvPr/>
          </p:nvSpPr>
          <p:spPr>
            <a:xfrm>
              <a:off x="2149346" y="1865605"/>
              <a:ext cx="72640" cy="121356"/>
            </a:xfrm>
            <a:custGeom>
              <a:avLst/>
              <a:gdLst/>
              <a:ahLst/>
              <a:cxnLst/>
              <a:rect l="l" t="t" r="r" b="b"/>
              <a:pathLst>
                <a:path w="5350" h="8938" extrusionOk="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4329;p76">
              <a:extLst>
                <a:ext uri="{FF2B5EF4-FFF2-40B4-BE49-F238E27FC236}">
                  <a16:creationId xmlns:a16="http://schemas.microsoft.com/office/drawing/2014/main" id="{457BA3C2-2C6E-546C-9568-B176130F06B3}"/>
                </a:ext>
              </a:extLst>
            </p:cNvPr>
            <p:cNvSpPr/>
            <p:nvPr/>
          </p:nvSpPr>
          <p:spPr>
            <a:xfrm>
              <a:off x="2163888" y="1986811"/>
              <a:ext cx="394" cy="149"/>
            </a:xfrm>
            <a:custGeom>
              <a:avLst/>
              <a:gdLst/>
              <a:ahLst/>
              <a:cxnLst/>
              <a:rect l="l" t="t" r="r" b="b"/>
              <a:pathLst>
                <a:path w="29" h="11" extrusionOk="0">
                  <a:moveTo>
                    <a:pt x="29" y="11"/>
                  </a:moveTo>
                  <a:cubicBezTo>
                    <a:pt x="18" y="11"/>
                    <a:pt x="8" y="7"/>
                    <a:pt x="1" y="0"/>
                  </a:cubicBezTo>
                  <a:lnTo>
                    <a:pt x="1" y="0"/>
                  </a:lnTo>
                  <a:cubicBezTo>
                    <a:pt x="8" y="7"/>
                    <a:pt x="18" y="11"/>
                    <a:pt x="29"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4330;p76">
              <a:extLst>
                <a:ext uri="{FF2B5EF4-FFF2-40B4-BE49-F238E27FC236}">
                  <a16:creationId xmlns:a16="http://schemas.microsoft.com/office/drawing/2014/main" id="{D15D5D12-4B00-298B-3962-DC758B021F0E}"/>
                </a:ext>
              </a:extLst>
            </p:cNvPr>
            <p:cNvSpPr/>
            <p:nvPr/>
          </p:nvSpPr>
          <p:spPr>
            <a:xfrm>
              <a:off x="2163467" y="1986282"/>
              <a:ext cx="339" cy="489"/>
            </a:xfrm>
            <a:custGeom>
              <a:avLst/>
              <a:gdLst/>
              <a:ahLst/>
              <a:cxnLst/>
              <a:rect l="l" t="t" r="r" b="b"/>
              <a:pathLst>
                <a:path w="25" h="36" extrusionOk="0">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4331;p76">
              <a:extLst>
                <a:ext uri="{FF2B5EF4-FFF2-40B4-BE49-F238E27FC236}">
                  <a16:creationId xmlns:a16="http://schemas.microsoft.com/office/drawing/2014/main" id="{DAAEBF59-2E01-F57E-0620-663A69320F13}"/>
                </a:ext>
              </a:extLst>
            </p:cNvPr>
            <p:cNvSpPr/>
            <p:nvPr/>
          </p:nvSpPr>
          <p:spPr>
            <a:xfrm>
              <a:off x="2212943" y="1959331"/>
              <a:ext cx="258" cy="109"/>
            </a:xfrm>
            <a:custGeom>
              <a:avLst/>
              <a:gdLst/>
              <a:ahLst/>
              <a:cxnLst/>
              <a:rect l="l" t="t" r="r" b="b"/>
              <a:pathLst>
                <a:path w="19" h="8" extrusionOk="0">
                  <a:moveTo>
                    <a:pt x="1" y="1"/>
                  </a:moveTo>
                  <a:cubicBezTo>
                    <a:pt x="4" y="4"/>
                    <a:pt x="11" y="4"/>
                    <a:pt x="18" y="8"/>
                  </a:cubicBezTo>
                  <a:cubicBezTo>
                    <a:pt x="11"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4332;p76">
              <a:extLst>
                <a:ext uri="{FF2B5EF4-FFF2-40B4-BE49-F238E27FC236}">
                  <a16:creationId xmlns:a16="http://schemas.microsoft.com/office/drawing/2014/main" id="{3E1C36C4-943D-0532-3C07-60EC1FE34B8A}"/>
                </a:ext>
              </a:extLst>
            </p:cNvPr>
            <p:cNvSpPr/>
            <p:nvPr/>
          </p:nvSpPr>
          <p:spPr>
            <a:xfrm>
              <a:off x="2212468" y="1959235"/>
              <a:ext cx="299" cy="68"/>
            </a:xfrm>
            <a:custGeom>
              <a:avLst/>
              <a:gdLst/>
              <a:ahLst/>
              <a:cxnLst/>
              <a:rect l="l" t="t" r="r" b="b"/>
              <a:pathLst>
                <a:path w="22" h="5" extrusionOk="0">
                  <a:moveTo>
                    <a:pt x="1" y="1"/>
                  </a:moveTo>
                  <a:cubicBezTo>
                    <a:pt x="8" y="1"/>
                    <a:pt x="15" y="4"/>
                    <a:pt x="22" y="4"/>
                  </a:cubicBezTo>
                  <a:cubicBezTo>
                    <a:pt x="15"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4333;p76">
              <a:extLst>
                <a:ext uri="{FF2B5EF4-FFF2-40B4-BE49-F238E27FC236}">
                  <a16:creationId xmlns:a16="http://schemas.microsoft.com/office/drawing/2014/main" id="{81DE80D1-058A-5E84-BAA3-045D6258E6D8}"/>
                </a:ext>
              </a:extLst>
            </p:cNvPr>
            <p:cNvSpPr/>
            <p:nvPr/>
          </p:nvSpPr>
          <p:spPr>
            <a:xfrm>
              <a:off x="2206195" y="1959235"/>
              <a:ext cx="5295" cy="2865"/>
            </a:xfrm>
            <a:custGeom>
              <a:avLst/>
              <a:gdLst/>
              <a:ahLst/>
              <a:cxnLst/>
              <a:rect l="l" t="t" r="r" b="b"/>
              <a:pathLst>
                <a:path w="390" h="211" extrusionOk="0">
                  <a:moveTo>
                    <a:pt x="1" y="211"/>
                  </a:moveTo>
                  <a:cubicBezTo>
                    <a:pt x="78" y="137"/>
                    <a:pt x="242" y="18"/>
                    <a:pt x="389" y="1"/>
                  </a:cubicBezTo>
                  <a:cubicBezTo>
                    <a:pt x="242" y="18"/>
                    <a:pt x="78" y="137"/>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4334;p76">
              <a:extLst>
                <a:ext uri="{FF2B5EF4-FFF2-40B4-BE49-F238E27FC236}">
                  <a16:creationId xmlns:a16="http://schemas.microsoft.com/office/drawing/2014/main" id="{8178691C-4695-1BDF-693E-F4F0E04DACD3}"/>
                </a:ext>
              </a:extLst>
            </p:cNvPr>
            <p:cNvSpPr/>
            <p:nvPr/>
          </p:nvSpPr>
          <p:spPr>
            <a:xfrm>
              <a:off x="2211993" y="1959195"/>
              <a:ext cx="353" cy="14"/>
            </a:xfrm>
            <a:custGeom>
              <a:avLst/>
              <a:gdLst/>
              <a:ahLst/>
              <a:cxnLst/>
              <a:rect l="l" t="t" r="r" b="b"/>
              <a:pathLst>
                <a:path w="26" h="1" extrusionOk="0">
                  <a:moveTo>
                    <a:pt x="1" y="0"/>
                  </a:moveTo>
                  <a:cubicBezTo>
                    <a:pt x="8" y="0"/>
                    <a:pt x="15" y="0"/>
                    <a:pt x="25" y="0"/>
                  </a:cubicBezTo>
                  <a:cubicBezTo>
                    <a:pt x="15" y="0"/>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4335;p76">
              <a:extLst>
                <a:ext uri="{FF2B5EF4-FFF2-40B4-BE49-F238E27FC236}">
                  <a16:creationId xmlns:a16="http://schemas.microsoft.com/office/drawing/2014/main" id="{53FC897C-BAED-85D1-FCE8-5940420610C9}"/>
                </a:ext>
              </a:extLst>
            </p:cNvPr>
            <p:cNvSpPr/>
            <p:nvPr/>
          </p:nvSpPr>
          <p:spPr>
            <a:xfrm>
              <a:off x="2211477" y="1959195"/>
              <a:ext cx="434" cy="54"/>
            </a:xfrm>
            <a:custGeom>
              <a:avLst/>
              <a:gdLst/>
              <a:ahLst/>
              <a:cxnLst/>
              <a:rect l="l" t="t" r="r" b="b"/>
              <a:pathLst>
                <a:path w="32" h="4" extrusionOk="0">
                  <a:moveTo>
                    <a:pt x="0" y="4"/>
                  </a:moveTo>
                  <a:cubicBezTo>
                    <a:pt x="11" y="0"/>
                    <a:pt x="21" y="0"/>
                    <a:pt x="32" y="4"/>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4336;p76">
              <a:extLst>
                <a:ext uri="{FF2B5EF4-FFF2-40B4-BE49-F238E27FC236}">
                  <a16:creationId xmlns:a16="http://schemas.microsoft.com/office/drawing/2014/main" id="{3D164CF5-2088-A6EA-C6D7-7669AE619B72}"/>
                </a:ext>
              </a:extLst>
            </p:cNvPr>
            <p:cNvSpPr/>
            <p:nvPr/>
          </p:nvSpPr>
          <p:spPr>
            <a:xfrm>
              <a:off x="2154153" y="194416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4337;p76">
              <a:extLst>
                <a:ext uri="{FF2B5EF4-FFF2-40B4-BE49-F238E27FC236}">
                  <a16:creationId xmlns:a16="http://schemas.microsoft.com/office/drawing/2014/main" id="{D8BA26A6-299B-A607-D4F8-915D6DC7B5FD}"/>
                </a:ext>
              </a:extLst>
            </p:cNvPr>
            <p:cNvSpPr/>
            <p:nvPr/>
          </p:nvSpPr>
          <p:spPr>
            <a:xfrm>
              <a:off x="2149536" y="1939752"/>
              <a:ext cx="1303" cy="1480"/>
            </a:xfrm>
            <a:custGeom>
              <a:avLst/>
              <a:gdLst/>
              <a:ahLst/>
              <a:cxnLst/>
              <a:rect l="l" t="t" r="r" b="b"/>
              <a:pathLst>
                <a:path w="96" h="109" extrusionOk="0">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4338;p76">
              <a:extLst>
                <a:ext uri="{FF2B5EF4-FFF2-40B4-BE49-F238E27FC236}">
                  <a16:creationId xmlns:a16="http://schemas.microsoft.com/office/drawing/2014/main" id="{47BC0F87-F17A-06C4-82A4-687C76590727}"/>
                </a:ext>
              </a:extLst>
            </p:cNvPr>
            <p:cNvSpPr/>
            <p:nvPr/>
          </p:nvSpPr>
          <p:spPr>
            <a:xfrm>
              <a:off x="2150826" y="1941218"/>
              <a:ext cx="2675" cy="2824"/>
            </a:xfrm>
            <a:custGeom>
              <a:avLst/>
              <a:gdLst/>
              <a:ahLst/>
              <a:cxnLst/>
              <a:rect l="l" t="t" r="r" b="b"/>
              <a:pathLst>
                <a:path w="197" h="208" extrusionOk="0">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4339;p76">
              <a:extLst>
                <a:ext uri="{FF2B5EF4-FFF2-40B4-BE49-F238E27FC236}">
                  <a16:creationId xmlns:a16="http://schemas.microsoft.com/office/drawing/2014/main" id="{EDBA9845-7B14-5D45-F39A-CC0D3FBF883F}"/>
                </a:ext>
              </a:extLst>
            </p:cNvPr>
            <p:cNvSpPr/>
            <p:nvPr/>
          </p:nvSpPr>
          <p:spPr>
            <a:xfrm>
              <a:off x="2158905" y="1969785"/>
              <a:ext cx="1100" cy="68"/>
            </a:xfrm>
            <a:custGeom>
              <a:avLst/>
              <a:gdLst/>
              <a:ahLst/>
              <a:cxnLst/>
              <a:rect l="l" t="t" r="r" b="b"/>
              <a:pathLst>
                <a:path w="81" h="5" extrusionOk="0">
                  <a:moveTo>
                    <a:pt x="0" y="1"/>
                  </a:moveTo>
                  <a:cubicBezTo>
                    <a:pt x="21" y="4"/>
                    <a:pt x="49" y="4"/>
                    <a:pt x="81" y="4"/>
                  </a:cubicBezTo>
                  <a:cubicBezTo>
                    <a:pt x="49" y="4"/>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4340;p76">
              <a:extLst>
                <a:ext uri="{FF2B5EF4-FFF2-40B4-BE49-F238E27FC236}">
                  <a16:creationId xmlns:a16="http://schemas.microsoft.com/office/drawing/2014/main" id="{A0ACDF2E-5A0F-D93C-4836-6E821D571A76}"/>
                </a:ext>
              </a:extLst>
            </p:cNvPr>
            <p:cNvSpPr/>
            <p:nvPr/>
          </p:nvSpPr>
          <p:spPr>
            <a:xfrm>
              <a:off x="2161376" y="1981150"/>
              <a:ext cx="2105" cy="5146"/>
            </a:xfrm>
            <a:custGeom>
              <a:avLst/>
              <a:gdLst/>
              <a:ahLst/>
              <a:cxnLst/>
              <a:rect l="l" t="t" r="r" b="b"/>
              <a:pathLst>
                <a:path w="155" h="379" extrusionOk="0">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4341;p76">
              <a:extLst>
                <a:ext uri="{FF2B5EF4-FFF2-40B4-BE49-F238E27FC236}">
                  <a16:creationId xmlns:a16="http://schemas.microsoft.com/office/drawing/2014/main" id="{160FD296-C708-C6CF-ACA6-11EBF03D7AC3}"/>
                </a:ext>
              </a:extLst>
            </p:cNvPr>
            <p:cNvSpPr/>
            <p:nvPr/>
          </p:nvSpPr>
          <p:spPr>
            <a:xfrm>
              <a:off x="2163277" y="1985997"/>
              <a:ext cx="339" cy="543"/>
            </a:xfrm>
            <a:custGeom>
              <a:avLst/>
              <a:gdLst/>
              <a:ahLst/>
              <a:cxnLst/>
              <a:rect l="l" t="t" r="r" b="b"/>
              <a:pathLst>
                <a:path w="25" h="40" extrusionOk="0">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4342;p76">
              <a:extLst>
                <a:ext uri="{FF2B5EF4-FFF2-40B4-BE49-F238E27FC236}">
                  <a16:creationId xmlns:a16="http://schemas.microsoft.com/office/drawing/2014/main" id="{903EEB02-4C80-AAB6-ADC8-97041927266C}"/>
                </a:ext>
              </a:extLst>
            </p:cNvPr>
            <p:cNvSpPr/>
            <p:nvPr/>
          </p:nvSpPr>
          <p:spPr>
            <a:xfrm>
              <a:off x="2152917" y="1943974"/>
              <a:ext cx="584" cy="109"/>
            </a:xfrm>
            <a:custGeom>
              <a:avLst/>
              <a:gdLst/>
              <a:ahLst/>
              <a:cxnLst/>
              <a:rect l="l" t="t" r="r" b="b"/>
              <a:pathLst>
                <a:path w="43" h="8" extrusionOk="0">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4343;p76">
              <a:extLst>
                <a:ext uri="{FF2B5EF4-FFF2-40B4-BE49-F238E27FC236}">
                  <a16:creationId xmlns:a16="http://schemas.microsoft.com/office/drawing/2014/main" id="{088C12C6-45CA-A93E-4779-3E0EA60CB321}"/>
                </a:ext>
              </a:extLst>
            </p:cNvPr>
            <p:cNvSpPr/>
            <p:nvPr/>
          </p:nvSpPr>
          <p:spPr>
            <a:xfrm>
              <a:off x="2160711" y="1877105"/>
              <a:ext cx="14" cy="149"/>
            </a:xfrm>
            <a:custGeom>
              <a:avLst/>
              <a:gdLst/>
              <a:ahLst/>
              <a:cxnLst/>
              <a:rect l="l" t="t" r="r" b="b"/>
              <a:pathLst>
                <a:path w="1" h="11" extrusionOk="0">
                  <a:moveTo>
                    <a:pt x="0" y="0"/>
                  </a:moveTo>
                  <a:lnTo>
                    <a:pt x="0" y="11"/>
                  </a:ln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4344;p76">
              <a:extLst>
                <a:ext uri="{FF2B5EF4-FFF2-40B4-BE49-F238E27FC236}">
                  <a16:creationId xmlns:a16="http://schemas.microsoft.com/office/drawing/2014/main" id="{AF05C542-7195-BE58-546E-FAA0C91D1771}"/>
                </a:ext>
              </a:extLst>
            </p:cNvPr>
            <p:cNvSpPr/>
            <p:nvPr/>
          </p:nvSpPr>
          <p:spPr>
            <a:xfrm>
              <a:off x="2160656" y="1875680"/>
              <a:ext cx="14" cy="394"/>
            </a:xfrm>
            <a:custGeom>
              <a:avLst/>
              <a:gdLst/>
              <a:ahLst/>
              <a:cxnLst/>
              <a:rect l="l" t="t" r="r" b="b"/>
              <a:pathLst>
                <a:path w="1" h="29" extrusionOk="0">
                  <a:moveTo>
                    <a:pt x="1" y="0"/>
                  </a:moveTo>
                  <a:lnTo>
                    <a:pt x="1" y="28"/>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4345;p76">
              <a:extLst>
                <a:ext uri="{FF2B5EF4-FFF2-40B4-BE49-F238E27FC236}">
                  <a16:creationId xmlns:a16="http://schemas.microsoft.com/office/drawing/2014/main" id="{D9293F90-3167-B62D-7215-C6A036152117}"/>
                </a:ext>
              </a:extLst>
            </p:cNvPr>
            <p:cNvSpPr/>
            <p:nvPr/>
          </p:nvSpPr>
          <p:spPr>
            <a:xfrm>
              <a:off x="2160751" y="18774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4346;p76">
              <a:extLst>
                <a:ext uri="{FF2B5EF4-FFF2-40B4-BE49-F238E27FC236}">
                  <a16:creationId xmlns:a16="http://schemas.microsoft.com/office/drawing/2014/main" id="{30B4DC96-8DF0-D9CD-98C4-B45C3B6F214D}"/>
                </a:ext>
              </a:extLst>
            </p:cNvPr>
            <p:cNvSpPr/>
            <p:nvPr/>
          </p:nvSpPr>
          <p:spPr>
            <a:xfrm>
              <a:off x="2160656" y="1875055"/>
              <a:ext cx="14" cy="489"/>
            </a:xfrm>
            <a:custGeom>
              <a:avLst/>
              <a:gdLst/>
              <a:ahLst/>
              <a:cxnLst/>
              <a:rect l="l" t="t" r="r" b="b"/>
              <a:pathLst>
                <a:path w="1" h="36" extrusionOk="0">
                  <a:moveTo>
                    <a:pt x="1" y="1"/>
                  </a:moveTo>
                  <a:lnTo>
                    <a:pt x="1"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4347;p76">
              <a:extLst>
                <a:ext uri="{FF2B5EF4-FFF2-40B4-BE49-F238E27FC236}">
                  <a16:creationId xmlns:a16="http://schemas.microsoft.com/office/drawing/2014/main" id="{B98F37B3-D6A6-4770-8070-5AC12DF3921F}"/>
                </a:ext>
              </a:extLst>
            </p:cNvPr>
            <p:cNvSpPr/>
            <p:nvPr/>
          </p:nvSpPr>
          <p:spPr>
            <a:xfrm>
              <a:off x="2160711" y="1876671"/>
              <a:ext cx="14" cy="258"/>
            </a:xfrm>
            <a:custGeom>
              <a:avLst/>
              <a:gdLst/>
              <a:ahLst/>
              <a:cxnLst/>
              <a:rect l="l" t="t" r="r" b="b"/>
              <a:pathLst>
                <a:path w="1" h="19" extrusionOk="0">
                  <a:moveTo>
                    <a:pt x="0" y="1"/>
                  </a:moveTo>
                  <a:lnTo>
                    <a:pt x="0" y="18"/>
                  </a:lnTo>
                  <a:cubicBezTo>
                    <a:pt x="0" y="11"/>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4348;p76">
              <a:extLst>
                <a:ext uri="{FF2B5EF4-FFF2-40B4-BE49-F238E27FC236}">
                  <a16:creationId xmlns:a16="http://schemas.microsoft.com/office/drawing/2014/main" id="{1FA75D8C-3F6D-AAAC-CEF4-A8EA7FB56D93}"/>
                </a:ext>
              </a:extLst>
            </p:cNvPr>
            <p:cNvSpPr/>
            <p:nvPr/>
          </p:nvSpPr>
          <p:spPr>
            <a:xfrm>
              <a:off x="2149536" y="1937946"/>
              <a:ext cx="14" cy="815"/>
            </a:xfrm>
            <a:custGeom>
              <a:avLst/>
              <a:gdLst/>
              <a:ahLst/>
              <a:cxnLst/>
              <a:rect l="l" t="t" r="r" b="b"/>
              <a:pathLst>
                <a:path w="1" h="60" extrusionOk="0">
                  <a:moveTo>
                    <a:pt x="1" y="0"/>
                  </a:moveTo>
                  <a:lnTo>
                    <a:pt x="1" y="60"/>
                  </a:lnTo>
                  <a:cubicBezTo>
                    <a:pt x="1" y="39"/>
                    <a:pt x="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4349;p76">
              <a:extLst>
                <a:ext uri="{FF2B5EF4-FFF2-40B4-BE49-F238E27FC236}">
                  <a16:creationId xmlns:a16="http://schemas.microsoft.com/office/drawing/2014/main" id="{F45970C2-01EA-A9EB-0F27-FF74A8E63060}"/>
                </a:ext>
              </a:extLst>
            </p:cNvPr>
            <p:cNvSpPr/>
            <p:nvPr/>
          </p:nvSpPr>
          <p:spPr>
            <a:xfrm>
              <a:off x="2149536" y="1938896"/>
              <a:ext cx="14" cy="869"/>
            </a:xfrm>
            <a:custGeom>
              <a:avLst/>
              <a:gdLst/>
              <a:ahLst/>
              <a:cxnLst/>
              <a:rect l="l" t="t" r="r" b="b"/>
              <a:pathLst>
                <a:path w="1" h="64" extrusionOk="0">
                  <a:moveTo>
                    <a:pt x="1" y="6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4350;p76">
              <a:extLst>
                <a:ext uri="{FF2B5EF4-FFF2-40B4-BE49-F238E27FC236}">
                  <a16:creationId xmlns:a16="http://schemas.microsoft.com/office/drawing/2014/main" id="{67C6F8F2-4F04-E4DA-83F9-0A97A66D241D}"/>
                </a:ext>
              </a:extLst>
            </p:cNvPr>
            <p:cNvSpPr/>
            <p:nvPr/>
          </p:nvSpPr>
          <p:spPr>
            <a:xfrm>
              <a:off x="2160616" y="1874444"/>
              <a:ext cx="14" cy="584"/>
            </a:xfrm>
            <a:custGeom>
              <a:avLst/>
              <a:gdLst/>
              <a:ahLst/>
              <a:cxnLst/>
              <a:rect l="l" t="t" r="r" b="b"/>
              <a:pathLst>
                <a:path w="1" h="43" extrusionOk="0">
                  <a:moveTo>
                    <a:pt x="0" y="0"/>
                  </a:moveTo>
                  <a:lnTo>
                    <a:pt x="0"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4351;p76">
              <a:extLst>
                <a:ext uri="{FF2B5EF4-FFF2-40B4-BE49-F238E27FC236}">
                  <a16:creationId xmlns:a16="http://schemas.microsoft.com/office/drawing/2014/main" id="{6F57E2F5-8559-D239-84DD-E843028E9AEF}"/>
                </a:ext>
              </a:extLst>
            </p:cNvPr>
            <p:cNvSpPr/>
            <p:nvPr/>
          </p:nvSpPr>
          <p:spPr>
            <a:xfrm>
              <a:off x="2160711" y="1876195"/>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4352;p76">
              <a:extLst>
                <a:ext uri="{FF2B5EF4-FFF2-40B4-BE49-F238E27FC236}">
                  <a16:creationId xmlns:a16="http://schemas.microsoft.com/office/drawing/2014/main" id="{1865C61A-D07E-537D-68DC-CBFEA707A1AF}"/>
                </a:ext>
              </a:extLst>
            </p:cNvPr>
            <p:cNvSpPr/>
            <p:nvPr/>
          </p:nvSpPr>
          <p:spPr>
            <a:xfrm>
              <a:off x="2160331" y="1868741"/>
              <a:ext cx="299" cy="5716"/>
            </a:xfrm>
            <a:custGeom>
              <a:avLst/>
              <a:gdLst/>
              <a:ahLst/>
              <a:cxnLst/>
              <a:rect l="l" t="t" r="r" b="b"/>
              <a:pathLst>
                <a:path w="22" h="421" extrusionOk="0">
                  <a:moveTo>
                    <a:pt x="0" y="1"/>
                  </a:moveTo>
                  <a:cubicBezTo>
                    <a:pt x="7" y="154"/>
                    <a:pt x="14" y="301"/>
                    <a:pt x="21" y="420"/>
                  </a:cubicBezTo>
                  <a:cubicBezTo>
                    <a:pt x="18" y="301"/>
                    <a:pt x="7" y="15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4353;p76">
              <a:extLst>
                <a:ext uri="{FF2B5EF4-FFF2-40B4-BE49-F238E27FC236}">
                  <a16:creationId xmlns:a16="http://schemas.microsoft.com/office/drawing/2014/main" id="{04470EF6-5699-EF6F-EAE1-7075577453B8}"/>
                </a:ext>
              </a:extLst>
            </p:cNvPr>
            <p:cNvSpPr/>
            <p:nvPr/>
          </p:nvSpPr>
          <p:spPr>
            <a:xfrm>
              <a:off x="2149631" y="1932379"/>
              <a:ext cx="1344" cy="3910"/>
            </a:xfrm>
            <a:custGeom>
              <a:avLst/>
              <a:gdLst/>
              <a:ahLst/>
              <a:cxnLst/>
              <a:rect l="l" t="t" r="r" b="b"/>
              <a:pathLst>
                <a:path w="99" h="288" extrusionOk="0">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4354;p76">
              <a:extLst>
                <a:ext uri="{FF2B5EF4-FFF2-40B4-BE49-F238E27FC236}">
                  <a16:creationId xmlns:a16="http://schemas.microsoft.com/office/drawing/2014/main" id="{D21EC031-9DEC-50F0-A900-A32B27A19C20}"/>
                </a:ext>
              </a:extLst>
            </p:cNvPr>
            <p:cNvSpPr/>
            <p:nvPr/>
          </p:nvSpPr>
          <p:spPr>
            <a:xfrm>
              <a:off x="2149536" y="193975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4355;p76">
              <a:extLst>
                <a:ext uri="{FF2B5EF4-FFF2-40B4-BE49-F238E27FC236}">
                  <a16:creationId xmlns:a16="http://schemas.microsoft.com/office/drawing/2014/main" id="{EA79D5F9-DA4F-C80B-C292-220460C9B5FE}"/>
                </a:ext>
              </a:extLst>
            </p:cNvPr>
            <p:cNvSpPr/>
            <p:nvPr/>
          </p:nvSpPr>
          <p:spPr>
            <a:xfrm>
              <a:off x="2229209" y="1797813"/>
              <a:ext cx="78193" cy="78641"/>
            </a:xfrm>
            <a:custGeom>
              <a:avLst/>
              <a:gdLst/>
              <a:ahLst/>
              <a:cxnLst/>
              <a:rect l="l" t="t" r="r" b="b"/>
              <a:pathLst>
                <a:path w="5759" h="5792" extrusionOk="0">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4356;p76">
              <a:extLst>
                <a:ext uri="{FF2B5EF4-FFF2-40B4-BE49-F238E27FC236}">
                  <a16:creationId xmlns:a16="http://schemas.microsoft.com/office/drawing/2014/main" id="{22157B29-20B3-3505-A8FB-E5A44CFFFDB8}"/>
                </a:ext>
              </a:extLst>
            </p:cNvPr>
            <p:cNvSpPr/>
            <p:nvPr/>
          </p:nvSpPr>
          <p:spPr>
            <a:xfrm>
              <a:off x="2231531" y="1797813"/>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4357;p76">
              <a:extLst>
                <a:ext uri="{FF2B5EF4-FFF2-40B4-BE49-F238E27FC236}">
                  <a16:creationId xmlns:a16="http://schemas.microsoft.com/office/drawing/2014/main" id="{99C97C92-9185-E2C4-A68E-5FF905FEE02F}"/>
                </a:ext>
              </a:extLst>
            </p:cNvPr>
            <p:cNvSpPr/>
            <p:nvPr/>
          </p:nvSpPr>
          <p:spPr>
            <a:xfrm>
              <a:off x="2115742" y="2027164"/>
              <a:ext cx="39035" cy="44263"/>
            </a:xfrm>
            <a:custGeom>
              <a:avLst/>
              <a:gdLst/>
              <a:ahLst/>
              <a:cxnLst/>
              <a:rect l="l" t="t" r="r" b="b"/>
              <a:pathLst>
                <a:path w="2875" h="3260" extrusionOk="0">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4358;p76">
              <a:extLst>
                <a:ext uri="{FF2B5EF4-FFF2-40B4-BE49-F238E27FC236}">
                  <a16:creationId xmlns:a16="http://schemas.microsoft.com/office/drawing/2014/main" id="{728A12B8-DF54-76C5-82FA-388D0B1F6325}"/>
                </a:ext>
              </a:extLst>
            </p:cNvPr>
            <p:cNvSpPr/>
            <p:nvPr/>
          </p:nvSpPr>
          <p:spPr>
            <a:xfrm>
              <a:off x="2135375" y="2027164"/>
              <a:ext cx="9952" cy="434"/>
            </a:xfrm>
            <a:custGeom>
              <a:avLst/>
              <a:gdLst/>
              <a:ahLst/>
              <a:cxnLst/>
              <a:rect l="l" t="t" r="r" b="b"/>
              <a:pathLst>
                <a:path w="733" h="32" extrusionOk="0">
                  <a:moveTo>
                    <a:pt x="0" y="0"/>
                  </a:moveTo>
                  <a:cubicBezTo>
                    <a:pt x="63" y="4"/>
                    <a:pt x="399" y="21"/>
                    <a:pt x="732" y="32"/>
                  </a:cubicBezTo>
                  <a:cubicBezTo>
                    <a:pt x="410" y="21"/>
                    <a:pt x="8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4359;p76">
              <a:extLst>
                <a:ext uri="{FF2B5EF4-FFF2-40B4-BE49-F238E27FC236}">
                  <a16:creationId xmlns:a16="http://schemas.microsoft.com/office/drawing/2014/main" id="{524D3768-5FCF-5A66-EF4B-B4B644901224}"/>
                </a:ext>
              </a:extLst>
            </p:cNvPr>
            <p:cNvSpPr/>
            <p:nvPr/>
          </p:nvSpPr>
          <p:spPr>
            <a:xfrm>
              <a:off x="2119218" y="2027924"/>
              <a:ext cx="13605" cy="8147"/>
            </a:xfrm>
            <a:custGeom>
              <a:avLst/>
              <a:gdLst/>
              <a:ahLst/>
              <a:cxnLst/>
              <a:rect l="l" t="t" r="r" b="b"/>
              <a:pathLst>
                <a:path w="1002" h="600" extrusionOk="0">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4360;p76">
              <a:extLst>
                <a:ext uri="{FF2B5EF4-FFF2-40B4-BE49-F238E27FC236}">
                  <a16:creationId xmlns:a16="http://schemas.microsoft.com/office/drawing/2014/main" id="{6986CC3B-3E3C-73BF-6E7C-EC05E8DBCC62}"/>
                </a:ext>
              </a:extLst>
            </p:cNvPr>
            <p:cNvSpPr/>
            <p:nvPr/>
          </p:nvSpPr>
          <p:spPr>
            <a:xfrm>
              <a:off x="2132184" y="2028019"/>
              <a:ext cx="163" cy="54"/>
            </a:xfrm>
            <a:custGeom>
              <a:avLst/>
              <a:gdLst/>
              <a:ahLst/>
              <a:cxnLst/>
              <a:rect l="l" t="t" r="r" b="b"/>
              <a:pathLst>
                <a:path w="12" h="4" extrusionOk="0">
                  <a:moveTo>
                    <a:pt x="11"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4361;p76">
              <a:extLst>
                <a:ext uri="{FF2B5EF4-FFF2-40B4-BE49-F238E27FC236}">
                  <a16:creationId xmlns:a16="http://schemas.microsoft.com/office/drawing/2014/main" id="{471C75A0-BF54-3471-2CE6-2A13878C903B}"/>
                </a:ext>
              </a:extLst>
            </p:cNvPr>
            <p:cNvSpPr/>
            <p:nvPr/>
          </p:nvSpPr>
          <p:spPr>
            <a:xfrm>
              <a:off x="2133040" y="2031576"/>
              <a:ext cx="14" cy="394"/>
            </a:xfrm>
            <a:custGeom>
              <a:avLst/>
              <a:gdLst/>
              <a:ahLst/>
              <a:cxnLst/>
              <a:rect l="l" t="t" r="r" b="b"/>
              <a:pathLst>
                <a:path w="1" h="29" extrusionOk="0">
                  <a:moveTo>
                    <a:pt x="1" y="1"/>
                  </a:moveTo>
                  <a:lnTo>
                    <a:pt x="1" y="29"/>
                  </a:ln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4362;p76">
              <a:extLst>
                <a:ext uri="{FF2B5EF4-FFF2-40B4-BE49-F238E27FC236}">
                  <a16:creationId xmlns:a16="http://schemas.microsoft.com/office/drawing/2014/main" id="{8C83CDC3-FF9B-62A3-2AD1-C5F3BAAAAA14}"/>
                </a:ext>
              </a:extLst>
            </p:cNvPr>
            <p:cNvSpPr/>
            <p:nvPr/>
          </p:nvSpPr>
          <p:spPr>
            <a:xfrm>
              <a:off x="2133040" y="2027870"/>
              <a:ext cx="14" cy="163"/>
            </a:xfrm>
            <a:custGeom>
              <a:avLst/>
              <a:gdLst/>
              <a:ahLst/>
              <a:cxnLst/>
              <a:rect l="l" t="t" r="r" b="b"/>
              <a:pathLst>
                <a:path w="1" h="12" extrusionOk="0">
                  <a:moveTo>
                    <a:pt x="1" y="1"/>
                  </a:moveTo>
                  <a:lnTo>
                    <a:pt x="1" y="1"/>
                  </a:ln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4363;p76">
              <a:extLst>
                <a:ext uri="{FF2B5EF4-FFF2-40B4-BE49-F238E27FC236}">
                  <a16:creationId xmlns:a16="http://schemas.microsoft.com/office/drawing/2014/main" id="{5D1B0C48-0550-8782-027E-FEA70CBF3D32}"/>
                </a:ext>
              </a:extLst>
            </p:cNvPr>
            <p:cNvSpPr/>
            <p:nvPr/>
          </p:nvSpPr>
          <p:spPr>
            <a:xfrm>
              <a:off x="2133094" y="2030246"/>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4364;p76">
              <a:extLst>
                <a:ext uri="{FF2B5EF4-FFF2-40B4-BE49-F238E27FC236}">
                  <a16:creationId xmlns:a16="http://schemas.microsoft.com/office/drawing/2014/main" id="{741626B5-1F3B-8EAF-4572-399596C301D7}"/>
                </a:ext>
              </a:extLst>
            </p:cNvPr>
            <p:cNvSpPr/>
            <p:nvPr/>
          </p:nvSpPr>
          <p:spPr>
            <a:xfrm>
              <a:off x="2133094" y="2028345"/>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4365;p76">
              <a:extLst>
                <a:ext uri="{FF2B5EF4-FFF2-40B4-BE49-F238E27FC236}">
                  <a16:creationId xmlns:a16="http://schemas.microsoft.com/office/drawing/2014/main" id="{BA7C9DBF-5366-877C-C9AB-FB49C30BBB66}"/>
                </a:ext>
              </a:extLst>
            </p:cNvPr>
            <p:cNvSpPr/>
            <p:nvPr/>
          </p:nvSpPr>
          <p:spPr>
            <a:xfrm>
              <a:off x="2133094" y="2029010"/>
              <a:ext cx="14" cy="258"/>
            </a:xfrm>
            <a:custGeom>
              <a:avLst/>
              <a:gdLst/>
              <a:ahLst/>
              <a:cxnLst/>
              <a:rect l="l" t="t" r="r" b="b"/>
              <a:pathLst>
                <a:path w="1" h="19" extrusionOk="0">
                  <a:moveTo>
                    <a:pt x="0"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4366;p76">
              <a:extLst>
                <a:ext uri="{FF2B5EF4-FFF2-40B4-BE49-F238E27FC236}">
                  <a16:creationId xmlns:a16="http://schemas.microsoft.com/office/drawing/2014/main" id="{541FFF3E-4E81-B810-418F-7B53141AF1DC}"/>
                </a:ext>
              </a:extLst>
            </p:cNvPr>
            <p:cNvSpPr/>
            <p:nvPr/>
          </p:nvSpPr>
          <p:spPr>
            <a:xfrm>
              <a:off x="2133094" y="2030816"/>
              <a:ext cx="14" cy="584"/>
            </a:xfrm>
            <a:custGeom>
              <a:avLst/>
              <a:gdLst/>
              <a:ahLst/>
              <a:cxnLst/>
              <a:rect l="l" t="t" r="r" b="b"/>
              <a:pathLst>
                <a:path w="1" h="43" extrusionOk="0">
                  <a:moveTo>
                    <a:pt x="0" y="1"/>
                  </a:moveTo>
                  <a:lnTo>
                    <a:pt x="0" y="43"/>
                  </a:lnTo>
                  <a:cubicBezTo>
                    <a:pt x="0" y="29"/>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4367;p76">
              <a:extLst>
                <a:ext uri="{FF2B5EF4-FFF2-40B4-BE49-F238E27FC236}">
                  <a16:creationId xmlns:a16="http://schemas.microsoft.com/office/drawing/2014/main" id="{A0527375-2462-F5EF-8729-B0092F50C53A}"/>
                </a:ext>
              </a:extLst>
            </p:cNvPr>
            <p:cNvSpPr/>
            <p:nvPr/>
          </p:nvSpPr>
          <p:spPr>
            <a:xfrm>
              <a:off x="2133094" y="2029635"/>
              <a:ext cx="14" cy="299"/>
            </a:xfrm>
            <a:custGeom>
              <a:avLst/>
              <a:gdLst/>
              <a:ahLst/>
              <a:cxnLst/>
              <a:rect l="l" t="t" r="r" b="b"/>
              <a:pathLst>
                <a:path w="1" h="22" extrusionOk="0">
                  <a:moveTo>
                    <a:pt x="0" y="0"/>
                  </a:moveTo>
                  <a:lnTo>
                    <a:pt x="0" y="21"/>
                  </a:ln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4368;p76">
              <a:extLst>
                <a:ext uri="{FF2B5EF4-FFF2-40B4-BE49-F238E27FC236}">
                  <a16:creationId xmlns:a16="http://schemas.microsoft.com/office/drawing/2014/main" id="{B25240A7-D66F-7394-7606-AA3C71D875C5}"/>
                </a:ext>
              </a:extLst>
            </p:cNvPr>
            <p:cNvSpPr/>
            <p:nvPr/>
          </p:nvSpPr>
          <p:spPr>
            <a:xfrm>
              <a:off x="2133040" y="2032160"/>
              <a:ext cx="14" cy="339"/>
            </a:xfrm>
            <a:custGeom>
              <a:avLst/>
              <a:gdLst/>
              <a:ahLst/>
              <a:cxnLst/>
              <a:rect l="l" t="t" r="r" b="b"/>
              <a:pathLst>
                <a:path w="1" h="25" extrusionOk="0">
                  <a:moveTo>
                    <a:pt x="1" y="0"/>
                  </a:moveTo>
                  <a:lnTo>
                    <a:pt x="1" y="25"/>
                  </a:ln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4369;p76">
              <a:extLst>
                <a:ext uri="{FF2B5EF4-FFF2-40B4-BE49-F238E27FC236}">
                  <a16:creationId xmlns:a16="http://schemas.microsoft.com/office/drawing/2014/main" id="{9931DD75-8D63-6452-105E-6C6FE9456FA5}"/>
                </a:ext>
              </a:extLst>
            </p:cNvPr>
            <p:cNvSpPr/>
            <p:nvPr/>
          </p:nvSpPr>
          <p:spPr>
            <a:xfrm>
              <a:off x="2132809" y="2034767"/>
              <a:ext cx="54" cy="353"/>
            </a:xfrm>
            <a:custGeom>
              <a:avLst/>
              <a:gdLst/>
              <a:ahLst/>
              <a:cxnLst/>
              <a:rect l="l" t="t" r="r" b="b"/>
              <a:pathLst>
                <a:path w="4" h="26" extrusionOk="0">
                  <a:moveTo>
                    <a:pt x="4"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4370;p76">
              <a:extLst>
                <a:ext uri="{FF2B5EF4-FFF2-40B4-BE49-F238E27FC236}">
                  <a16:creationId xmlns:a16="http://schemas.microsoft.com/office/drawing/2014/main" id="{15B84D25-AD81-EE32-C932-8FE7C8A238DD}"/>
                </a:ext>
              </a:extLst>
            </p:cNvPr>
            <p:cNvSpPr/>
            <p:nvPr/>
          </p:nvSpPr>
          <p:spPr>
            <a:xfrm>
              <a:off x="2132809" y="2035107"/>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4371;p76">
              <a:extLst>
                <a:ext uri="{FF2B5EF4-FFF2-40B4-BE49-F238E27FC236}">
                  <a16:creationId xmlns:a16="http://schemas.microsoft.com/office/drawing/2014/main" id="{44E010C2-B3CD-E8BC-3579-CDA43308FF5E}"/>
                </a:ext>
              </a:extLst>
            </p:cNvPr>
            <p:cNvSpPr/>
            <p:nvPr/>
          </p:nvSpPr>
          <p:spPr>
            <a:xfrm>
              <a:off x="2122680" y="2035867"/>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4372;p76">
              <a:extLst>
                <a:ext uri="{FF2B5EF4-FFF2-40B4-BE49-F238E27FC236}">
                  <a16:creationId xmlns:a16="http://schemas.microsoft.com/office/drawing/2014/main" id="{44BFFEE9-9EB8-576C-B5A8-3A1C034331A5}"/>
                </a:ext>
              </a:extLst>
            </p:cNvPr>
            <p:cNvSpPr/>
            <p:nvPr/>
          </p:nvSpPr>
          <p:spPr>
            <a:xfrm>
              <a:off x="2132904" y="203444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4373;p76">
              <a:extLst>
                <a:ext uri="{FF2B5EF4-FFF2-40B4-BE49-F238E27FC236}">
                  <a16:creationId xmlns:a16="http://schemas.microsoft.com/office/drawing/2014/main" id="{4FF7554C-9A08-F7DC-2E1A-94E9DE00DF35}"/>
                </a:ext>
              </a:extLst>
            </p:cNvPr>
            <p:cNvSpPr/>
            <p:nvPr/>
          </p:nvSpPr>
          <p:spPr>
            <a:xfrm>
              <a:off x="2132904" y="2034061"/>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4374;p76">
              <a:extLst>
                <a:ext uri="{FF2B5EF4-FFF2-40B4-BE49-F238E27FC236}">
                  <a16:creationId xmlns:a16="http://schemas.microsoft.com/office/drawing/2014/main" id="{94E664E0-9726-F9CF-AEE9-50B77181AD94}"/>
                </a:ext>
              </a:extLst>
            </p:cNvPr>
            <p:cNvSpPr/>
            <p:nvPr/>
          </p:nvSpPr>
          <p:spPr>
            <a:xfrm>
              <a:off x="2123400"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4375;p76">
              <a:extLst>
                <a:ext uri="{FF2B5EF4-FFF2-40B4-BE49-F238E27FC236}">
                  <a16:creationId xmlns:a16="http://schemas.microsoft.com/office/drawing/2014/main" id="{DCF01519-FBC4-C89C-DCDB-2F34972BD03F}"/>
                </a:ext>
              </a:extLst>
            </p:cNvPr>
            <p:cNvSpPr/>
            <p:nvPr/>
          </p:nvSpPr>
          <p:spPr>
            <a:xfrm>
              <a:off x="2123495" y="203581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4376;p76">
              <a:extLst>
                <a:ext uri="{FF2B5EF4-FFF2-40B4-BE49-F238E27FC236}">
                  <a16:creationId xmlns:a16="http://schemas.microsoft.com/office/drawing/2014/main" id="{AF69FFDD-6EE8-75A3-B7DC-2480B8D22066}"/>
                </a:ext>
              </a:extLst>
            </p:cNvPr>
            <p:cNvSpPr/>
            <p:nvPr/>
          </p:nvSpPr>
          <p:spPr>
            <a:xfrm>
              <a:off x="2122925" y="2035813"/>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4377;p76">
              <a:extLst>
                <a:ext uri="{FF2B5EF4-FFF2-40B4-BE49-F238E27FC236}">
                  <a16:creationId xmlns:a16="http://schemas.microsoft.com/office/drawing/2014/main" id="{E546CA8A-E574-18BF-5175-5F2691917167}"/>
                </a:ext>
              </a:extLst>
            </p:cNvPr>
            <p:cNvSpPr/>
            <p:nvPr/>
          </p:nvSpPr>
          <p:spPr>
            <a:xfrm>
              <a:off x="2123115" y="203581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4378;p76">
              <a:extLst>
                <a:ext uri="{FF2B5EF4-FFF2-40B4-BE49-F238E27FC236}">
                  <a16:creationId xmlns:a16="http://schemas.microsoft.com/office/drawing/2014/main" id="{35F0D9E9-FB81-7BEB-F878-B29C15BFF434}"/>
                </a:ext>
              </a:extLst>
            </p:cNvPr>
            <p:cNvSpPr/>
            <p:nvPr/>
          </p:nvSpPr>
          <p:spPr>
            <a:xfrm>
              <a:off x="2132999" y="2032676"/>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4379;p76">
              <a:extLst>
                <a:ext uri="{FF2B5EF4-FFF2-40B4-BE49-F238E27FC236}">
                  <a16:creationId xmlns:a16="http://schemas.microsoft.com/office/drawing/2014/main" id="{27E0FB0A-3193-80DB-5A0C-6C1D62B1879B}"/>
                </a:ext>
              </a:extLst>
            </p:cNvPr>
            <p:cNvSpPr/>
            <p:nvPr/>
          </p:nvSpPr>
          <p:spPr>
            <a:xfrm>
              <a:off x="2121974" y="2035908"/>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4380;p76">
              <a:extLst>
                <a:ext uri="{FF2B5EF4-FFF2-40B4-BE49-F238E27FC236}">
                  <a16:creationId xmlns:a16="http://schemas.microsoft.com/office/drawing/2014/main" id="{CBB08613-FC0F-667A-1628-475D67F13192}"/>
                </a:ext>
              </a:extLst>
            </p:cNvPr>
            <p:cNvSpPr/>
            <p:nvPr/>
          </p:nvSpPr>
          <p:spPr>
            <a:xfrm>
              <a:off x="2132945" y="2033627"/>
              <a:ext cx="14" cy="299"/>
            </a:xfrm>
            <a:custGeom>
              <a:avLst/>
              <a:gdLst/>
              <a:ahLst/>
              <a:cxnLst/>
              <a:rect l="l" t="t" r="r" b="b"/>
              <a:pathLst>
                <a:path w="1" h="22" extrusionOk="0">
                  <a:moveTo>
                    <a:pt x="1"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4381;p76">
              <a:extLst>
                <a:ext uri="{FF2B5EF4-FFF2-40B4-BE49-F238E27FC236}">
                  <a16:creationId xmlns:a16="http://schemas.microsoft.com/office/drawing/2014/main" id="{D2772973-3F0E-C9B2-8E39-B0199914985C}"/>
                </a:ext>
              </a:extLst>
            </p:cNvPr>
            <p:cNvSpPr/>
            <p:nvPr/>
          </p:nvSpPr>
          <p:spPr>
            <a:xfrm>
              <a:off x="2121499" y="2035962"/>
              <a:ext cx="394" cy="54"/>
            </a:xfrm>
            <a:custGeom>
              <a:avLst/>
              <a:gdLst/>
              <a:ahLst/>
              <a:cxnLst/>
              <a:rect l="l" t="t" r="r" b="b"/>
              <a:pathLst>
                <a:path w="29" h="4" extrusionOk="0">
                  <a:moveTo>
                    <a:pt x="2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4382;p76">
              <a:extLst>
                <a:ext uri="{FF2B5EF4-FFF2-40B4-BE49-F238E27FC236}">
                  <a16:creationId xmlns:a16="http://schemas.microsoft.com/office/drawing/2014/main" id="{C3948F2E-031B-E7E9-3AD3-F959643DB70C}"/>
                </a:ext>
              </a:extLst>
            </p:cNvPr>
            <p:cNvSpPr/>
            <p:nvPr/>
          </p:nvSpPr>
          <p:spPr>
            <a:xfrm>
              <a:off x="2132945" y="2033151"/>
              <a:ext cx="68" cy="353"/>
            </a:xfrm>
            <a:custGeom>
              <a:avLst/>
              <a:gdLst/>
              <a:ahLst/>
              <a:cxnLst/>
              <a:rect l="l" t="t" r="r" b="b"/>
              <a:pathLst>
                <a:path w="5" h="26" extrusionOk="0">
                  <a:moveTo>
                    <a:pt x="4" y="1"/>
                  </a:moveTo>
                  <a:cubicBezTo>
                    <a:pt x="4" y="8"/>
                    <a:pt x="1" y="18"/>
                    <a:pt x="4" y="25"/>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4383;p76">
              <a:extLst>
                <a:ext uri="{FF2B5EF4-FFF2-40B4-BE49-F238E27FC236}">
                  <a16:creationId xmlns:a16="http://schemas.microsoft.com/office/drawing/2014/main" id="{9ED437FB-E02F-2279-E87C-E073C47FA741}"/>
                </a:ext>
              </a:extLst>
            </p:cNvPr>
            <p:cNvSpPr/>
            <p:nvPr/>
          </p:nvSpPr>
          <p:spPr>
            <a:xfrm>
              <a:off x="2122354" y="2035867"/>
              <a:ext cx="299" cy="54"/>
            </a:xfrm>
            <a:custGeom>
              <a:avLst/>
              <a:gdLst/>
              <a:ahLst/>
              <a:cxnLst/>
              <a:rect l="l" t="t" r="r" b="b"/>
              <a:pathLst>
                <a:path w="22" h="4" extrusionOk="0">
                  <a:moveTo>
                    <a:pt x="2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4384;p76">
              <a:extLst>
                <a:ext uri="{FF2B5EF4-FFF2-40B4-BE49-F238E27FC236}">
                  <a16:creationId xmlns:a16="http://schemas.microsoft.com/office/drawing/2014/main" id="{559F744B-C00D-6BD5-3C06-B0963958157D}"/>
                </a:ext>
              </a:extLst>
            </p:cNvPr>
            <p:cNvSpPr/>
            <p:nvPr/>
          </p:nvSpPr>
          <p:spPr>
            <a:xfrm>
              <a:off x="2132279" y="2016560"/>
              <a:ext cx="49884" cy="63380"/>
            </a:xfrm>
            <a:custGeom>
              <a:avLst/>
              <a:gdLst/>
              <a:ahLst/>
              <a:cxnLst/>
              <a:rect l="l" t="t" r="r" b="b"/>
              <a:pathLst>
                <a:path w="3674" h="4668" extrusionOk="0">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4385;p76">
              <a:extLst>
                <a:ext uri="{FF2B5EF4-FFF2-40B4-BE49-F238E27FC236}">
                  <a16:creationId xmlns:a16="http://schemas.microsoft.com/office/drawing/2014/main" id="{5DF9794F-8702-45C9-D451-40343F36244A}"/>
                </a:ext>
              </a:extLst>
            </p:cNvPr>
            <p:cNvSpPr/>
            <p:nvPr/>
          </p:nvSpPr>
          <p:spPr>
            <a:xfrm>
              <a:off x="2168070" y="2023593"/>
              <a:ext cx="394" cy="638"/>
            </a:xfrm>
            <a:custGeom>
              <a:avLst/>
              <a:gdLst/>
              <a:ahLst/>
              <a:cxnLst/>
              <a:rect l="l" t="t" r="r" b="b"/>
              <a:pathLst>
                <a:path w="29" h="47" extrusionOk="0">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4386;p76">
              <a:extLst>
                <a:ext uri="{FF2B5EF4-FFF2-40B4-BE49-F238E27FC236}">
                  <a16:creationId xmlns:a16="http://schemas.microsoft.com/office/drawing/2014/main" id="{998B3D16-2CD0-E3A5-8F2A-BF8E5C59C9FB}"/>
                </a:ext>
              </a:extLst>
            </p:cNvPr>
            <p:cNvSpPr/>
            <p:nvPr/>
          </p:nvSpPr>
          <p:spPr>
            <a:xfrm>
              <a:off x="2166359" y="2024217"/>
              <a:ext cx="1724" cy="6191"/>
            </a:xfrm>
            <a:custGeom>
              <a:avLst/>
              <a:gdLst/>
              <a:ahLst/>
              <a:cxnLst/>
              <a:rect l="l" t="t" r="r" b="b"/>
              <a:pathLst>
                <a:path w="127" h="456" extrusionOk="0">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4387;p76">
              <a:extLst>
                <a:ext uri="{FF2B5EF4-FFF2-40B4-BE49-F238E27FC236}">
                  <a16:creationId xmlns:a16="http://schemas.microsoft.com/office/drawing/2014/main" id="{CF3F1013-F0D4-8A1E-36F4-437253476F8E}"/>
                </a:ext>
              </a:extLst>
            </p:cNvPr>
            <p:cNvSpPr/>
            <p:nvPr/>
          </p:nvSpPr>
          <p:spPr>
            <a:xfrm>
              <a:off x="2147065" y="2027639"/>
              <a:ext cx="1779" cy="54"/>
            </a:xfrm>
            <a:custGeom>
              <a:avLst/>
              <a:gdLst/>
              <a:ahLst/>
              <a:cxnLst/>
              <a:rect l="l" t="t" r="r" b="b"/>
              <a:pathLst>
                <a:path w="131" h="4" extrusionOk="0">
                  <a:moveTo>
                    <a:pt x="1" y="0"/>
                  </a:moveTo>
                  <a:lnTo>
                    <a:pt x="13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4388;p76">
              <a:extLst>
                <a:ext uri="{FF2B5EF4-FFF2-40B4-BE49-F238E27FC236}">
                  <a16:creationId xmlns:a16="http://schemas.microsoft.com/office/drawing/2014/main" id="{DD8A21AB-584B-6568-2965-100AEC1F4D58}"/>
                </a:ext>
              </a:extLst>
            </p:cNvPr>
            <p:cNvSpPr/>
            <p:nvPr/>
          </p:nvSpPr>
          <p:spPr>
            <a:xfrm>
              <a:off x="2149306" y="202773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4389;p76">
              <a:extLst>
                <a:ext uri="{FF2B5EF4-FFF2-40B4-BE49-F238E27FC236}">
                  <a16:creationId xmlns:a16="http://schemas.microsoft.com/office/drawing/2014/main" id="{E9B43A0A-79D8-BF03-624D-3AE56A884E87}"/>
                </a:ext>
              </a:extLst>
            </p:cNvPr>
            <p:cNvSpPr/>
            <p:nvPr/>
          </p:nvSpPr>
          <p:spPr>
            <a:xfrm>
              <a:off x="2167934" y="2023837"/>
              <a:ext cx="394" cy="679"/>
            </a:xfrm>
            <a:custGeom>
              <a:avLst/>
              <a:gdLst/>
              <a:ahLst/>
              <a:cxnLst/>
              <a:rect l="l" t="t" r="r" b="b"/>
              <a:pathLst>
                <a:path w="29" h="50" extrusionOk="0">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4390;p76">
              <a:extLst>
                <a:ext uri="{FF2B5EF4-FFF2-40B4-BE49-F238E27FC236}">
                  <a16:creationId xmlns:a16="http://schemas.microsoft.com/office/drawing/2014/main" id="{47C7B53B-6A0F-B9CC-3009-CF5D4A74E3D3}"/>
                </a:ext>
              </a:extLst>
            </p:cNvPr>
            <p:cNvSpPr/>
            <p:nvPr/>
          </p:nvSpPr>
          <p:spPr>
            <a:xfrm>
              <a:off x="2132184" y="2072553"/>
              <a:ext cx="68" cy="68"/>
            </a:xfrm>
            <a:custGeom>
              <a:avLst/>
              <a:gdLst/>
              <a:ahLst/>
              <a:cxnLst/>
              <a:rect l="l" t="t" r="r" b="b"/>
              <a:pathLst>
                <a:path w="5" h="5" extrusionOk="0">
                  <a:moveTo>
                    <a:pt x="1" y="4"/>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4391;p76">
              <a:extLst>
                <a:ext uri="{FF2B5EF4-FFF2-40B4-BE49-F238E27FC236}">
                  <a16:creationId xmlns:a16="http://schemas.microsoft.com/office/drawing/2014/main" id="{839BBA02-47C2-E07A-2840-970E10ABEEEF}"/>
                </a:ext>
              </a:extLst>
            </p:cNvPr>
            <p:cNvSpPr/>
            <p:nvPr/>
          </p:nvSpPr>
          <p:spPr>
            <a:xfrm>
              <a:off x="2146400" y="2033532"/>
              <a:ext cx="68" cy="489"/>
            </a:xfrm>
            <a:custGeom>
              <a:avLst/>
              <a:gdLst/>
              <a:ahLst/>
              <a:cxnLst/>
              <a:rect l="l" t="t" r="r" b="b"/>
              <a:pathLst>
                <a:path w="5" h="36" extrusionOk="0">
                  <a:moveTo>
                    <a:pt x="4" y="1"/>
                  </a:moveTo>
                  <a:lnTo>
                    <a:pt x="4" y="1"/>
                  </a:lnTo>
                  <a:cubicBezTo>
                    <a:pt x="1" y="15"/>
                    <a:pt x="1" y="25"/>
                    <a:pt x="1" y="36"/>
                  </a:cubicBezTo>
                  <a:cubicBezTo>
                    <a:pt x="4"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4392;p76">
              <a:extLst>
                <a:ext uri="{FF2B5EF4-FFF2-40B4-BE49-F238E27FC236}">
                  <a16:creationId xmlns:a16="http://schemas.microsoft.com/office/drawing/2014/main" id="{067D1DC9-4A58-E5D6-BD0A-310CC6E7600E}"/>
                </a:ext>
              </a:extLst>
            </p:cNvPr>
            <p:cNvSpPr/>
            <p:nvPr/>
          </p:nvSpPr>
          <p:spPr>
            <a:xfrm>
              <a:off x="2132660" y="2071983"/>
              <a:ext cx="299" cy="204"/>
            </a:xfrm>
            <a:custGeom>
              <a:avLst/>
              <a:gdLst/>
              <a:ahLst/>
              <a:cxnLst/>
              <a:rect l="l" t="t" r="r" b="b"/>
              <a:pathLst>
                <a:path w="22" h="15" extrusionOk="0">
                  <a:moveTo>
                    <a:pt x="1" y="15"/>
                  </a:moveTo>
                  <a:cubicBezTo>
                    <a:pt x="8" y="11"/>
                    <a:pt x="15" y="4"/>
                    <a:pt x="22" y="1"/>
                  </a:cubicBezTo>
                  <a:cubicBezTo>
                    <a:pt x="15" y="4"/>
                    <a:pt x="8"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4393;p76">
              <a:extLst>
                <a:ext uri="{FF2B5EF4-FFF2-40B4-BE49-F238E27FC236}">
                  <a16:creationId xmlns:a16="http://schemas.microsoft.com/office/drawing/2014/main" id="{32DACEBF-E8E9-AFAA-2D14-E8C38CD05F12}"/>
                </a:ext>
              </a:extLst>
            </p:cNvPr>
            <p:cNvSpPr/>
            <p:nvPr/>
          </p:nvSpPr>
          <p:spPr>
            <a:xfrm>
              <a:off x="2133759" y="2071603"/>
              <a:ext cx="244" cy="68"/>
            </a:xfrm>
            <a:custGeom>
              <a:avLst/>
              <a:gdLst/>
              <a:ahLst/>
              <a:cxnLst/>
              <a:rect l="l" t="t" r="r" b="b"/>
              <a:pathLst>
                <a:path w="18" h="5" extrusionOk="0">
                  <a:moveTo>
                    <a:pt x="0"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4394;p76">
              <a:extLst>
                <a:ext uri="{FF2B5EF4-FFF2-40B4-BE49-F238E27FC236}">
                  <a16:creationId xmlns:a16="http://schemas.microsoft.com/office/drawing/2014/main" id="{A6F5C985-AB56-D6DD-C8D9-864DC73DC3AA}"/>
                </a:ext>
              </a:extLst>
            </p:cNvPr>
            <p:cNvSpPr/>
            <p:nvPr/>
          </p:nvSpPr>
          <p:spPr>
            <a:xfrm>
              <a:off x="2132334" y="2072268"/>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4395;p76">
              <a:extLst>
                <a:ext uri="{FF2B5EF4-FFF2-40B4-BE49-F238E27FC236}">
                  <a16:creationId xmlns:a16="http://schemas.microsoft.com/office/drawing/2014/main" id="{B56EA537-D682-C75D-4333-65B03C4DA9CC}"/>
                </a:ext>
              </a:extLst>
            </p:cNvPr>
            <p:cNvSpPr/>
            <p:nvPr/>
          </p:nvSpPr>
          <p:spPr>
            <a:xfrm>
              <a:off x="2133379" y="2071657"/>
              <a:ext cx="244" cy="109"/>
            </a:xfrm>
            <a:custGeom>
              <a:avLst/>
              <a:gdLst/>
              <a:ahLst/>
              <a:cxnLst/>
              <a:rect l="l" t="t" r="r" b="b"/>
              <a:pathLst>
                <a:path w="18" h="8" extrusionOk="0">
                  <a:moveTo>
                    <a:pt x="0"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4396;p76">
              <a:extLst>
                <a:ext uri="{FF2B5EF4-FFF2-40B4-BE49-F238E27FC236}">
                  <a16:creationId xmlns:a16="http://schemas.microsoft.com/office/drawing/2014/main" id="{7780DC49-F82E-FCD3-BC81-77F423818F1F}"/>
                </a:ext>
              </a:extLst>
            </p:cNvPr>
            <p:cNvSpPr/>
            <p:nvPr/>
          </p:nvSpPr>
          <p:spPr>
            <a:xfrm>
              <a:off x="2134140" y="2071562"/>
              <a:ext cx="394" cy="14"/>
            </a:xfrm>
            <a:custGeom>
              <a:avLst/>
              <a:gdLst/>
              <a:ahLst/>
              <a:cxnLst/>
              <a:rect l="l" t="t" r="r" b="b"/>
              <a:pathLst>
                <a:path w="29" h="1" extrusionOk="0">
                  <a:moveTo>
                    <a:pt x="0" y="0"/>
                  </a:moveTo>
                  <a:cubicBezTo>
                    <a:pt x="7" y="0"/>
                    <a:pt x="18" y="0"/>
                    <a:pt x="28" y="0"/>
                  </a:cubicBezTo>
                  <a:cubicBezTo>
                    <a:pt x="18" y="0"/>
                    <a:pt x="7"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4397;p76">
              <a:extLst>
                <a:ext uri="{FF2B5EF4-FFF2-40B4-BE49-F238E27FC236}">
                  <a16:creationId xmlns:a16="http://schemas.microsoft.com/office/drawing/2014/main" id="{8B350CD6-A52E-8094-6DA7-379B25917D6D}"/>
                </a:ext>
              </a:extLst>
            </p:cNvPr>
            <p:cNvSpPr/>
            <p:nvPr/>
          </p:nvSpPr>
          <p:spPr>
            <a:xfrm>
              <a:off x="2143359" y="2058297"/>
              <a:ext cx="1100" cy="1819"/>
            </a:xfrm>
            <a:custGeom>
              <a:avLst/>
              <a:gdLst/>
              <a:ahLst/>
              <a:cxnLst/>
              <a:rect l="l" t="t" r="r" b="b"/>
              <a:pathLst>
                <a:path w="81" h="134" extrusionOk="0">
                  <a:moveTo>
                    <a:pt x="81" y="134"/>
                  </a:moveTo>
                  <a:cubicBezTo>
                    <a:pt x="60" y="84"/>
                    <a:pt x="32" y="39"/>
                    <a:pt x="0" y="0"/>
                  </a:cubicBezTo>
                  <a:cubicBezTo>
                    <a:pt x="32" y="39"/>
                    <a:pt x="60" y="84"/>
                    <a:pt x="81"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4398;p76">
              <a:extLst>
                <a:ext uri="{FF2B5EF4-FFF2-40B4-BE49-F238E27FC236}">
                  <a16:creationId xmlns:a16="http://schemas.microsoft.com/office/drawing/2014/main" id="{77F829E7-03B4-B19D-E6CA-847B8DD05AC4}"/>
                </a:ext>
              </a:extLst>
            </p:cNvPr>
            <p:cNvSpPr/>
            <p:nvPr/>
          </p:nvSpPr>
          <p:spPr>
            <a:xfrm>
              <a:off x="2146685" y="2030436"/>
              <a:ext cx="109" cy="774"/>
            </a:xfrm>
            <a:custGeom>
              <a:avLst/>
              <a:gdLst/>
              <a:ahLst/>
              <a:cxnLst/>
              <a:rect l="l" t="t" r="r" b="b"/>
              <a:pathLst>
                <a:path w="8" h="57" extrusionOk="0">
                  <a:moveTo>
                    <a:pt x="8" y="1"/>
                  </a:moveTo>
                  <a:cubicBezTo>
                    <a:pt x="4" y="18"/>
                    <a:pt x="1" y="39"/>
                    <a:pt x="1" y="57"/>
                  </a:cubicBez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4399;p76">
              <a:extLst>
                <a:ext uri="{FF2B5EF4-FFF2-40B4-BE49-F238E27FC236}">
                  <a16:creationId xmlns:a16="http://schemas.microsoft.com/office/drawing/2014/main" id="{E8F4C35C-663E-5C65-EAD8-24E61A3F8AF9}"/>
                </a:ext>
              </a:extLst>
            </p:cNvPr>
            <p:cNvSpPr/>
            <p:nvPr/>
          </p:nvSpPr>
          <p:spPr>
            <a:xfrm>
              <a:off x="2146780" y="2029350"/>
              <a:ext cx="109" cy="910"/>
            </a:xfrm>
            <a:custGeom>
              <a:avLst/>
              <a:gdLst/>
              <a:ahLst/>
              <a:cxnLst/>
              <a:rect l="l" t="t" r="r" b="b"/>
              <a:pathLst>
                <a:path w="8" h="67" extrusionOk="0">
                  <a:moveTo>
                    <a:pt x="1" y="6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4400;p76">
              <a:extLst>
                <a:ext uri="{FF2B5EF4-FFF2-40B4-BE49-F238E27FC236}">
                  <a16:creationId xmlns:a16="http://schemas.microsoft.com/office/drawing/2014/main" id="{1244576D-83E4-6020-670F-CA1306416947}"/>
                </a:ext>
              </a:extLst>
            </p:cNvPr>
            <p:cNvSpPr/>
            <p:nvPr/>
          </p:nvSpPr>
          <p:spPr>
            <a:xfrm>
              <a:off x="2132945" y="2071793"/>
              <a:ext cx="353" cy="204"/>
            </a:xfrm>
            <a:custGeom>
              <a:avLst/>
              <a:gdLst/>
              <a:ahLst/>
              <a:cxnLst/>
              <a:rect l="l" t="t" r="r" b="b"/>
              <a:pathLst>
                <a:path w="26" h="15" extrusionOk="0">
                  <a:moveTo>
                    <a:pt x="1" y="15"/>
                  </a:moveTo>
                  <a:cubicBezTo>
                    <a:pt x="8" y="8"/>
                    <a:pt x="18" y="4"/>
                    <a:pt x="25" y="1"/>
                  </a:cubicBezTo>
                  <a:cubicBezTo>
                    <a:pt x="18" y="4"/>
                    <a:pt x="8" y="8"/>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4401;p76">
              <a:extLst>
                <a:ext uri="{FF2B5EF4-FFF2-40B4-BE49-F238E27FC236}">
                  <a16:creationId xmlns:a16="http://schemas.microsoft.com/office/drawing/2014/main" id="{E49CD3C7-0091-D836-ADA5-E189B52AF7E1}"/>
                </a:ext>
              </a:extLst>
            </p:cNvPr>
            <p:cNvSpPr/>
            <p:nvPr/>
          </p:nvSpPr>
          <p:spPr>
            <a:xfrm>
              <a:off x="2146590" y="2031386"/>
              <a:ext cx="68" cy="638"/>
            </a:xfrm>
            <a:custGeom>
              <a:avLst/>
              <a:gdLst/>
              <a:ahLst/>
              <a:cxnLst/>
              <a:rect l="l" t="t" r="r" b="b"/>
              <a:pathLst>
                <a:path w="5" h="47" extrusionOk="0">
                  <a:moveTo>
                    <a:pt x="1" y="47"/>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4402;p76">
              <a:extLst>
                <a:ext uri="{FF2B5EF4-FFF2-40B4-BE49-F238E27FC236}">
                  <a16:creationId xmlns:a16="http://schemas.microsoft.com/office/drawing/2014/main" id="{01CFD943-013A-F793-2307-6B7A043C96CB}"/>
                </a:ext>
              </a:extLst>
            </p:cNvPr>
            <p:cNvSpPr/>
            <p:nvPr/>
          </p:nvSpPr>
          <p:spPr>
            <a:xfrm>
              <a:off x="2146930" y="2027639"/>
              <a:ext cx="149" cy="1575"/>
            </a:xfrm>
            <a:custGeom>
              <a:avLst/>
              <a:gdLst/>
              <a:ahLst/>
              <a:cxnLst/>
              <a:rect l="l" t="t" r="r" b="b"/>
              <a:pathLst>
                <a:path w="11" h="116" extrusionOk="0">
                  <a:moveTo>
                    <a:pt x="11" y="0"/>
                  </a:moveTo>
                  <a:cubicBezTo>
                    <a:pt x="7" y="42"/>
                    <a:pt x="4" y="81"/>
                    <a:pt x="0" y="116"/>
                  </a:cubicBezTo>
                  <a:cubicBezTo>
                    <a:pt x="4" y="81"/>
                    <a:pt x="7" y="42"/>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4403;p76">
              <a:extLst>
                <a:ext uri="{FF2B5EF4-FFF2-40B4-BE49-F238E27FC236}">
                  <a16:creationId xmlns:a16="http://schemas.microsoft.com/office/drawing/2014/main" id="{ECBB41E7-4161-0EEE-3386-7688DC75B626}"/>
                </a:ext>
              </a:extLst>
            </p:cNvPr>
            <p:cNvSpPr/>
            <p:nvPr/>
          </p:nvSpPr>
          <p:spPr>
            <a:xfrm>
              <a:off x="2146549" y="2032201"/>
              <a:ext cx="54" cy="584"/>
            </a:xfrm>
            <a:custGeom>
              <a:avLst/>
              <a:gdLst/>
              <a:ahLst/>
              <a:cxnLst/>
              <a:rect l="l" t="t" r="r" b="b"/>
              <a:pathLst>
                <a:path w="4" h="43" extrusionOk="0">
                  <a:moveTo>
                    <a:pt x="4" y="1"/>
                  </a:moveTo>
                  <a:cubicBezTo>
                    <a:pt x="0" y="18"/>
                    <a:pt x="0" y="29"/>
                    <a:pt x="0" y="43"/>
                  </a:cubicBezTo>
                  <a:cubicBezTo>
                    <a:pt x="0" y="32"/>
                    <a:pt x="0" y="1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4404;p76">
              <a:extLst>
                <a:ext uri="{FF2B5EF4-FFF2-40B4-BE49-F238E27FC236}">
                  <a16:creationId xmlns:a16="http://schemas.microsoft.com/office/drawing/2014/main" id="{1F233CE5-4941-6C73-6263-2295335D5E03}"/>
                </a:ext>
              </a:extLst>
            </p:cNvPr>
            <p:cNvSpPr/>
            <p:nvPr/>
          </p:nvSpPr>
          <p:spPr>
            <a:xfrm>
              <a:off x="2136135" y="2062329"/>
              <a:ext cx="3150" cy="543"/>
            </a:xfrm>
            <a:custGeom>
              <a:avLst/>
              <a:gdLst/>
              <a:ahLst/>
              <a:cxnLst/>
              <a:rect l="l" t="t" r="r" b="b"/>
              <a:pathLst>
                <a:path w="232" h="40" extrusionOk="0">
                  <a:moveTo>
                    <a:pt x="195" y="1"/>
                  </a:moveTo>
                  <a:cubicBezTo>
                    <a:pt x="118" y="1"/>
                    <a:pt x="24" y="4"/>
                    <a:pt x="0" y="40"/>
                  </a:cubicBezTo>
                  <a:cubicBezTo>
                    <a:pt x="28" y="1"/>
                    <a:pt x="151" y="1"/>
                    <a:pt x="231" y="1"/>
                  </a:cubicBezTo>
                  <a:cubicBezTo>
                    <a:pt x="220" y="1"/>
                    <a:pt x="208" y="1"/>
                    <a:pt x="1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4405;p76">
              <a:extLst>
                <a:ext uri="{FF2B5EF4-FFF2-40B4-BE49-F238E27FC236}">
                  <a16:creationId xmlns:a16="http://schemas.microsoft.com/office/drawing/2014/main" id="{6A08229B-DC42-B5BC-E976-1657CA51CEBB}"/>
                </a:ext>
              </a:extLst>
            </p:cNvPr>
            <p:cNvSpPr/>
            <p:nvPr/>
          </p:nvSpPr>
          <p:spPr>
            <a:xfrm>
              <a:off x="2146454" y="2032921"/>
              <a:ext cx="54" cy="489"/>
            </a:xfrm>
            <a:custGeom>
              <a:avLst/>
              <a:gdLst/>
              <a:ahLst/>
              <a:cxnLst/>
              <a:rect l="l" t="t" r="r" b="b"/>
              <a:pathLst>
                <a:path w="4" h="36" extrusionOk="0">
                  <a:moveTo>
                    <a:pt x="4" y="0"/>
                  </a:moveTo>
                  <a:lnTo>
                    <a:pt x="4" y="0"/>
                  </a:lnTo>
                  <a:cubicBezTo>
                    <a:pt x="0" y="14"/>
                    <a:pt x="0" y="25"/>
                    <a:pt x="0" y="35"/>
                  </a:cubicBezTo>
                  <a:cubicBezTo>
                    <a:pt x="4" y="25"/>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4406;p76">
              <a:extLst>
                <a:ext uri="{FF2B5EF4-FFF2-40B4-BE49-F238E27FC236}">
                  <a16:creationId xmlns:a16="http://schemas.microsoft.com/office/drawing/2014/main" id="{E7F3A1FC-9105-ABBA-ED63-78734FB716EA}"/>
                </a:ext>
              </a:extLst>
            </p:cNvPr>
            <p:cNvSpPr/>
            <p:nvPr/>
          </p:nvSpPr>
          <p:spPr>
            <a:xfrm>
              <a:off x="2208721" y="1867452"/>
              <a:ext cx="119645" cy="148131"/>
            </a:xfrm>
            <a:custGeom>
              <a:avLst/>
              <a:gdLst/>
              <a:ahLst/>
              <a:cxnLst/>
              <a:rect l="l" t="t" r="r" b="b"/>
              <a:pathLst>
                <a:path w="8812" h="10910" extrusionOk="0">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4407;p76">
              <a:extLst>
                <a:ext uri="{FF2B5EF4-FFF2-40B4-BE49-F238E27FC236}">
                  <a16:creationId xmlns:a16="http://schemas.microsoft.com/office/drawing/2014/main" id="{4CA49776-B006-8CB3-F62B-CBB34797CBBF}"/>
                </a:ext>
              </a:extLst>
            </p:cNvPr>
            <p:cNvSpPr/>
            <p:nvPr/>
          </p:nvSpPr>
          <p:spPr>
            <a:xfrm>
              <a:off x="2215129" y="1960186"/>
              <a:ext cx="5295" cy="7196"/>
            </a:xfrm>
            <a:custGeom>
              <a:avLst/>
              <a:gdLst/>
              <a:ahLst/>
              <a:cxnLst/>
              <a:rect l="l" t="t" r="r" b="b"/>
              <a:pathLst>
                <a:path w="390" h="530" extrusionOk="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4408;p76">
              <a:extLst>
                <a:ext uri="{FF2B5EF4-FFF2-40B4-BE49-F238E27FC236}">
                  <a16:creationId xmlns:a16="http://schemas.microsoft.com/office/drawing/2014/main" id="{C45B878E-390A-F3E4-9521-95858C5AC6ED}"/>
                </a:ext>
              </a:extLst>
            </p:cNvPr>
            <p:cNvSpPr/>
            <p:nvPr/>
          </p:nvSpPr>
          <p:spPr>
            <a:xfrm>
              <a:off x="2245217" y="1998977"/>
              <a:ext cx="394" cy="625"/>
            </a:xfrm>
            <a:custGeom>
              <a:avLst/>
              <a:gdLst/>
              <a:ahLst/>
              <a:cxnLst/>
              <a:rect l="l" t="t" r="r" b="b"/>
              <a:pathLst>
                <a:path w="29" h="46" extrusionOk="0">
                  <a:moveTo>
                    <a:pt x="29" y="46"/>
                  </a:moveTo>
                  <a:lnTo>
                    <a:pt x="15" y="4"/>
                  </a:lnTo>
                  <a:lnTo>
                    <a:pt x="1" y="0"/>
                  </a:ln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4409;p76">
              <a:extLst>
                <a:ext uri="{FF2B5EF4-FFF2-40B4-BE49-F238E27FC236}">
                  <a16:creationId xmlns:a16="http://schemas.microsoft.com/office/drawing/2014/main" id="{822DC109-E4A0-1389-6C1B-B49E9FA41262}"/>
                </a:ext>
              </a:extLst>
            </p:cNvPr>
            <p:cNvSpPr/>
            <p:nvPr/>
          </p:nvSpPr>
          <p:spPr>
            <a:xfrm>
              <a:off x="2212183" y="1952922"/>
              <a:ext cx="68" cy="149"/>
            </a:xfrm>
            <a:custGeom>
              <a:avLst/>
              <a:gdLst/>
              <a:ahLst/>
              <a:cxnLst/>
              <a:rect l="l" t="t" r="r" b="b"/>
              <a:pathLst>
                <a:path w="5" h="11" extrusionOk="0">
                  <a:moveTo>
                    <a:pt x="1" y="0"/>
                  </a:moveTo>
                  <a:cubicBezTo>
                    <a:pt x="1" y="4"/>
                    <a:pt x="1"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4410;p76">
              <a:extLst>
                <a:ext uri="{FF2B5EF4-FFF2-40B4-BE49-F238E27FC236}">
                  <a16:creationId xmlns:a16="http://schemas.microsoft.com/office/drawing/2014/main" id="{5CD0C718-AEB6-9FB6-1BE1-27A725AFF686}"/>
                </a:ext>
              </a:extLst>
            </p:cNvPr>
            <p:cNvSpPr/>
            <p:nvPr/>
          </p:nvSpPr>
          <p:spPr>
            <a:xfrm>
              <a:off x="2214994" y="1959385"/>
              <a:ext cx="244" cy="720"/>
            </a:xfrm>
            <a:custGeom>
              <a:avLst/>
              <a:gdLst/>
              <a:ahLst/>
              <a:cxnLst/>
              <a:rect l="l" t="t" r="r" b="b"/>
              <a:pathLst>
                <a:path w="18" h="53" extrusionOk="0">
                  <a:moveTo>
                    <a:pt x="0" y="53"/>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4411;p76">
              <a:extLst>
                <a:ext uri="{FF2B5EF4-FFF2-40B4-BE49-F238E27FC236}">
                  <a16:creationId xmlns:a16="http://schemas.microsoft.com/office/drawing/2014/main" id="{8AF4C0BA-0E0F-07EC-E1F6-8F4BA88498D9}"/>
                </a:ext>
              </a:extLst>
            </p:cNvPr>
            <p:cNvSpPr/>
            <p:nvPr/>
          </p:nvSpPr>
          <p:spPr>
            <a:xfrm>
              <a:off x="2208761" y="1945210"/>
              <a:ext cx="14" cy="258"/>
            </a:xfrm>
            <a:custGeom>
              <a:avLst/>
              <a:gdLst/>
              <a:ahLst/>
              <a:cxnLst/>
              <a:rect l="l" t="t" r="r" b="b"/>
              <a:pathLst>
                <a:path w="1" h="19" extrusionOk="0">
                  <a:moveTo>
                    <a:pt x="1" y="18"/>
                  </a:moveTo>
                  <a:cubicBezTo>
                    <a:pt x="1" y="11"/>
                    <a:pt x="1" y="8"/>
                    <a:pt x="1" y="1"/>
                  </a:cubicBezTo>
                  <a:cubicBezTo>
                    <a:pt x="1" y="8"/>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4412;p76">
              <a:extLst>
                <a:ext uri="{FF2B5EF4-FFF2-40B4-BE49-F238E27FC236}">
                  <a16:creationId xmlns:a16="http://schemas.microsoft.com/office/drawing/2014/main" id="{C8C28522-1099-F848-6047-970D514B61B1}"/>
                </a:ext>
              </a:extLst>
            </p:cNvPr>
            <p:cNvSpPr/>
            <p:nvPr/>
          </p:nvSpPr>
          <p:spPr>
            <a:xfrm>
              <a:off x="2212563" y="1953872"/>
              <a:ext cx="964" cy="1195"/>
            </a:xfrm>
            <a:custGeom>
              <a:avLst/>
              <a:gdLst/>
              <a:ahLst/>
              <a:cxnLst/>
              <a:rect l="l" t="t" r="r" b="b"/>
              <a:pathLst>
                <a:path w="71" h="88" extrusionOk="0">
                  <a:moveTo>
                    <a:pt x="71" y="88"/>
                  </a:moveTo>
                  <a:cubicBezTo>
                    <a:pt x="43" y="60"/>
                    <a:pt x="18" y="32"/>
                    <a:pt x="1" y="0"/>
                  </a:cubicBezTo>
                  <a:cubicBezTo>
                    <a:pt x="18" y="32"/>
                    <a:pt x="43" y="60"/>
                    <a:pt x="71"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4413;p76">
              <a:extLst>
                <a:ext uri="{FF2B5EF4-FFF2-40B4-BE49-F238E27FC236}">
                  <a16:creationId xmlns:a16="http://schemas.microsoft.com/office/drawing/2014/main" id="{7AB85037-7981-9A66-92EC-26DBB0EEF867}"/>
                </a:ext>
              </a:extLst>
            </p:cNvPr>
            <p:cNvSpPr/>
            <p:nvPr/>
          </p:nvSpPr>
          <p:spPr>
            <a:xfrm>
              <a:off x="2215279" y="1956343"/>
              <a:ext cx="54" cy="14"/>
            </a:xfrm>
            <a:custGeom>
              <a:avLst/>
              <a:gdLst/>
              <a:ahLst/>
              <a:cxnLst/>
              <a:rect l="l" t="t" r="r" b="b"/>
              <a:pathLst>
                <a:path w="4" h="1" extrusionOk="0">
                  <a:moveTo>
                    <a:pt x="4" y="0"/>
                  </a:moveTo>
                  <a:lnTo>
                    <a:pt x="4"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4414;p76">
              <a:extLst>
                <a:ext uri="{FF2B5EF4-FFF2-40B4-BE49-F238E27FC236}">
                  <a16:creationId xmlns:a16="http://schemas.microsoft.com/office/drawing/2014/main" id="{B594DA48-704D-09CC-5C8F-60EF9413DDAE}"/>
                </a:ext>
              </a:extLst>
            </p:cNvPr>
            <p:cNvSpPr/>
            <p:nvPr/>
          </p:nvSpPr>
          <p:spPr>
            <a:xfrm>
              <a:off x="2212427" y="1953533"/>
              <a:ext cx="109" cy="299"/>
            </a:xfrm>
            <a:custGeom>
              <a:avLst/>
              <a:gdLst/>
              <a:ahLst/>
              <a:cxnLst/>
              <a:rect l="l" t="t" r="r" b="b"/>
              <a:pathLst>
                <a:path w="8" h="22" extrusionOk="0">
                  <a:moveTo>
                    <a:pt x="0" y="1"/>
                  </a:moveTo>
                  <a:cubicBezTo>
                    <a:pt x="4"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4415;p76">
              <a:extLst>
                <a:ext uri="{FF2B5EF4-FFF2-40B4-BE49-F238E27FC236}">
                  <a16:creationId xmlns:a16="http://schemas.microsoft.com/office/drawing/2014/main" id="{D684D3B2-29C3-A394-BE0D-578C905107C6}"/>
                </a:ext>
              </a:extLst>
            </p:cNvPr>
            <p:cNvSpPr/>
            <p:nvPr/>
          </p:nvSpPr>
          <p:spPr>
            <a:xfrm>
              <a:off x="2212278" y="1953248"/>
              <a:ext cx="109" cy="258"/>
            </a:xfrm>
            <a:custGeom>
              <a:avLst/>
              <a:gdLst/>
              <a:ahLst/>
              <a:cxnLst/>
              <a:rect l="l" t="t" r="r" b="b"/>
              <a:pathLst>
                <a:path w="8" h="19" extrusionOk="0">
                  <a:moveTo>
                    <a:pt x="1" y="1"/>
                  </a:moveTo>
                  <a:cubicBezTo>
                    <a:pt x="1" y="4"/>
                    <a:pt x="4" y="11"/>
                    <a:pt x="8" y="18"/>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4416;p76">
              <a:extLst>
                <a:ext uri="{FF2B5EF4-FFF2-40B4-BE49-F238E27FC236}">
                  <a16:creationId xmlns:a16="http://schemas.microsoft.com/office/drawing/2014/main" id="{B9D6CDBF-C17E-6C63-77BE-465A75B721B6}"/>
                </a:ext>
              </a:extLst>
            </p:cNvPr>
            <p:cNvSpPr/>
            <p:nvPr/>
          </p:nvSpPr>
          <p:spPr>
            <a:xfrm>
              <a:off x="2216080" y="1961421"/>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4417;p76">
              <a:extLst>
                <a:ext uri="{FF2B5EF4-FFF2-40B4-BE49-F238E27FC236}">
                  <a16:creationId xmlns:a16="http://schemas.microsoft.com/office/drawing/2014/main" id="{142D1654-600C-E54B-A98B-EA4A2A1C5461}"/>
                </a:ext>
              </a:extLst>
            </p:cNvPr>
            <p:cNvSpPr/>
            <p:nvPr/>
          </p:nvSpPr>
          <p:spPr>
            <a:xfrm>
              <a:off x="2307348" y="1867601"/>
              <a:ext cx="394" cy="489"/>
            </a:xfrm>
            <a:custGeom>
              <a:avLst/>
              <a:gdLst/>
              <a:ahLst/>
              <a:cxnLst/>
              <a:rect l="l" t="t" r="r" b="b"/>
              <a:pathLst>
                <a:path w="29" h="36" extrusionOk="0">
                  <a:moveTo>
                    <a:pt x="0" y="3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4418;p76">
              <a:extLst>
                <a:ext uri="{FF2B5EF4-FFF2-40B4-BE49-F238E27FC236}">
                  <a16:creationId xmlns:a16="http://schemas.microsoft.com/office/drawing/2014/main" id="{B66CEB48-85D9-C023-975F-91DD899ED611}"/>
                </a:ext>
              </a:extLst>
            </p:cNvPr>
            <p:cNvSpPr/>
            <p:nvPr/>
          </p:nvSpPr>
          <p:spPr>
            <a:xfrm>
              <a:off x="2305583" y="1869312"/>
              <a:ext cx="353" cy="109"/>
            </a:xfrm>
            <a:custGeom>
              <a:avLst/>
              <a:gdLst/>
              <a:ahLst/>
              <a:cxnLst/>
              <a:rect l="l" t="t" r="r" b="b"/>
              <a:pathLst>
                <a:path w="26" h="8" extrusionOk="0">
                  <a:moveTo>
                    <a:pt x="1" y="7"/>
                  </a:moveTo>
                  <a:cubicBezTo>
                    <a:pt x="11" y="4"/>
                    <a:pt x="18" y="4"/>
                    <a:pt x="25" y="0"/>
                  </a:cubicBezTo>
                  <a:cubicBezTo>
                    <a:pt x="18" y="4"/>
                    <a:pt x="1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4419;p76">
              <a:extLst>
                <a:ext uri="{FF2B5EF4-FFF2-40B4-BE49-F238E27FC236}">
                  <a16:creationId xmlns:a16="http://schemas.microsoft.com/office/drawing/2014/main" id="{DD87E47C-2F95-3C78-40AC-2EB3D849B49F}"/>
                </a:ext>
              </a:extLst>
            </p:cNvPr>
            <p:cNvSpPr/>
            <p:nvPr/>
          </p:nvSpPr>
          <p:spPr>
            <a:xfrm>
              <a:off x="2306302" y="1868932"/>
              <a:ext cx="299" cy="204"/>
            </a:xfrm>
            <a:custGeom>
              <a:avLst/>
              <a:gdLst/>
              <a:ahLst/>
              <a:cxnLst/>
              <a:rect l="l" t="t" r="r" b="b"/>
              <a:pathLst>
                <a:path w="22" h="15" extrusionOk="0">
                  <a:moveTo>
                    <a:pt x="0" y="14"/>
                  </a:moveTo>
                  <a:cubicBezTo>
                    <a:pt x="7" y="11"/>
                    <a:pt x="14" y="4"/>
                    <a:pt x="21" y="0"/>
                  </a:cubicBezTo>
                  <a:cubicBezTo>
                    <a:pt x="14" y="4"/>
                    <a:pt x="7"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4420;p76">
              <a:extLst>
                <a:ext uri="{FF2B5EF4-FFF2-40B4-BE49-F238E27FC236}">
                  <a16:creationId xmlns:a16="http://schemas.microsoft.com/office/drawing/2014/main" id="{F4681FC1-E9A3-4301-376B-F1152A4224B4}"/>
                </a:ext>
              </a:extLst>
            </p:cNvPr>
            <p:cNvSpPr/>
            <p:nvPr/>
          </p:nvSpPr>
          <p:spPr>
            <a:xfrm>
              <a:off x="2305963" y="1869162"/>
              <a:ext cx="353" cy="163"/>
            </a:xfrm>
            <a:custGeom>
              <a:avLst/>
              <a:gdLst/>
              <a:ahLst/>
              <a:cxnLst/>
              <a:rect l="l" t="t" r="r" b="b"/>
              <a:pathLst>
                <a:path w="26" h="12" extrusionOk="0">
                  <a:moveTo>
                    <a:pt x="1" y="11"/>
                  </a:moveTo>
                  <a:cubicBezTo>
                    <a:pt x="11" y="8"/>
                    <a:pt x="18" y="4"/>
                    <a:pt x="25" y="1"/>
                  </a:cubicBezTo>
                  <a:cubicBezTo>
                    <a:pt x="18" y="4"/>
                    <a:pt x="1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4421;p76">
              <a:extLst>
                <a:ext uri="{FF2B5EF4-FFF2-40B4-BE49-F238E27FC236}">
                  <a16:creationId xmlns:a16="http://schemas.microsoft.com/office/drawing/2014/main" id="{27572A5B-063A-3645-3E06-16B3435E29F2}"/>
                </a:ext>
              </a:extLst>
            </p:cNvPr>
            <p:cNvSpPr/>
            <p:nvPr/>
          </p:nvSpPr>
          <p:spPr>
            <a:xfrm>
              <a:off x="2306628" y="1868646"/>
              <a:ext cx="299" cy="299"/>
            </a:xfrm>
            <a:custGeom>
              <a:avLst/>
              <a:gdLst/>
              <a:ahLst/>
              <a:cxnLst/>
              <a:rect l="l" t="t" r="r" b="b"/>
              <a:pathLst>
                <a:path w="22" h="22" extrusionOk="0">
                  <a:moveTo>
                    <a:pt x="22" y="0"/>
                  </a:moveTo>
                  <a:cubicBezTo>
                    <a:pt x="15" y="7"/>
                    <a:pt x="8" y="14"/>
                    <a:pt x="1" y="21"/>
                  </a:cubicBezTo>
                  <a:cubicBezTo>
                    <a:pt x="8" y="14"/>
                    <a:pt x="15" y="7"/>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4422;p76">
              <a:extLst>
                <a:ext uri="{FF2B5EF4-FFF2-40B4-BE49-F238E27FC236}">
                  <a16:creationId xmlns:a16="http://schemas.microsoft.com/office/drawing/2014/main" id="{9D9AEF8C-3383-C922-0FB5-7A4C7B24E379}"/>
                </a:ext>
              </a:extLst>
            </p:cNvPr>
            <p:cNvSpPr/>
            <p:nvPr/>
          </p:nvSpPr>
          <p:spPr>
            <a:xfrm>
              <a:off x="2306968" y="1868171"/>
              <a:ext cx="339" cy="394"/>
            </a:xfrm>
            <a:custGeom>
              <a:avLst/>
              <a:gdLst/>
              <a:ahLst/>
              <a:cxnLst/>
              <a:rect l="l" t="t" r="r" b="b"/>
              <a:pathLst>
                <a:path w="25" h="29" extrusionOk="0">
                  <a:moveTo>
                    <a:pt x="25" y="0"/>
                  </a:moveTo>
                  <a:lnTo>
                    <a:pt x="25" y="0"/>
                  </a:lnTo>
                  <a:cubicBezTo>
                    <a:pt x="18" y="11"/>
                    <a:pt x="7" y="18"/>
                    <a:pt x="0" y="28"/>
                  </a:cubicBezTo>
                  <a:cubicBezTo>
                    <a:pt x="11" y="21"/>
                    <a:pt x="18" y="1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4423;p76">
              <a:extLst>
                <a:ext uri="{FF2B5EF4-FFF2-40B4-BE49-F238E27FC236}">
                  <a16:creationId xmlns:a16="http://schemas.microsoft.com/office/drawing/2014/main" id="{AEEADBE8-9CD5-D8F0-B1EA-DD6D97F8867F}"/>
                </a:ext>
              </a:extLst>
            </p:cNvPr>
            <p:cNvSpPr/>
            <p:nvPr/>
          </p:nvSpPr>
          <p:spPr>
            <a:xfrm>
              <a:off x="2305162" y="1869407"/>
              <a:ext cx="394" cy="54"/>
            </a:xfrm>
            <a:custGeom>
              <a:avLst/>
              <a:gdLst/>
              <a:ahLst/>
              <a:cxnLst/>
              <a:rect l="l" t="t" r="r" b="b"/>
              <a:pathLst>
                <a:path w="29" h="4" extrusionOk="0">
                  <a:moveTo>
                    <a:pt x="0" y="4"/>
                  </a:moveTo>
                  <a:cubicBezTo>
                    <a:pt x="7" y="4"/>
                    <a:pt x="18" y="0"/>
                    <a:pt x="28" y="0"/>
                  </a:cubicBezTo>
                  <a:cubicBezTo>
                    <a:pt x="18" y="0"/>
                    <a:pt x="7"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4424;p76">
              <a:extLst>
                <a:ext uri="{FF2B5EF4-FFF2-40B4-BE49-F238E27FC236}">
                  <a16:creationId xmlns:a16="http://schemas.microsoft.com/office/drawing/2014/main" id="{E311C228-6BB4-42FA-8671-A296F162ADD2}"/>
                </a:ext>
              </a:extLst>
            </p:cNvPr>
            <p:cNvSpPr/>
            <p:nvPr/>
          </p:nvSpPr>
          <p:spPr>
            <a:xfrm>
              <a:off x="2305067" y="18694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4425;p76">
              <a:extLst>
                <a:ext uri="{FF2B5EF4-FFF2-40B4-BE49-F238E27FC236}">
                  <a16:creationId xmlns:a16="http://schemas.microsoft.com/office/drawing/2014/main" id="{A53607BE-773B-1518-5333-EE6E6486C30B}"/>
                </a:ext>
              </a:extLst>
            </p:cNvPr>
            <p:cNvSpPr/>
            <p:nvPr/>
          </p:nvSpPr>
          <p:spPr>
            <a:xfrm>
              <a:off x="2353593" y="1948930"/>
              <a:ext cx="11799" cy="11704"/>
            </a:xfrm>
            <a:custGeom>
              <a:avLst/>
              <a:gdLst/>
              <a:ahLst/>
              <a:cxnLst/>
              <a:rect l="l" t="t" r="r" b="b"/>
              <a:pathLst>
                <a:path w="869" h="862" extrusionOk="0">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4426;p76">
              <a:extLst>
                <a:ext uri="{FF2B5EF4-FFF2-40B4-BE49-F238E27FC236}">
                  <a16:creationId xmlns:a16="http://schemas.microsoft.com/office/drawing/2014/main" id="{36654F6A-B7C7-472E-AB84-98B2A1DECA83}"/>
                </a:ext>
              </a:extLst>
            </p:cNvPr>
            <p:cNvSpPr/>
            <p:nvPr/>
          </p:nvSpPr>
          <p:spPr>
            <a:xfrm>
              <a:off x="2361481" y="1958570"/>
              <a:ext cx="1779" cy="2064"/>
            </a:xfrm>
            <a:custGeom>
              <a:avLst/>
              <a:gdLst/>
              <a:ahLst/>
              <a:cxnLst/>
              <a:rect l="l" t="t" r="r" b="b"/>
              <a:pathLst>
                <a:path w="131" h="152" extrusionOk="0">
                  <a:moveTo>
                    <a:pt x="130" y="1"/>
                  </a:moveTo>
                  <a:lnTo>
                    <a:pt x="130" y="1"/>
                  </a:lnTo>
                  <a:cubicBezTo>
                    <a:pt x="88" y="43"/>
                    <a:pt x="43" y="95"/>
                    <a:pt x="1" y="151"/>
                  </a:cubicBezTo>
                  <a:lnTo>
                    <a:pt x="4" y="151"/>
                  </a:lnTo>
                  <a:cubicBezTo>
                    <a:pt x="39" y="102"/>
                    <a:pt x="85" y="50"/>
                    <a:pt x="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4427;p76">
              <a:extLst>
                <a:ext uri="{FF2B5EF4-FFF2-40B4-BE49-F238E27FC236}">
                  <a16:creationId xmlns:a16="http://schemas.microsoft.com/office/drawing/2014/main" id="{E357B879-429D-B1E4-4C23-72194FA0615C}"/>
                </a:ext>
              </a:extLst>
            </p:cNvPr>
            <p:cNvSpPr/>
            <p:nvPr/>
          </p:nvSpPr>
          <p:spPr>
            <a:xfrm>
              <a:off x="2314910" y="1908374"/>
              <a:ext cx="47019" cy="40325"/>
            </a:xfrm>
            <a:custGeom>
              <a:avLst/>
              <a:gdLst/>
              <a:ahLst/>
              <a:cxnLst/>
              <a:rect l="l" t="t" r="r" b="b"/>
              <a:pathLst>
                <a:path w="3463" h="2970" extrusionOk="0">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4428;p76">
              <a:extLst>
                <a:ext uri="{FF2B5EF4-FFF2-40B4-BE49-F238E27FC236}">
                  <a16:creationId xmlns:a16="http://schemas.microsoft.com/office/drawing/2014/main" id="{BC42AFDD-32E4-1DD7-DEB8-4ED2DB116D3B}"/>
                </a:ext>
              </a:extLst>
            </p:cNvPr>
            <p:cNvSpPr/>
            <p:nvPr/>
          </p:nvSpPr>
          <p:spPr>
            <a:xfrm>
              <a:off x="2327266" y="1910329"/>
              <a:ext cx="625" cy="679"/>
            </a:xfrm>
            <a:custGeom>
              <a:avLst/>
              <a:gdLst/>
              <a:ahLst/>
              <a:cxnLst/>
              <a:rect l="l" t="t" r="r" b="b"/>
              <a:pathLst>
                <a:path w="46" h="50" extrusionOk="0">
                  <a:moveTo>
                    <a:pt x="46" y="0"/>
                  </a:moveTo>
                  <a:cubicBezTo>
                    <a:pt x="32" y="18"/>
                    <a:pt x="14" y="32"/>
                    <a:pt x="0" y="49"/>
                  </a:cubicBezTo>
                  <a:cubicBezTo>
                    <a:pt x="14" y="35"/>
                    <a:pt x="32" y="18"/>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4429;p76">
              <a:extLst>
                <a:ext uri="{FF2B5EF4-FFF2-40B4-BE49-F238E27FC236}">
                  <a16:creationId xmlns:a16="http://schemas.microsoft.com/office/drawing/2014/main" id="{F9C00FA7-AEA9-F791-1A75-0BB45AD09859}"/>
                </a:ext>
              </a:extLst>
            </p:cNvPr>
            <p:cNvSpPr/>
            <p:nvPr/>
          </p:nvSpPr>
          <p:spPr>
            <a:xfrm>
              <a:off x="2324034" y="1913126"/>
              <a:ext cx="489" cy="353"/>
            </a:xfrm>
            <a:custGeom>
              <a:avLst/>
              <a:gdLst/>
              <a:ahLst/>
              <a:cxnLst/>
              <a:rect l="l" t="t" r="r" b="b"/>
              <a:pathLst>
                <a:path w="36" h="26" extrusionOk="0">
                  <a:moveTo>
                    <a:pt x="0" y="25"/>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4430;p76">
              <a:extLst>
                <a:ext uri="{FF2B5EF4-FFF2-40B4-BE49-F238E27FC236}">
                  <a16:creationId xmlns:a16="http://schemas.microsoft.com/office/drawing/2014/main" id="{3C523237-07E8-9D6E-BC8B-5CDC41E46D64}"/>
                </a:ext>
              </a:extLst>
            </p:cNvPr>
            <p:cNvSpPr/>
            <p:nvPr/>
          </p:nvSpPr>
          <p:spPr>
            <a:xfrm>
              <a:off x="2325881" y="1911660"/>
              <a:ext cx="638" cy="489"/>
            </a:xfrm>
            <a:custGeom>
              <a:avLst/>
              <a:gdLst/>
              <a:ahLst/>
              <a:cxnLst/>
              <a:rect l="l" t="t" r="r" b="b"/>
              <a:pathLst>
                <a:path w="47" h="36" extrusionOk="0">
                  <a:moveTo>
                    <a:pt x="1" y="35"/>
                  </a:moveTo>
                  <a:cubicBezTo>
                    <a:pt x="15" y="25"/>
                    <a:pt x="32" y="11"/>
                    <a:pt x="46" y="0"/>
                  </a:cubicBezTo>
                  <a:cubicBezTo>
                    <a:pt x="32" y="11"/>
                    <a:pt x="15"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4431;p76">
              <a:extLst>
                <a:ext uri="{FF2B5EF4-FFF2-40B4-BE49-F238E27FC236}">
                  <a16:creationId xmlns:a16="http://schemas.microsoft.com/office/drawing/2014/main" id="{AE5C6343-B6FD-1EE6-A099-9C091F41F238}"/>
                </a:ext>
              </a:extLst>
            </p:cNvPr>
            <p:cNvSpPr/>
            <p:nvPr/>
          </p:nvSpPr>
          <p:spPr>
            <a:xfrm>
              <a:off x="2324605" y="1912705"/>
              <a:ext cx="530" cy="394"/>
            </a:xfrm>
            <a:custGeom>
              <a:avLst/>
              <a:gdLst/>
              <a:ahLst/>
              <a:cxnLst/>
              <a:rect l="l" t="t" r="r" b="b"/>
              <a:pathLst>
                <a:path w="39" h="29" extrusionOk="0">
                  <a:moveTo>
                    <a:pt x="0" y="28"/>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4432;p76">
              <a:extLst>
                <a:ext uri="{FF2B5EF4-FFF2-40B4-BE49-F238E27FC236}">
                  <a16:creationId xmlns:a16="http://schemas.microsoft.com/office/drawing/2014/main" id="{0AB1C651-9396-01EF-E418-E1FD305F5360}"/>
                </a:ext>
              </a:extLst>
            </p:cNvPr>
            <p:cNvSpPr/>
            <p:nvPr/>
          </p:nvSpPr>
          <p:spPr>
            <a:xfrm>
              <a:off x="2325216" y="1912230"/>
              <a:ext cx="584" cy="434"/>
            </a:xfrm>
            <a:custGeom>
              <a:avLst/>
              <a:gdLst/>
              <a:ahLst/>
              <a:cxnLst/>
              <a:rect l="l" t="t" r="r" b="b"/>
              <a:pathLst>
                <a:path w="43" h="32" extrusionOk="0">
                  <a:moveTo>
                    <a:pt x="1" y="32"/>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4433;p76">
              <a:extLst>
                <a:ext uri="{FF2B5EF4-FFF2-40B4-BE49-F238E27FC236}">
                  <a16:creationId xmlns:a16="http://schemas.microsoft.com/office/drawing/2014/main" id="{406AE6A5-8405-6B49-6D54-A15223D58A25}"/>
                </a:ext>
              </a:extLst>
            </p:cNvPr>
            <p:cNvSpPr/>
            <p:nvPr/>
          </p:nvSpPr>
          <p:spPr>
            <a:xfrm>
              <a:off x="2328026" y="1909515"/>
              <a:ext cx="625" cy="733"/>
            </a:xfrm>
            <a:custGeom>
              <a:avLst/>
              <a:gdLst/>
              <a:ahLst/>
              <a:cxnLst/>
              <a:rect l="l" t="t" r="r" b="b"/>
              <a:pathLst>
                <a:path w="46" h="54" extrusionOk="0">
                  <a:moveTo>
                    <a:pt x="0" y="53"/>
                  </a:moveTo>
                  <a:cubicBezTo>
                    <a:pt x="14" y="36"/>
                    <a:pt x="32" y="18"/>
                    <a:pt x="46" y="1"/>
                  </a:cubicBezTo>
                  <a:cubicBezTo>
                    <a:pt x="32" y="18"/>
                    <a:pt x="14" y="36"/>
                    <a:pt x="0"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4434;p76">
              <a:extLst>
                <a:ext uri="{FF2B5EF4-FFF2-40B4-BE49-F238E27FC236}">
                  <a16:creationId xmlns:a16="http://schemas.microsoft.com/office/drawing/2014/main" id="{E9ECA8E6-E485-94CB-1A1E-6F384125E3BC}"/>
                </a:ext>
              </a:extLst>
            </p:cNvPr>
            <p:cNvSpPr/>
            <p:nvPr/>
          </p:nvSpPr>
          <p:spPr>
            <a:xfrm>
              <a:off x="2326546" y="1911035"/>
              <a:ext cx="679" cy="584"/>
            </a:xfrm>
            <a:custGeom>
              <a:avLst/>
              <a:gdLst/>
              <a:ahLst/>
              <a:cxnLst/>
              <a:rect l="l" t="t" r="r" b="b"/>
              <a:pathLst>
                <a:path w="50" h="43" extrusionOk="0">
                  <a:moveTo>
                    <a:pt x="1" y="43"/>
                  </a:moveTo>
                  <a:cubicBezTo>
                    <a:pt x="15" y="29"/>
                    <a:pt x="32" y="15"/>
                    <a:pt x="50" y="1"/>
                  </a:cubicBezTo>
                  <a:cubicBezTo>
                    <a:pt x="32" y="15"/>
                    <a:pt x="15"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4435;p76">
              <a:extLst>
                <a:ext uri="{FF2B5EF4-FFF2-40B4-BE49-F238E27FC236}">
                  <a16:creationId xmlns:a16="http://schemas.microsoft.com/office/drawing/2014/main" id="{EFB566EF-B182-120D-08B2-4956D176D1E4}"/>
                </a:ext>
              </a:extLst>
            </p:cNvPr>
            <p:cNvSpPr/>
            <p:nvPr/>
          </p:nvSpPr>
          <p:spPr>
            <a:xfrm>
              <a:off x="2328732" y="1908619"/>
              <a:ext cx="679" cy="774"/>
            </a:xfrm>
            <a:custGeom>
              <a:avLst/>
              <a:gdLst/>
              <a:ahLst/>
              <a:cxnLst/>
              <a:rect l="l" t="t" r="r" b="b"/>
              <a:pathLst>
                <a:path w="50" h="57" extrusionOk="0">
                  <a:moveTo>
                    <a:pt x="50" y="0"/>
                  </a:moveTo>
                  <a:cubicBezTo>
                    <a:pt x="32" y="18"/>
                    <a:pt x="18" y="39"/>
                    <a:pt x="1" y="56"/>
                  </a:cubicBezTo>
                  <a:cubicBezTo>
                    <a:pt x="18" y="39"/>
                    <a:pt x="32" y="21"/>
                    <a:pt x="5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4436;p76">
              <a:extLst>
                <a:ext uri="{FF2B5EF4-FFF2-40B4-BE49-F238E27FC236}">
                  <a16:creationId xmlns:a16="http://schemas.microsoft.com/office/drawing/2014/main" id="{013355C1-BA43-A43D-1F35-D908A5B3A1D7}"/>
                </a:ext>
              </a:extLst>
            </p:cNvPr>
            <p:cNvSpPr/>
            <p:nvPr/>
          </p:nvSpPr>
          <p:spPr>
            <a:xfrm>
              <a:off x="2315196" y="1925726"/>
              <a:ext cx="869" cy="1629"/>
            </a:xfrm>
            <a:custGeom>
              <a:avLst/>
              <a:gdLst/>
              <a:ahLst/>
              <a:cxnLst/>
              <a:rect l="l" t="t" r="r" b="b"/>
              <a:pathLst>
                <a:path w="64" h="120" extrusionOk="0">
                  <a:moveTo>
                    <a:pt x="0" y="120"/>
                  </a:moveTo>
                  <a:cubicBezTo>
                    <a:pt x="14" y="74"/>
                    <a:pt x="35" y="32"/>
                    <a:pt x="63" y="1"/>
                  </a:cubicBezTo>
                  <a:cubicBezTo>
                    <a:pt x="35" y="32"/>
                    <a:pt x="14" y="74"/>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4437;p76">
              <a:extLst>
                <a:ext uri="{FF2B5EF4-FFF2-40B4-BE49-F238E27FC236}">
                  <a16:creationId xmlns:a16="http://schemas.microsoft.com/office/drawing/2014/main" id="{D5FB9549-55B0-BA82-42CE-DC3B3988ECE3}"/>
                </a:ext>
              </a:extLst>
            </p:cNvPr>
            <p:cNvSpPr/>
            <p:nvPr/>
          </p:nvSpPr>
          <p:spPr>
            <a:xfrm>
              <a:off x="2315481" y="1933384"/>
              <a:ext cx="204" cy="869"/>
            </a:xfrm>
            <a:custGeom>
              <a:avLst/>
              <a:gdLst/>
              <a:ahLst/>
              <a:cxnLst/>
              <a:rect l="l" t="t" r="r" b="b"/>
              <a:pathLst>
                <a:path w="15" h="64" extrusionOk="0">
                  <a:moveTo>
                    <a:pt x="0" y="0"/>
                  </a:moveTo>
                  <a:cubicBezTo>
                    <a:pt x="7" y="21"/>
                    <a:pt x="11" y="46"/>
                    <a:pt x="14" y="63"/>
                  </a:cubicBezTo>
                  <a:cubicBezTo>
                    <a:pt x="11" y="42"/>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4438;p76">
              <a:extLst>
                <a:ext uri="{FF2B5EF4-FFF2-40B4-BE49-F238E27FC236}">
                  <a16:creationId xmlns:a16="http://schemas.microsoft.com/office/drawing/2014/main" id="{B0972DEF-8183-1A6B-1B56-822D1C2F131A}"/>
                </a:ext>
              </a:extLst>
            </p:cNvPr>
            <p:cNvSpPr/>
            <p:nvPr/>
          </p:nvSpPr>
          <p:spPr>
            <a:xfrm>
              <a:off x="2315046" y="1928062"/>
              <a:ext cx="14" cy="204"/>
            </a:xfrm>
            <a:custGeom>
              <a:avLst/>
              <a:gdLst/>
              <a:ahLst/>
              <a:cxnLst/>
              <a:rect l="l" t="t" r="r" b="b"/>
              <a:pathLst>
                <a:path w="1" h="15" extrusionOk="0">
                  <a:moveTo>
                    <a:pt x="1" y="14"/>
                  </a:moveTo>
                  <a:cubicBezTo>
                    <a:pt x="1" y="7"/>
                    <a:pt x="1" y="4"/>
                    <a:pt x="1" y="0"/>
                  </a:cubicBezTo>
                  <a:cubicBezTo>
                    <a:pt x="1" y="4"/>
                    <a:pt x="1" y="7"/>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4439;p76">
              <a:extLst>
                <a:ext uri="{FF2B5EF4-FFF2-40B4-BE49-F238E27FC236}">
                  <a16:creationId xmlns:a16="http://schemas.microsoft.com/office/drawing/2014/main" id="{4A21DCA4-3123-B804-E205-956CAE8473CA}"/>
                </a:ext>
              </a:extLst>
            </p:cNvPr>
            <p:cNvSpPr/>
            <p:nvPr/>
          </p:nvSpPr>
          <p:spPr>
            <a:xfrm>
              <a:off x="2315100" y="1927396"/>
              <a:ext cx="109" cy="394"/>
            </a:xfrm>
            <a:custGeom>
              <a:avLst/>
              <a:gdLst/>
              <a:ahLst/>
              <a:cxnLst/>
              <a:rect l="l" t="t" r="r" b="b"/>
              <a:pathLst>
                <a:path w="8" h="29" extrusionOk="0">
                  <a:moveTo>
                    <a:pt x="7" y="0"/>
                  </a:moveTo>
                  <a:lnTo>
                    <a:pt x="7" y="0"/>
                  </a:lnTo>
                  <a:cubicBezTo>
                    <a:pt x="4" y="7"/>
                    <a:pt x="0" y="18"/>
                    <a:pt x="0" y="28"/>
                  </a:cubicBezTo>
                  <a:cubicBezTo>
                    <a:pt x="4" y="18"/>
                    <a:pt x="4"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4440;p76">
              <a:extLst>
                <a:ext uri="{FF2B5EF4-FFF2-40B4-BE49-F238E27FC236}">
                  <a16:creationId xmlns:a16="http://schemas.microsoft.com/office/drawing/2014/main" id="{FA497881-07E8-C681-B7D9-BAFAF36CCAE0}"/>
                </a:ext>
              </a:extLst>
            </p:cNvPr>
            <p:cNvSpPr/>
            <p:nvPr/>
          </p:nvSpPr>
          <p:spPr>
            <a:xfrm>
              <a:off x="2361250" y="194817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4441;p76">
              <a:extLst>
                <a:ext uri="{FF2B5EF4-FFF2-40B4-BE49-F238E27FC236}">
                  <a16:creationId xmlns:a16="http://schemas.microsoft.com/office/drawing/2014/main" id="{FF06FF32-FADD-F8AD-5B05-F54F3142544F}"/>
                </a:ext>
              </a:extLst>
            </p:cNvPr>
            <p:cNvSpPr/>
            <p:nvPr/>
          </p:nvSpPr>
          <p:spPr>
            <a:xfrm>
              <a:off x="2361861" y="1947735"/>
              <a:ext cx="109" cy="109"/>
            </a:xfrm>
            <a:custGeom>
              <a:avLst/>
              <a:gdLst/>
              <a:ahLst/>
              <a:cxnLst/>
              <a:rect l="l" t="t" r="r" b="b"/>
              <a:pathLst>
                <a:path w="8" h="8" extrusionOk="0">
                  <a:moveTo>
                    <a:pt x="8" y="1"/>
                  </a:moveTo>
                  <a:lnTo>
                    <a:pt x="8" y="1"/>
                  </a:ln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4442;p76">
              <a:extLst>
                <a:ext uri="{FF2B5EF4-FFF2-40B4-BE49-F238E27FC236}">
                  <a16:creationId xmlns:a16="http://schemas.microsoft.com/office/drawing/2014/main" id="{C48ADA47-E9F7-8920-B412-45C6259A4E69}"/>
                </a:ext>
              </a:extLst>
            </p:cNvPr>
            <p:cNvSpPr/>
            <p:nvPr/>
          </p:nvSpPr>
          <p:spPr>
            <a:xfrm>
              <a:off x="2360870" y="1948496"/>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4443;p76">
              <a:extLst>
                <a:ext uri="{FF2B5EF4-FFF2-40B4-BE49-F238E27FC236}">
                  <a16:creationId xmlns:a16="http://schemas.microsoft.com/office/drawing/2014/main" id="{6988D5E3-10AF-8AD4-6AA5-0541FF56FCEA}"/>
                </a:ext>
              </a:extLst>
            </p:cNvPr>
            <p:cNvSpPr/>
            <p:nvPr/>
          </p:nvSpPr>
          <p:spPr>
            <a:xfrm>
              <a:off x="2361481" y="194798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4444;p76">
              <a:extLst>
                <a:ext uri="{FF2B5EF4-FFF2-40B4-BE49-F238E27FC236}">
                  <a16:creationId xmlns:a16="http://schemas.microsoft.com/office/drawing/2014/main" id="{E56BFF3E-87FF-8E06-9A9C-34CC6BF18703}"/>
                </a:ext>
              </a:extLst>
            </p:cNvPr>
            <p:cNvSpPr/>
            <p:nvPr/>
          </p:nvSpPr>
          <p:spPr>
            <a:xfrm>
              <a:off x="2361060" y="194836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4445;p76">
              <a:extLst>
                <a:ext uri="{FF2B5EF4-FFF2-40B4-BE49-F238E27FC236}">
                  <a16:creationId xmlns:a16="http://schemas.microsoft.com/office/drawing/2014/main" id="{A8EED06D-CCCA-4161-34E0-816BCC9FBB44}"/>
                </a:ext>
              </a:extLst>
            </p:cNvPr>
            <p:cNvSpPr/>
            <p:nvPr/>
          </p:nvSpPr>
          <p:spPr>
            <a:xfrm>
              <a:off x="2360721" y="194864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4446;p76">
              <a:extLst>
                <a:ext uri="{FF2B5EF4-FFF2-40B4-BE49-F238E27FC236}">
                  <a16:creationId xmlns:a16="http://schemas.microsoft.com/office/drawing/2014/main" id="{036BF5C4-8757-1B5E-3413-C7D2536112C1}"/>
                </a:ext>
              </a:extLst>
            </p:cNvPr>
            <p:cNvSpPr/>
            <p:nvPr/>
          </p:nvSpPr>
          <p:spPr>
            <a:xfrm>
              <a:off x="2289045" y="1932474"/>
              <a:ext cx="108104" cy="83909"/>
            </a:xfrm>
            <a:custGeom>
              <a:avLst/>
              <a:gdLst/>
              <a:ahLst/>
              <a:cxnLst/>
              <a:rect l="l" t="t" r="r" b="b"/>
              <a:pathLst>
                <a:path w="7962" h="6180" extrusionOk="0">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4447;p76">
              <a:extLst>
                <a:ext uri="{FF2B5EF4-FFF2-40B4-BE49-F238E27FC236}">
                  <a16:creationId xmlns:a16="http://schemas.microsoft.com/office/drawing/2014/main" id="{A0E94150-E665-0DC9-6BF7-2C07656D6C15}"/>
                </a:ext>
              </a:extLst>
            </p:cNvPr>
            <p:cNvSpPr/>
            <p:nvPr/>
          </p:nvSpPr>
          <p:spPr>
            <a:xfrm>
              <a:off x="2360015" y="1962711"/>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4448;p76">
              <a:extLst>
                <a:ext uri="{FF2B5EF4-FFF2-40B4-BE49-F238E27FC236}">
                  <a16:creationId xmlns:a16="http://schemas.microsoft.com/office/drawing/2014/main" id="{CD8CCFF3-26D5-D841-9305-9841BCD1A972}"/>
                </a:ext>
              </a:extLst>
            </p:cNvPr>
            <p:cNvSpPr/>
            <p:nvPr/>
          </p:nvSpPr>
          <p:spPr>
            <a:xfrm>
              <a:off x="2360965" y="1967409"/>
              <a:ext cx="3761" cy="4861"/>
            </a:xfrm>
            <a:custGeom>
              <a:avLst/>
              <a:gdLst/>
              <a:ahLst/>
              <a:cxnLst/>
              <a:rect l="l" t="t" r="r" b="b"/>
              <a:pathLst>
                <a:path w="277" h="358" extrusionOk="0">
                  <a:moveTo>
                    <a:pt x="0" y="1"/>
                  </a:moveTo>
                  <a:cubicBezTo>
                    <a:pt x="81" y="141"/>
                    <a:pt x="193" y="316"/>
                    <a:pt x="277" y="358"/>
                  </a:cubicBezTo>
                  <a:cubicBezTo>
                    <a:pt x="193" y="312"/>
                    <a:pt x="81" y="13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4449;p76">
              <a:extLst>
                <a:ext uri="{FF2B5EF4-FFF2-40B4-BE49-F238E27FC236}">
                  <a16:creationId xmlns:a16="http://schemas.microsoft.com/office/drawing/2014/main" id="{9C7EF056-1563-A31E-8EBF-FFD78A033C68}"/>
                </a:ext>
              </a:extLst>
            </p:cNvPr>
            <p:cNvSpPr/>
            <p:nvPr/>
          </p:nvSpPr>
          <p:spPr>
            <a:xfrm>
              <a:off x="2359580" y="196470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4450;p76">
              <a:extLst>
                <a:ext uri="{FF2B5EF4-FFF2-40B4-BE49-F238E27FC236}">
                  <a16:creationId xmlns:a16="http://schemas.microsoft.com/office/drawing/2014/main" id="{C48B4312-F987-A61E-D3A1-DEE1D53AF6DC}"/>
                </a:ext>
              </a:extLst>
            </p:cNvPr>
            <p:cNvSpPr/>
            <p:nvPr/>
          </p:nvSpPr>
          <p:spPr>
            <a:xfrm>
              <a:off x="2360205" y="1962087"/>
              <a:ext cx="299" cy="489"/>
            </a:xfrm>
            <a:custGeom>
              <a:avLst/>
              <a:gdLst/>
              <a:ahLst/>
              <a:cxnLst/>
              <a:rect l="l" t="t" r="r" b="b"/>
              <a:pathLst>
                <a:path w="22" h="36" extrusionOk="0">
                  <a:moveTo>
                    <a:pt x="0" y="36"/>
                  </a:moveTo>
                  <a:cubicBezTo>
                    <a:pt x="7" y="25"/>
                    <a:pt x="14" y="11"/>
                    <a:pt x="21" y="1"/>
                  </a:cubicBezTo>
                  <a:lnTo>
                    <a:pt x="21" y="1"/>
                  </a:lnTo>
                  <a:cubicBezTo>
                    <a:pt x="14" y="11"/>
                    <a:pt x="7" y="25"/>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4451;p76">
              <a:extLst>
                <a:ext uri="{FF2B5EF4-FFF2-40B4-BE49-F238E27FC236}">
                  <a16:creationId xmlns:a16="http://schemas.microsoft.com/office/drawing/2014/main" id="{03F7F41E-86EF-BA64-51A7-66864366CAF4}"/>
                </a:ext>
              </a:extLst>
            </p:cNvPr>
            <p:cNvSpPr/>
            <p:nvPr/>
          </p:nvSpPr>
          <p:spPr>
            <a:xfrm>
              <a:off x="2354027" y="2011522"/>
              <a:ext cx="149" cy="14"/>
            </a:xfrm>
            <a:custGeom>
              <a:avLst/>
              <a:gdLst/>
              <a:ahLst/>
              <a:cxnLst/>
              <a:rect l="l" t="t" r="r" b="b"/>
              <a:pathLst>
                <a:path w="11" h="1" extrusionOk="0">
                  <a:moveTo>
                    <a:pt x="0" y="1"/>
                  </a:moveTo>
                  <a:lnTo>
                    <a:pt x="7" y="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4452;p76">
              <a:extLst>
                <a:ext uri="{FF2B5EF4-FFF2-40B4-BE49-F238E27FC236}">
                  <a16:creationId xmlns:a16="http://schemas.microsoft.com/office/drawing/2014/main" id="{E8F139C9-CD11-3F58-B17D-56AC837CD81C}"/>
                </a:ext>
              </a:extLst>
            </p:cNvPr>
            <p:cNvSpPr/>
            <p:nvPr/>
          </p:nvSpPr>
          <p:spPr>
            <a:xfrm>
              <a:off x="2353647" y="2011577"/>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4453;p76">
              <a:extLst>
                <a:ext uri="{FF2B5EF4-FFF2-40B4-BE49-F238E27FC236}">
                  <a16:creationId xmlns:a16="http://schemas.microsoft.com/office/drawing/2014/main" id="{7C2636B0-EB63-3576-DD36-17EC1AB900D9}"/>
                </a:ext>
              </a:extLst>
            </p:cNvPr>
            <p:cNvSpPr/>
            <p:nvPr/>
          </p:nvSpPr>
          <p:spPr>
            <a:xfrm>
              <a:off x="2356159" y="2010572"/>
              <a:ext cx="3815" cy="543"/>
            </a:xfrm>
            <a:custGeom>
              <a:avLst/>
              <a:gdLst/>
              <a:ahLst/>
              <a:cxnLst/>
              <a:rect l="l" t="t" r="r" b="b"/>
              <a:pathLst>
                <a:path w="281" h="40" extrusionOk="0">
                  <a:moveTo>
                    <a:pt x="1" y="39"/>
                  </a:moveTo>
                  <a:lnTo>
                    <a:pt x="1" y="39"/>
                  </a:lnTo>
                  <a:cubicBezTo>
                    <a:pt x="92" y="18"/>
                    <a:pt x="186" y="8"/>
                    <a:pt x="281" y="1"/>
                  </a:cubicBezTo>
                  <a:cubicBezTo>
                    <a:pt x="186" y="8"/>
                    <a:pt x="92" y="18"/>
                    <a:pt x="1"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4454;p76">
              <a:extLst>
                <a:ext uri="{FF2B5EF4-FFF2-40B4-BE49-F238E27FC236}">
                  <a16:creationId xmlns:a16="http://schemas.microsoft.com/office/drawing/2014/main" id="{5F53C846-4C9E-6737-FAC2-EAF99FE27B34}"/>
                </a:ext>
              </a:extLst>
            </p:cNvPr>
            <p:cNvSpPr/>
            <p:nvPr/>
          </p:nvSpPr>
          <p:spPr>
            <a:xfrm>
              <a:off x="2314720" y="1939562"/>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4455;p76">
              <a:extLst>
                <a:ext uri="{FF2B5EF4-FFF2-40B4-BE49-F238E27FC236}">
                  <a16:creationId xmlns:a16="http://schemas.microsoft.com/office/drawing/2014/main" id="{8F96B754-9390-AD3C-143A-2A2F680E1E4F}"/>
                </a:ext>
              </a:extLst>
            </p:cNvPr>
            <p:cNvSpPr/>
            <p:nvPr/>
          </p:nvSpPr>
          <p:spPr>
            <a:xfrm>
              <a:off x="2314381" y="1940268"/>
              <a:ext cx="258" cy="543"/>
            </a:xfrm>
            <a:custGeom>
              <a:avLst/>
              <a:gdLst/>
              <a:ahLst/>
              <a:cxnLst/>
              <a:rect l="l" t="t" r="r" b="b"/>
              <a:pathLst>
                <a:path w="19" h="40" extrusionOk="0">
                  <a:moveTo>
                    <a:pt x="1" y="39"/>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4456;p76">
              <a:extLst>
                <a:ext uri="{FF2B5EF4-FFF2-40B4-BE49-F238E27FC236}">
                  <a16:creationId xmlns:a16="http://schemas.microsoft.com/office/drawing/2014/main" id="{AAD0477B-0352-BC24-2775-832D641E4861}"/>
                </a:ext>
              </a:extLst>
            </p:cNvPr>
            <p:cNvSpPr/>
            <p:nvPr/>
          </p:nvSpPr>
          <p:spPr>
            <a:xfrm>
              <a:off x="2315005" y="1938896"/>
              <a:ext cx="244" cy="584"/>
            </a:xfrm>
            <a:custGeom>
              <a:avLst/>
              <a:gdLst/>
              <a:ahLst/>
              <a:cxnLst/>
              <a:rect l="l" t="t" r="r" b="b"/>
              <a:pathLst>
                <a:path w="18" h="43" extrusionOk="0">
                  <a:moveTo>
                    <a:pt x="0" y="42"/>
                  </a:moveTo>
                  <a:cubicBezTo>
                    <a:pt x="4" y="28"/>
                    <a:pt x="11" y="14"/>
                    <a:pt x="18" y="0"/>
                  </a:cubicBezTo>
                  <a:cubicBezTo>
                    <a:pt x="11" y="14"/>
                    <a:pt x="4" y="28"/>
                    <a:pt x="0"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4457;p76">
              <a:extLst>
                <a:ext uri="{FF2B5EF4-FFF2-40B4-BE49-F238E27FC236}">
                  <a16:creationId xmlns:a16="http://schemas.microsoft.com/office/drawing/2014/main" id="{55BE8E54-5932-2A10-48BA-1572B9C8F186}"/>
                </a:ext>
              </a:extLst>
            </p:cNvPr>
            <p:cNvSpPr/>
            <p:nvPr/>
          </p:nvSpPr>
          <p:spPr>
            <a:xfrm>
              <a:off x="2315236" y="1938231"/>
              <a:ext cx="204" cy="625"/>
            </a:xfrm>
            <a:custGeom>
              <a:avLst/>
              <a:gdLst/>
              <a:ahLst/>
              <a:cxnLst/>
              <a:rect l="l" t="t" r="r" b="b"/>
              <a:pathLst>
                <a:path w="15" h="46" extrusionOk="0">
                  <a:moveTo>
                    <a:pt x="1" y="46"/>
                  </a:moveTo>
                  <a:cubicBezTo>
                    <a:pt x="8" y="28"/>
                    <a:pt x="11" y="14"/>
                    <a:pt x="15" y="0"/>
                  </a:cubicBezTo>
                  <a:cubicBezTo>
                    <a:pt x="11" y="14"/>
                    <a:pt x="8" y="28"/>
                    <a:pt x="1"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4458;p76">
              <a:extLst>
                <a:ext uri="{FF2B5EF4-FFF2-40B4-BE49-F238E27FC236}">
                  <a16:creationId xmlns:a16="http://schemas.microsoft.com/office/drawing/2014/main" id="{E71AE39C-B739-70F4-57CD-9A7DF87A97C1}"/>
                </a:ext>
              </a:extLst>
            </p:cNvPr>
            <p:cNvSpPr/>
            <p:nvPr/>
          </p:nvSpPr>
          <p:spPr>
            <a:xfrm>
              <a:off x="2314055" y="1940933"/>
              <a:ext cx="244" cy="489"/>
            </a:xfrm>
            <a:custGeom>
              <a:avLst/>
              <a:gdLst/>
              <a:ahLst/>
              <a:cxnLst/>
              <a:rect l="l" t="t" r="r" b="b"/>
              <a:pathLst>
                <a:path w="18" h="36" extrusionOk="0">
                  <a:moveTo>
                    <a:pt x="0" y="36"/>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4459;p76">
              <a:extLst>
                <a:ext uri="{FF2B5EF4-FFF2-40B4-BE49-F238E27FC236}">
                  <a16:creationId xmlns:a16="http://schemas.microsoft.com/office/drawing/2014/main" id="{DBF0F133-643E-33A0-CEA0-FCF8E829BEBF}"/>
                </a:ext>
              </a:extLst>
            </p:cNvPr>
            <p:cNvSpPr/>
            <p:nvPr/>
          </p:nvSpPr>
          <p:spPr>
            <a:xfrm>
              <a:off x="2315481" y="1937511"/>
              <a:ext cx="204" cy="584"/>
            </a:xfrm>
            <a:custGeom>
              <a:avLst/>
              <a:gdLst/>
              <a:ahLst/>
              <a:cxnLst/>
              <a:rect l="l" t="t" r="r" b="b"/>
              <a:pathLst>
                <a:path w="15" h="43" extrusionOk="0">
                  <a:moveTo>
                    <a:pt x="0" y="43"/>
                  </a:moveTo>
                  <a:cubicBezTo>
                    <a:pt x="4" y="29"/>
                    <a:pt x="11" y="15"/>
                    <a:pt x="14" y="1"/>
                  </a:cubicBezTo>
                  <a:cubicBezTo>
                    <a:pt x="11" y="15"/>
                    <a:pt x="4" y="29"/>
                    <a:pt x="0"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4460;p76">
              <a:extLst>
                <a:ext uri="{FF2B5EF4-FFF2-40B4-BE49-F238E27FC236}">
                  <a16:creationId xmlns:a16="http://schemas.microsoft.com/office/drawing/2014/main" id="{2DFEF64B-9F7B-50A6-5C10-CF0623F03148}"/>
                </a:ext>
              </a:extLst>
            </p:cNvPr>
            <p:cNvSpPr/>
            <p:nvPr/>
          </p:nvSpPr>
          <p:spPr>
            <a:xfrm>
              <a:off x="2296038" y="1987707"/>
              <a:ext cx="1955" cy="2444"/>
            </a:xfrm>
            <a:custGeom>
              <a:avLst/>
              <a:gdLst/>
              <a:ahLst/>
              <a:cxnLst/>
              <a:rect l="l" t="t" r="r" b="b"/>
              <a:pathLst>
                <a:path w="144" h="180" extrusionOk="0">
                  <a:moveTo>
                    <a:pt x="0" y="1"/>
                  </a:moveTo>
                  <a:cubicBezTo>
                    <a:pt x="35" y="67"/>
                    <a:pt x="84" y="130"/>
                    <a:pt x="144" y="179"/>
                  </a:cubicBezTo>
                  <a:cubicBezTo>
                    <a:pt x="84" y="130"/>
                    <a:pt x="35" y="67"/>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4461;p76">
              <a:extLst>
                <a:ext uri="{FF2B5EF4-FFF2-40B4-BE49-F238E27FC236}">
                  <a16:creationId xmlns:a16="http://schemas.microsoft.com/office/drawing/2014/main" id="{587D7331-36C6-A3A5-6939-B86600C30FDC}"/>
                </a:ext>
              </a:extLst>
            </p:cNvPr>
            <p:cNvSpPr/>
            <p:nvPr/>
          </p:nvSpPr>
          <p:spPr>
            <a:xfrm>
              <a:off x="2315807" y="1936086"/>
              <a:ext cx="68" cy="584"/>
            </a:xfrm>
            <a:custGeom>
              <a:avLst/>
              <a:gdLst/>
              <a:ahLst/>
              <a:cxnLst/>
              <a:rect l="l" t="t" r="r" b="b"/>
              <a:pathLst>
                <a:path w="5" h="43" extrusionOk="0">
                  <a:moveTo>
                    <a:pt x="1" y="43"/>
                  </a:moveTo>
                  <a:cubicBezTo>
                    <a:pt x="1" y="29"/>
                    <a:pt x="4" y="15"/>
                    <a:pt x="4" y="1"/>
                  </a:cubicBezTo>
                  <a:cubicBezTo>
                    <a:pt x="4" y="15"/>
                    <a:pt x="1"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4462;p76">
              <a:extLst>
                <a:ext uri="{FF2B5EF4-FFF2-40B4-BE49-F238E27FC236}">
                  <a16:creationId xmlns:a16="http://schemas.microsoft.com/office/drawing/2014/main" id="{6DB1C2D9-2209-148A-5AF0-721B5C24337E}"/>
                </a:ext>
              </a:extLst>
            </p:cNvPr>
            <p:cNvSpPr/>
            <p:nvPr/>
          </p:nvSpPr>
          <p:spPr>
            <a:xfrm>
              <a:off x="2315671" y="1936751"/>
              <a:ext cx="149" cy="638"/>
            </a:xfrm>
            <a:custGeom>
              <a:avLst/>
              <a:gdLst/>
              <a:ahLst/>
              <a:cxnLst/>
              <a:rect l="l" t="t" r="r" b="b"/>
              <a:pathLst>
                <a:path w="11" h="47" extrusionOk="0">
                  <a:moveTo>
                    <a:pt x="0" y="46"/>
                  </a:moveTo>
                  <a:cubicBezTo>
                    <a:pt x="4" y="32"/>
                    <a:pt x="7" y="15"/>
                    <a:pt x="11" y="1"/>
                  </a:cubicBezTo>
                  <a:cubicBezTo>
                    <a:pt x="7" y="15"/>
                    <a:pt x="4" y="32"/>
                    <a:pt x="0"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4463;p76">
              <a:extLst>
                <a:ext uri="{FF2B5EF4-FFF2-40B4-BE49-F238E27FC236}">
                  <a16:creationId xmlns:a16="http://schemas.microsoft.com/office/drawing/2014/main" id="{E6E55346-FF18-04B4-3E96-EC3875BA94EA}"/>
                </a:ext>
              </a:extLst>
            </p:cNvPr>
            <p:cNvSpPr/>
            <p:nvPr/>
          </p:nvSpPr>
          <p:spPr>
            <a:xfrm>
              <a:off x="2309534" y="200639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4464;p76">
              <a:extLst>
                <a:ext uri="{FF2B5EF4-FFF2-40B4-BE49-F238E27FC236}">
                  <a16:creationId xmlns:a16="http://schemas.microsoft.com/office/drawing/2014/main" id="{A5E0C738-A422-6329-32A1-8A4993814E95}"/>
                </a:ext>
              </a:extLst>
            </p:cNvPr>
            <p:cNvSpPr/>
            <p:nvPr/>
          </p:nvSpPr>
          <p:spPr>
            <a:xfrm>
              <a:off x="2308909" y="2000973"/>
              <a:ext cx="1344" cy="3775"/>
            </a:xfrm>
            <a:custGeom>
              <a:avLst/>
              <a:gdLst/>
              <a:ahLst/>
              <a:cxnLst/>
              <a:rect l="l" t="t" r="r" b="b"/>
              <a:pathLst>
                <a:path w="99" h="278" extrusionOk="0">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4465;p76">
              <a:extLst>
                <a:ext uri="{FF2B5EF4-FFF2-40B4-BE49-F238E27FC236}">
                  <a16:creationId xmlns:a16="http://schemas.microsoft.com/office/drawing/2014/main" id="{21015224-4906-E1C4-BE83-1ACE5833B077}"/>
                </a:ext>
              </a:extLst>
            </p:cNvPr>
            <p:cNvSpPr/>
            <p:nvPr/>
          </p:nvSpPr>
          <p:spPr>
            <a:xfrm>
              <a:off x="2309344" y="20077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4466;p76">
              <a:extLst>
                <a:ext uri="{FF2B5EF4-FFF2-40B4-BE49-F238E27FC236}">
                  <a16:creationId xmlns:a16="http://schemas.microsoft.com/office/drawing/2014/main" id="{70CCE171-4EEE-F5A8-67D1-4FF9FE88F2E6}"/>
                </a:ext>
              </a:extLst>
            </p:cNvPr>
            <p:cNvSpPr/>
            <p:nvPr/>
          </p:nvSpPr>
          <p:spPr>
            <a:xfrm>
              <a:off x="2300029" y="196404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4467;p76">
              <a:extLst>
                <a:ext uri="{FF2B5EF4-FFF2-40B4-BE49-F238E27FC236}">
                  <a16:creationId xmlns:a16="http://schemas.microsoft.com/office/drawing/2014/main" id="{CFDF34AA-5DB8-61EE-6A79-0765ABBE7F5D}"/>
                </a:ext>
              </a:extLst>
            </p:cNvPr>
            <p:cNvSpPr/>
            <p:nvPr/>
          </p:nvSpPr>
          <p:spPr>
            <a:xfrm>
              <a:off x="2359064" y="196132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4468;p76">
              <a:extLst>
                <a:ext uri="{FF2B5EF4-FFF2-40B4-BE49-F238E27FC236}">
                  <a16:creationId xmlns:a16="http://schemas.microsoft.com/office/drawing/2014/main" id="{C2F446E7-B780-3932-E6FE-421EEBB8C95C}"/>
                </a:ext>
              </a:extLst>
            </p:cNvPr>
            <p:cNvSpPr/>
            <p:nvPr/>
          </p:nvSpPr>
          <p:spPr>
            <a:xfrm>
              <a:off x="2354407" y="1952868"/>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4469;p76">
              <a:extLst>
                <a:ext uri="{FF2B5EF4-FFF2-40B4-BE49-F238E27FC236}">
                  <a16:creationId xmlns:a16="http://schemas.microsoft.com/office/drawing/2014/main" id="{6EBA7236-CA3E-0ED9-6DD7-10FE3E8463F0}"/>
                </a:ext>
              </a:extLst>
            </p:cNvPr>
            <p:cNvSpPr/>
            <p:nvPr/>
          </p:nvSpPr>
          <p:spPr>
            <a:xfrm>
              <a:off x="2355779" y="1950967"/>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4470;p76">
              <a:extLst>
                <a:ext uri="{FF2B5EF4-FFF2-40B4-BE49-F238E27FC236}">
                  <a16:creationId xmlns:a16="http://schemas.microsoft.com/office/drawing/2014/main" id="{750B1475-C5A0-DC9A-D4AF-9B8A9480A066}"/>
                </a:ext>
              </a:extLst>
            </p:cNvPr>
            <p:cNvSpPr/>
            <p:nvPr/>
          </p:nvSpPr>
          <p:spPr>
            <a:xfrm>
              <a:off x="2353932" y="1953533"/>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4471;p76">
              <a:extLst>
                <a:ext uri="{FF2B5EF4-FFF2-40B4-BE49-F238E27FC236}">
                  <a16:creationId xmlns:a16="http://schemas.microsoft.com/office/drawing/2014/main" id="{D63076A7-2D96-B6B8-0B26-1A755975EEF1}"/>
                </a:ext>
              </a:extLst>
            </p:cNvPr>
            <p:cNvSpPr/>
            <p:nvPr/>
          </p:nvSpPr>
          <p:spPr>
            <a:xfrm>
              <a:off x="2358915" y="196132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4472;p76">
              <a:extLst>
                <a:ext uri="{FF2B5EF4-FFF2-40B4-BE49-F238E27FC236}">
                  <a16:creationId xmlns:a16="http://schemas.microsoft.com/office/drawing/2014/main" id="{C62C29E2-70AC-1FC2-A323-599444B2A4A1}"/>
                </a:ext>
              </a:extLst>
            </p:cNvPr>
            <p:cNvSpPr/>
            <p:nvPr/>
          </p:nvSpPr>
          <p:spPr>
            <a:xfrm>
              <a:off x="2354828" y="19522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4473;p76">
              <a:extLst>
                <a:ext uri="{FF2B5EF4-FFF2-40B4-BE49-F238E27FC236}">
                  <a16:creationId xmlns:a16="http://schemas.microsoft.com/office/drawing/2014/main" id="{93CDCD85-51E7-9775-EC27-4951E0363595}"/>
                </a:ext>
              </a:extLst>
            </p:cNvPr>
            <p:cNvSpPr/>
            <p:nvPr/>
          </p:nvSpPr>
          <p:spPr>
            <a:xfrm>
              <a:off x="2358779"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4474;p76">
              <a:extLst>
                <a:ext uri="{FF2B5EF4-FFF2-40B4-BE49-F238E27FC236}">
                  <a16:creationId xmlns:a16="http://schemas.microsoft.com/office/drawing/2014/main" id="{196AC9FA-4F25-6E10-A3E3-E455AE45289F}"/>
                </a:ext>
              </a:extLst>
            </p:cNvPr>
            <p:cNvSpPr/>
            <p:nvPr/>
          </p:nvSpPr>
          <p:spPr>
            <a:xfrm>
              <a:off x="2359445" y="19613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4475;p76">
              <a:extLst>
                <a:ext uri="{FF2B5EF4-FFF2-40B4-BE49-F238E27FC236}">
                  <a16:creationId xmlns:a16="http://schemas.microsoft.com/office/drawing/2014/main" id="{0E8A04F0-9B27-1EF9-75ED-5532CE7901DD}"/>
                </a:ext>
              </a:extLst>
            </p:cNvPr>
            <p:cNvSpPr/>
            <p:nvPr/>
          </p:nvSpPr>
          <p:spPr>
            <a:xfrm>
              <a:off x="2356118" y="1950451"/>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4476;p76">
              <a:extLst>
                <a:ext uri="{FF2B5EF4-FFF2-40B4-BE49-F238E27FC236}">
                  <a16:creationId xmlns:a16="http://schemas.microsoft.com/office/drawing/2014/main" id="{D6B3B4B5-D42C-1103-8C6C-F80508300E27}"/>
                </a:ext>
              </a:extLst>
            </p:cNvPr>
            <p:cNvSpPr/>
            <p:nvPr/>
          </p:nvSpPr>
          <p:spPr>
            <a:xfrm>
              <a:off x="2360056" y="1961761"/>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4477;p76">
              <a:extLst>
                <a:ext uri="{FF2B5EF4-FFF2-40B4-BE49-F238E27FC236}">
                  <a16:creationId xmlns:a16="http://schemas.microsoft.com/office/drawing/2014/main" id="{E45E3122-4C19-FDB9-42F9-72D6C31ECA65}"/>
                </a:ext>
              </a:extLst>
            </p:cNvPr>
            <p:cNvSpPr/>
            <p:nvPr/>
          </p:nvSpPr>
          <p:spPr>
            <a:xfrm>
              <a:off x="2359730" y="196151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4478;p76">
              <a:extLst>
                <a:ext uri="{FF2B5EF4-FFF2-40B4-BE49-F238E27FC236}">
                  <a16:creationId xmlns:a16="http://schemas.microsoft.com/office/drawing/2014/main" id="{D9B6E142-E89B-2E62-ED67-79E96B48AC6C}"/>
                </a:ext>
              </a:extLst>
            </p:cNvPr>
            <p:cNvSpPr/>
            <p:nvPr/>
          </p:nvSpPr>
          <p:spPr>
            <a:xfrm>
              <a:off x="2355263" y="1951591"/>
              <a:ext cx="204" cy="244"/>
            </a:xfrm>
            <a:custGeom>
              <a:avLst/>
              <a:gdLst/>
              <a:ahLst/>
              <a:cxnLst/>
              <a:rect l="l" t="t" r="r" b="b"/>
              <a:pathLst>
                <a:path w="15" h="18" extrusionOk="0">
                  <a:moveTo>
                    <a:pt x="14"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4479;p76">
              <a:extLst>
                <a:ext uri="{FF2B5EF4-FFF2-40B4-BE49-F238E27FC236}">
                  <a16:creationId xmlns:a16="http://schemas.microsoft.com/office/drawing/2014/main" id="{1E2C33B3-ACDC-BFD5-ADDC-6CB7272D7376}"/>
                </a:ext>
              </a:extLst>
            </p:cNvPr>
            <p:cNvSpPr/>
            <p:nvPr/>
          </p:nvSpPr>
          <p:spPr>
            <a:xfrm>
              <a:off x="2356539" y="194992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4480;p76">
              <a:extLst>
                <a:ext uri="{FF2B5EF4-FFF2-40B4-BE49-F238E27FC236}">
                  <a16:creationId xmlns:a16="http://schemas.microsoft.com/office/drawing/2014/main" id="{5B885752-0787-FD4D-1518-39F8A4381D0A}"/>
                </a:ext>
              </a:extLst>
            </p:cNvPr>
            <p:cNvSpPr/>
            <p:nvPr/>
          </p:nvSpPr>
          <p:spPr>
            <a:xfrm>
              <a:off x="2360490" y="1962087"/>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4481;p76">
              <a:extLst>
                <a:ext uri="{FF2B5EF4-FFF2-40B4-BE49-F238E27FC236}">
                  <a16:creationId xmlns:a16="http://schemas.microsoft.com/office/drawing/2014/main" id="{C9B48AA5-C14C-BDE4-11B1-820903E61E07}"/>
                </a:ext>
              </a:extLst>
            </p:cNvPr>
            <p:cNvSpPr/>
            <p:nvPr/>
          </p:nvSpPr>
          <p:spPr>
            <a:xfrm>
              <a:off x="2319703" y="1935991"/>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4482;p76">
              <a:extLst>
                <a:ext uri="{FF2B5EF4-FFF2-40B4-BE49-F238E27FC236}">
                  <a16:creationId xmlns:a16="http://schemas.microsoft.com/office/drawing/2014/main" id="{D664A8A9-C2E1-7ECD-C704-8A4B83D95B0E}"/>
                </a:ext>
              </a:extLst>
            </p:cNvPr>
            <p:cNvSpPr/>
            <p:nvPr/>
          </p:nvSpPr>
          <p:spPr>
            <a:xfrm>
              <a:off x="2355113" y="1947735"/>
              <a:ext cx="1724" cy="1779"/>
            </a:xfrm>
            <a:custGeom>
              <a:avLst/>
              <a:gdLst/>
              <a:ahLst/>
              <a:cxnLst/>
              <a:rect l="l" t="t" r="r" b="b"/>
              <a:pathLst>
                <a:path w="127" h="131" extrusionOk="0">
                  <a:moveTo>
                    <a:pt x="127" y="13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4483;p76">
              <a:extLst>
                <a:ext uri="{FF2B5EF4-FFF2-40B4-BE49-F238E27FC236}">
                  <a16:creationId xmlns:a16="http://schemas.microsoft.com/office/drawing/2014/main" id="{8B874139-4837-E85C-333B-EFA898270587}"/>
                </a:ext>
              </a:extLst>
            </p:cNvPr>
            <p:cNvSpPr/>
            <p:nvPr/>
          </p:nvSpPr>
          <p:spPr>
            <a:xfrm>
              <a:off x="2320464" y="1936140"/>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4484;p76">
              <a:extLst>
                <a:ext uri="{FF2B5EF4-FFF2-40B4-BE49-F238E27FC236}">
                  <a16:creationId xmlns:a16="http://schemas.microsoft.com/office/drawing/2014/main" id="{9C524E94-B59B-D391-ED8A-EE3BF31329A4}"/>
                </a:ext>
              </a:extLst>
            </p:cNvPr>
            <p:cNvSpPr/>
            <p:nvPr/>
          </p:nvSpPr>
          <p:spPr>
            <a:xfrm>
              <a:off x="2320423" y="193614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4485;p76">
              <a:extLst>
                <a:ext uri="{FF2B5EF4-FFF2-40B4-BE49-F238E27FC236}">
                  <a16:creationId xmlns:a16="http://schemas.microsoft.com/office/drawing/2014/main" id="{66D5DD97-6FED-FB1E-B5ED-3DCD7EE14AC0}"/>
                </a:ext>
              </a:extLst>
            </p:cNvPr>
            <p:cNvSpPr/>
            <p:nvPr/>
          </p:nvSpPr>
          <p:spPr>
            <a:xfrm>
              <a:off x="2320233" y="1936086"/>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4486;p76">
              <a:extLst>
                <a:ext uri="{FF2B5EF4-FFF2-40B4-BE49-F238E27FC236}">
                  <a16:creationId xmlns:a16="http://schemas.microsoft.com/office/drawing/2014/main" id="{E66A3FB5-0167-CEC7-9CE2-83ED090D9B55}"/>
                </a:ext>
              </a:extLst>
            </p:cNvPr>
            <p:cNvSpPr/>
            <p:nvPr/>
          </p:nvSpPr>
          <p:spPr>
            <a:xfrm>
              <a:off x="2315861" y="1935950"/>
              <a:ext cx="1860" cy="54"/>
            </a:xfrm>
            <a:custGeom>
              <a:avLst/>
              <a:gdLst/>
              <a:ahLst/>
              <a:cxnLst/>
              <a:rect l="l" t="t" r="r" b="b"/>
              <a:pathLst>
                <a:path w="137" h="4" extrusionOk="0">
                  <a:moveTo>
                    <a:pt x="0" y="4"/>
                  </a:moveTo>
                  <a:lnTo>
                    <a:pt x="0" y="4"/>
                  </a:lnTo>
                  <a:cubicBezTo>
                    <a:pt x="53" y="0"/>
                    <a:pt x="98" y="0"/>
                    <a:pt x="137" y="0"/>
                  </a:cubicBezTo>
                  <a:cubicBezTo>
                    <a:pt x="98" y="0"/>
                    <a:pt x="53"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4487;p76">
              <a:extLst>
                <a:ext uri="{FF2B5EF4-FFF2-40B4-BE49-F238E27FC236}">
                  <a16:creationId xmlns:a16="http://schemas.microsoft.com/office/drawing/2014/main" id="{E08901D6-3FBF-A8F7-6E3D-B0BB30390EF4}"/>
                </a:ext>
              </a:extLst>
            </p:cNvPr>
            <p:cNvSpPr/>
            <p:nvPr/>
          </p:nvSpPr>
          <p:spPr>
            <a:xfrm>
              <a:off x="2319893" y="193604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4488;p76">
              <a:extLst>
                <a:ext uri="{FF2B5EF4-FFF2-40B4-BE49-F238E27FC236}">
                  <a16:creationId xmlns:a16="http://schemas.microsoft.com/office/drawing/2014/main" id="{622C8DA8-4F17-A737-453B-861B6BFB9846}"/>
                </a:ext>
              </a:extLst>
            </p:cNvPr>
            <p:cNvSpPr/>
            <p:nvPr/>
          </p:nvSpPr>
          <p:spPr>
            <a:xfrm>
              <a:off x="2320369" y="1936086"/>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4489;p76">
              <a:extLst>
                <a:ext uri="{FF2B5EF4-FFF2-40B4-BE49-F238E27FC236}">
                  <a16:creationId xmlns:a16="http://schemas.microsoft.com/office/drawing/2014/main" id="{569C3A12-2300-F442-B36A-8E6751C86BE9}"/>
                </a:ext>
              </a:extLst>
            </p:cNvPr>
            <p:cNvSpPr/>
            <p:nvPr/>
          </p:nvSpPr>
          <p:spPr>
            <a:xfrm>
              <a:off x="2320083" y="193604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4490;p76">
              <a:extLst>
                <a:ext uri="{FF2B5EF4-FFF2-40B4-BE49-F238E27FC236}">
                  <a16:creationId xmlns:a16="http://schemas.microsoft.com/office/drawing/2014/main" id="{1BC4F0FC-219F-D7B5-861B-E5BAE8A0302F}"/>
                </a:ext>
              </a:extLst>
            </p:cNvPr>
            <p:cNvSpPr/>
            <p:nvPr/>
          </p:nvSpPr>
          <p:spPr>
            <a:xfrm>
              <a:off x="2341998" y="1935000"/>
              <a:ext cx="12994" cy="12600"/>
            </a:xfrm>
            <a:custGeom>
              <a:avLst/>
              <a:gdLst/>
              <a:ahLst/>
              <a:cxnLst/>
              <a:rect l="l" t="t" r="r" b="b"/>
              <a:pathLst>
                <a:path w="957" h="928" extrusionOk="0">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4491;p76">
              <a:extLst>
                <a:ext uri="{FF2B5EF4-FFF2-40B4-BE49-F238E27FC236}">
                  <a16:creationId xmlns:a16="http://schemas.microsoft.com/office/drawing/2014/main" id="{124D1A73-CF6D-2C74-43FE-5E940BCD202F}"/>
                </a:ext>
              </a:extLst>
            </p:cNvPr>
            <p:cNvSpPr/>
            <p:nvPr/>
          </p:nvSpPr>
          <p:spPr>
            <a:xfrm>
              <a:off x="2325121" y="1932284"/>
              <a:ext cx="923" cy="448"/>
            </a:xfrm>
            <a:custGeom>
              <a:avLst/>
              <a:gdLst/>
              <a:ahLst/>
              <a:cxnLst/>
              <a:rect l="l" t="t" r="r" b="b"/>
              <a:pathLst>
                <a:path w="68" h="33" extrusionOk="0">
                  <a:moveTo>
                    <a:pt x="1" y="1"/>
                  </a:moveTo>
                  <a:cubicBezTo>
                    <a:pt x="25" y="4"/>
                    <a:pt x="50" y="15"/>
                    <a:pt x="67" y="32"/>
                  </a:cubicBezTo>
                  <a:cubicBezTo>
                    <a:pt x="50" y="15"/>
                    <a:pt x="2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4492;p76">
              <a:extLst>
                <a:ext uri="{FF2B5EF4-FFF2-40B4-BE49-F238E27FC236}">
                  <a16:creationId xmlns:a16="http://schemas.microsoft.com/office/drawing/2014/main" id="{46A1BF3A-2DE0-80AC-152A-210DF328C77F}"/>
                </a:ext>
              </a:extLst>
            </p:cNvPr>
            <p:cNvSpPr/>
            <p:nvPr/>
          </p:nvSpPr>
          <p:spPr>
            <a:xfrm>
              <a:off x="2318753" y="193595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4493;p76">
              <a:extLst>
                <a:ext uri="{FF2B5EF4-FFF2-40B4-BE49-F238E27FC236}">
                  <a16:creationId xmlns:a16="http://schemas.microsoft.com/office/drawing/2014/main" id="{5ECF11DD-9B73-C9FB-07D7-46182DA40336}"/>
                </a:ext>
              </a:extLst>
            </p:cNvPr>
            <p:cNvSpPr/>
            <p:nvPr/>
          </p:nvSpPr>
          <p:spPr>
            <a:xfrm>
              <a:off x="2319133" y="1935950"/>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4494;p76">
              <a:extLst>
                <a:ext uri="{FF2B5EF4-FFF2-40B4-BE49-F238E27FC236}">
                  <a16:creationId xmlns:a16="http://schemas.microsoft.com/office/drawing/2014/main" id="{E2EB65F2-4863-BA02-1485-CF28A9BBD68E}"/>
                </a:ext>
              </a:extLst>
            </p:cNvPr>
            <p:cNvSpPr/>
            <p:nvPr/>
          </p:nvSpPr>
          <p:spPr>
            <a:xfrm>
              <a:off x="231833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4495;p76">
              <a:extLst>
                <a:ext uri="{FF2B5EF4-FFF2-40B4-BE49-F238E27FC236}">
                  <a16:creationId xmlns:a16="http://schemas.microsoft.com/office/drawing/2014/main" id="{5E50F24F-7B2A-7A19-8A67-823E69C4780B}"/>
                </a:ext>
              </a:extLst>
            </p:cNvPr>
            <p:cNvSpPr/>
            <p:nvPr/>
          </p:nvSpPr>
          <p:spPr>
            <a:xfrm>
              <a:off x="2317762" y="193595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4496;p76">
              <a:extLst>
                <a:ext uri="{FF2B5EF4-FFF2-40B4-BE49-F238E27FC236}">
                  <a16:creationId xmlns:a16="http://schemas.microsoft.com/office/drawing/2014/main" id="{A4FB7502-B932-9F70-298A-86BCC6B7A2EA}"/>
                </a:ext>
              </a:extLst>
            </p:cNvPr>
            <p:cNvSpPr/>
            <p:nvPr/>
          </p:nvSpPr>
          <p:spPr>
            <a:xfrm>
              <a:off x="2338902" y="1934945"/>
              <a:ext cx="2539" cy="109"/>
            </a:xfrm>
            <a:custGeom>
              <a:avLst/>
              <a:gdLst/>
              <a:ahLst/>
              <a:cxnLst/>
              <a:rect l="l" t="t" r="r" b="b"/>
              <a:pathLst>
                <a:path w="187" h="8" extrusionOk="0">
                  <a:moveTo>
                    <a:pt x="1" y="8"/>
                  </a:moveTo>
                  <a:cubicBezTo>
                    <a:pt x="67" y="4"/>
                    <a:pt x="134" y="1"/>
                    <a:pt x="186" y="1"/>
                  </a:cubicBezTo>
                  <a:cubicBezTo>
                    <a:pt x="134" y="1"/>
                    <a:pt x="67"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4497;p76">
              <a:extLst>
                <a:ext uri="{FF2B5EF4-FFF2-40B4-BE49-F238E27FC236}">
                  <a16:creationId xmlns:a16="http://schemas.microsoft.com/office/drawing/2014/main" id="{70714DE9-CAD6-5372-01D8-2E9E7D0563E6}"/>
                </a:ext>
              </a:extLst>
            </p:cNvPr>
            <p:cNvSpPr/>
            <p:nvPr/>
          </p:nvSpPr>
          <p:spPr>
            <a:xfrm>
              <a:off x="2319418" y="193599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4498;p76">
              <a:extLst>
                <a:ext uri="{FF2B5EF4-FFF2-40B4-BE49-F238E27FC236}">
                  <a16:creationId xmlns:a16="http://schemas.microsoft.com/office/drawing/2014/main" id="{0F580BCA-26C9-6B83-0E8F-998D2FF12C9D}"/>
                </a:ext>
              </a:extLst>
            </p:cNvPr>
            <p:cNvSpPr/>
            <p:nvPr/>
          </p:nvSpPr>
          <p:spPr>
            <a:xfrm>
              <a:off x="2306153" y="1772952"/>
              <a:ext cx="8296" cy="11568"/>
            </a:xfrm>
            <a:custGeom>
              <a:avLst/>
              <a:gdLst/>
              <a:ahLst/>
              <a:cxnLst/>
              <a:rect l="l" t="t" r="r" b="b"/>
              <a:pathLst>
                <a:path w="611" h="852" extrusionOk="0">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4499;p76">
              <a:extLst>
                <a:ext uri="{FF2B5EF4-FFF2-40B4-BE49-F238E27FC236}">
                  <a16:creationId xmlns:a16="http://schemas.microsoft.com/office/drawing/2014/main" id="{03662BC8-5D2B-6C5E-5F73-C7E535B2C467}"/>
                </a:ext>
              </a:extLst>
            </p:cNvPr>
            <p:cNvSpPr/>
            <p:nvPr/>
          </p:nvSpPr>
          <p:spPr>
            <a:xfrm>
              <a:off x="2309669" y="1752192"/>
              <a:ext cx="47929" cy="38750"/>
            </a:xfrm>
            <a:custGeom>
              <a:avLst/>
              <a:gdLst/>
              <a:ahLst/>
              <a:cxnLst/>
              <a:rect l="l" t="t" r="r" b="b"/>
              <a:pathLst>
                <a:path w="3530" h="2854" extrusionOk="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4500;p76">
              <a:extLst>
                <a:ext uri="{FF2B5EF4-FFF2-40B4-BE49-F238E27FC236}">
                  <a16:creationId xmlns:a16="http://schemas.microsoft.com/office/drawing/2014/main" id="{D1878763-06B2-029E-38C5-21D31A795AC1}"/>
                </a:ext>
              </a:extLst>
            </p:cNvPr>
            <p:cNvSpPr/>
            <p:nvPr/>
          </p:nvSpPr>
          <p:spPr>
            <a:xfrm>
              <a:off x="2314625" y="1772192"/>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4501;p76">
              <a:extLst>
                <a:ext uri="{FF2B5EF4-FFF2-40B4-BE49-F238E27FC236}">
                  <a16:creationId xmlns:a16="http://schemas.microsoft.com/office/drawing/2014/main" id="{263A833E-2B6C-012B-DA36-CC6AA2025AE7}"/>
                </a:ext>
              </a:extLst>
            </p:cNvPr>
            <p:cNvSpPr/>
            <p:nvPr/>
          </p:nvSpPr>
          <p:spPr>
            <a:xfrm>
              <a:off x="2313770" y="1779334"/>
              <a:ext cx="190" cy="204"/>
            </a:xfrm>
            <a:custGeom>
              <a:avLst/>
              <a:gdLst/>
              <a:ahLst/>
              <a:cxnLst/>
              <a:rect l="l" t="t" r="r" b="b"/>
              <a:pathLst>
                <a:path w="14"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4502;p76">
              <a:extLst>
                <a:ext uri="{FF2B5EF4-FFF2-40B4-BE49-F238E27FC236}">
                  <a16:creationId xmlns:a16="http://schemas.microsoft.com/office/drawing/2014/main" id="{D4154E14-48BE-1E5E-6D8E-F7F301AB5940}"/>
                </a:ext>
              </a:extLst>
            </p:cNvPr>
            <p:cNvSpPr/>
            <p:nvPr/>
          </p:nvSpPr>
          <p:spPr>
            <a:xfrm>
              <a:off x="2315671" y="177342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4503;p76">
              <a:extLst>
                <a:ext uri="{FF2B5EF4-FFF2-40B4-BE49-F238E27FC236}">
                  <a16:creationId xmlns:a16="http://schemas.microsoft.com/office/drawing/2014/main" id="{3821E839-6CFF-5D0F-6A9F-B80F09DB220E}"/>
                </a:ext>
              </a:extLst>
            </p:cNvPr>
            <p:cNvSpPr/>
            <p:nvPr/>
          </p:nvSpPr>
          <p:spPr>
            <a:xfrm>
              <a:off x="2315521" y="1773237"/>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4504;p76">
              <a:extLst>
                <a:ext uri="{FF2B5EF4-FFF2-40B4-BE49-F238E27FC236}">
                  <a16:creationId xmlns:a16="http://schemas.microsoft.com/office/drawing/2014/main" id="{38487533-9A3E-4353-D0E0-9F2E5619078A}"/>
                </a:ext>
              </a:extLst>
            </p:cNvPr>
            <p:cNvSpPr/>
            <p:nvPr/>
          </p:nvSpPr>
          <p:spPr>
            <a:xfrm>
              <a:off x="2313485" y="1771527"/>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4505;p76">
              <a:extLst>
                <a:ext uri="{FF2B5EF4-FFF2-40B4-BE49-F238E27FC236}">
                  <a16:creationId xmlns:a16="http://schemas.microsoft.com/office/drawing/2014/main" id="{055C37B9-38D6-FAB8-61A3-D0308906C6B4}"/>
                </a:ext>
              </a:extLst>
            </p:cNvPr>
            <p:cNvSpPr/>
            <p:nvPr/>
          </p:nvSpPr>
          <p:spPr>
            <a:xfrm>
              <a:off x="2314055" y="1779048"/>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4506;p76">
              <a:extLst>
                <a:ext uri="{FF2B5EF4-FFF2-40B4-BE49-F238E27FC236}">
                  <a16:creationId xmlns:a16="http://schemas.microsoft.com/office/drawing/2014/main" id="{8DAD7D94-612E-388C-86BA-1B447BA19AF1}"/>
                </a:ext>
              </a:extLst>
            </p:cNvPr>
            <p:cNvSpPr/>
            <p:nvPr/>
          </p:nvSpPr>
          <p:spPr>
            <a:xfrm>
              <a:off x="2314530" y="1778519"/>
              <a:ext cx="204" cy="149"/>
            </a:xfrm>
            <a:custGeom>
              <a:avLst/>
              <a:gdLst/>
              <a:ahLst/>
              <a:cxnLst/>
              <a:rect l="l" t="t" r="r" b="b"/>
              <a:pathLst>
                <a:path w="15" h="11"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4507;p76">
              <a:extLst>
                <a:ext uri="{FF2B5EF4-FFF2-40B4-BE49-F238E27FC236}">
                  <a16:creationId xmlns:a16="http://schemas.microsoft.com/office/drawing/2014/main" id="{8C5AD978-88ED-EA63-DBE7-08376E79222A}"/>
                </a:ext>
              </a:extLst>
            </p:cNvPr>
            <p:cNvSpPr/>
            <p:nvPr/>
          </p:nvSpPr>
          <p:spPr>
            <a:xfrm>
              <a:off x="2313811" y="1771676"/>
              <a:ext cx="244" cy="149"/>
            </a:xfrm>
            <a:custGeom>
              <a:avLst/>
              <a:gdLst/>
              <a:ahLst/>
              <a:cxnLst/>
              <a:rect l="l" t="t" r="r" b="b"/>
              <a:pathLst>
                <a:path w="18"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4508;p76">
              <a:extLst>
                <a:ext uri="{FF2B5EF4-FFF2-40B4-BE49-F238E27FC236}">
                  <a16:creationId xmlns:a16="http://schemas.microsoft.com/office/drawing/2014/main" id="{50C92597-BEEC-4C93-2BE5-955C33AF628C}"/>
                </a:ext>
              </a:extLst>
            </p:cNvPr>
            <p:cNvSpPr/>
            <p:nvPr/>
          </p:nvSpPr>
          <p:spPr>
            <a:xfrm>
              <a:off x="2314096" y="1771866"/>
              <a:ext cx="448" cy="299"/>
            </a:xfrm>
            <a:custGeom>
              <a:avLst/>
              <a:gdLst/>
              <a:ahLst/>
              <a:cxnLst/>
              <a:rect l="l" t="t" r="r" b="b"/>
              <a:pathLst>
                <a:path w="33" h="22" extrusionOk="0">
                  <a:moveTo>
                    <a:pt x="32" y="21"/>
                  </a:moveTo>
                  <a:cubicBezTo>
                    <a:pt x="22" y="11"/>
                    <a:pt x="11" y="4"/>
                    <a:pt x="1" y="0"/>
                  </a:cubicBezTo>
                  <a:cubicBezTo>
                    <a:pt x="11" y="4"/>
                    <a:pt x="22" y="11"/>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4509;p76">
              <a:extLst>
                <a:ext uri="{FF2B5EF4-FFF2-40B4-BE49-F238E27FC236}">
                  <a16:creationId xmlns:a16="http://schemas.microsoft.com/office/drawing/2014/main" id="{47C760D2-72AE-6A02-11F1-87BBD40106D5}"/>
                </a:ext>
              </a:extLst>
            </p:cNvPr>
            <p:cNvSpPr/>
            <p:nvPr/>
          </p:nvSpPr>
          <p:spPr>
            <a:xfrm>
              <a:off x="2315386" y="1773006"/>
              <a:ext cx="54" cy="109"/>
            </a:xfrm>
            <a:custGeom>
              <a:avLst/>
              <a:gdLst/>
              <a:ahLst/>
              <a:cxnLst/>
              <a:rect l="l" t="t" r="r" b="b"/>
              <a:pathLst>
                <a:path w="4" h="8" extrusionOk="0">
                  <a:moveTo>
                    <a:pt x="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4510;p76">
              <a:extLst>
                <a:ext uri="{FF2B5EF4-FFF2-40B4-BE49-F238E27FC236}">
                  <a16:creationId xmlns:a16="http://schemas.microsoft.com/office/drawing/2014/main" id="{21BE8A7A-133F-67AE-E166-C64024B1D38F}"/>
                </a:ext>
              </a:extLst>
            </p:cNvPr>
            <p:cNvSpPr/>
            <p:nvPr/>
          </p:nvSpPr>
          <p:spPr>
            <a:xfrm>
              <a:off x="2315236" y="177281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4511;p76">
              <a:extLst>
                <a:ext uri="{FF2B5EF4-FFF2-40B4-BE49-F238E27FC236}">
                  <a16:creationId xmlns:a16="http://schemas.microsoft.com/office/drawing/2014/main" id="{D44D5BA1-9987-E0A6-AA77-4A796BB9CB03}"/>
                </a:ext>
              </a:extLst>
            </p:cNvPr>
            <p:cNvSpPr/>
            <p:nvPr/>
          </p:nvSpPr>
          <p:spPr>
            <a:xfrm>
              <a:off x="2315046" y="177257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4512;p76">
              <a:extLst>
                <a:ext uri="{FF2B5EF4-FFF2-40B4-BE49-F238E27FC236}">
                  <a16:creationId xmlns:a16="http://schemas.microsoft.com/office/drawing/2014/main" id="{3C2739DE-AD3C-6A16-FA17-E0A14455E98F}"/>
                </a:ext>
              </a:extLst>
            </p:cNvPr>
            <p:cNvSpPr/>
            <p:nvPr/>
          </p:nvSpPr>
          <p:spPr>
            <a:xfrm>
              <a:off x="2314286" y="1778709"/>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4513;p76">
              <a:extLst>
                <a:ext uri="{FF2B5EF4-FFF2-40B4-BE49-F238E27FC236}">
                  <a16:creationId xmlns:a16="http://schemas.microsoft.com/office/drawing/2014/main" id="{EBA9CABD-5A91-415D-4707-1025FB656559}"/>
                </a:ext>
              </a:extLst>
            </p:cNvPr>
            <p:cNvSpPr/>
            <p:nvPr/>
          </p:nvSpPr>
          <p:spPr>
            <a:xfrm>
              <a:off x="2310769" y="1783081"/>
              <a:ext cx="339" cy="543"/>
            </a:xfrm>
            <a:custGeom>
              <a:avLst/>
              <a:gdLst/>
              <a:ahLst/>
              <a:cxnLst/>
              <a:rect l="l" t="t" r="r" b="b"/>
              <a:pathLst>
                <a:path w="25" h="40" extrusionOk="0">
                  <a:moveTo>
                    <a:pt x="0" y="39"/>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4514;p76">
              <a:extLst>
                <a:ext uri="{FF2B5EF4-FFF2-40B4-BE49-F238E27FC236}">
                  <a16:creationId xmlns:a16="http://schemas.microsoft.com/office/drawing/2014/main" id="{020AB30D-8F5A-89F2-3DC6-3189E5F1D814}"/>
                </a:ext>
              </a:extLst>
            </p:cNvPr>
            <p:cNvSpPr/>
            <p:nvPr/>
          </p:nvSpPr>
          <p:spPr>
            <a:xfrm>
              <a:off x="2310335" y="1783651"/>
              <a:ext cx="394" cy="638"/>
            </a:xfrm>
            <a:custGeom>
              <a:avLst/>
              <a:gdLst/>
              <a:ahLst/>
              <a:cxnLst/>
              <a:rect l="l" t="t" r="r" b="b"/>
              <a:pathLst>
                <a:path w="29" h="47" extrusionOk="0">
                  <a:moveTo>
                    <a:pt x="1" y="46"/>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4515;p76">
              <a:extLst>
                <a:ext uri="{FF2B5EF4-FFF2-40B4-BE49-F238E27FC236}">
                  <a16:creationId xmlns:a16="http://schemas.microsoft.com/office/drawing/2014/main" id="{931D9713-3DDD-2BA7-F606-398C9221BF89}"/>
                </a:ext>
              </a:extLst>
            </p:cNvPr>
            <p:cNvSpPr/>
            <p:nvPr/>
          </p:nvSpPr>
          <p:spPr>
            <a:xfrm>
              <a:off x="2309669" y="1784982"/>
              <a:ext cx="258" cy="394"/>
            </a:xfrm>
            <a:custGeom>
              <a:avLst/>
              <a:gdLst/>
              <a:ahLst/>
              <a:cxnLst/>
              <a:rect l="l" t="t" r="r" b="b"/>
              <a:pathLst>
                <a:path w="19" h="29" extrusionOk="0">
                  <a:moveTo>
                    <a:pt x="1" y="29"/>
                  </a:moveTo>
                  <a:lnTo>
                    <a:pt x="1" y="29"/>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4516;p76">
              <a:extLst>
                <a:ext uri="{FF2B5EF4-FFF2-40B4-BE49-F238E27FC236}">
                  <a16:creationId xmlns:a16="http://schemas.microsoft.com/office/drawing/2014/main" id="{5A6A306C-A3CC-5273-6A6B-1C8AF2A8C6BE}"/>
                </a:ext>
              </a:extLst>
            </p:cNvPr>
            <p:cNvSpPr/>
            <p:nvPr/>
          </p:nvSpPr>
          <p:spPr>
            <a:xfrm>
              <a:off x="2313430" y="1779659"/>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4517;p76">
              <a:extLst>
                <a:ext uri="{FF2B5EF4-FFF2-40B4-BE49-F238E27FC236}">
                  <a16:creationId xmlns:a16="http://schemas.microsoft.com/office/drawing/2014/main" id="{2A30D232-29DA-3857-AA4E-768D8C89E006}"/>
                </a:ext>
              </a:extLst>
            </p:cNvPr>
            <p:cNvSpPr/>
            <p:nvPr/>
          </p:nvSpPr>
          <p:spPr>
            <a:xfrm>
              <a:off x="2311190" y="1782511"/>
              <a:ext cx="299" cy="394"/>
            </a:xfrm>
            <a:custGeom>
              <a:avLst/>
              <a:gdLst/>
              <a:ahLst/>
              <a:cxnLst/>
              <a:rect l="l" t="t" r="r" b="b"/>
              <a:pathLst>
                <a:path w="22" h="29" extrusionOk="0">
                  <a:moveTo>
                    <a:pt x="1" y="29"/>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4518;p76">
              <a:extLst>
                <a:ext uri="{FF2B5EF4-FFF2-40B4-BE49-F238E27FC236}">
                  <a16:creationId xmlns:a16="http://schemas.microsoft.com/office/drawing/2014/main" id="{4DFCCEA8-DE4D-920F-D8A9-3F5227473E57}"/>
                </a:ext>
              </a:extLst>
            </p:cNvPr>
            <p:cNvSpPr/>
            <p:nvPr/>
          </p:nvSpPr>
          <p:spPr>
            <a:xfrm>
              <a:off x="2314856" y="1772382"/>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4519;p76">
              <a:extLst>
                <a:ext uri="{FF2B5EF4-FFF2-40B4-BE49-F238E27FC236}">
                  <a16:creationId xmlns:a16="http://schemas.microsoft.com/office/drawing/2014/main" id="{E1C0DAB1-F0B3-13EA-03D4-F2B31BA47023}"/>
                </a:ext>
              </a:extLst>
            </p:cNvPr>
            <p:cNvSpPr/>
            <p:nvPr/>
          </p:nvSpPr>
          <p:spPr>
            <a:xfrm>
              <a:off x="2313091" y="1780094"/>
              <a:ext cx="258" cy="244"/>
            </a:xfrm>
            <a:custGeom>
              <a:avLst/>
              <a:gdLst/>
              <a:ahLst/>
              <a:cxnLst/>
              <a:rect l="l" t="t" r="r" b="b"/>
              <a:pathLst>
                <a:path w="19" h="18" extrusionOk="0">
                  <a:moveTo>
                    <a:pt x="1" y="18"/>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4520;p76">
              <a:extLst>
                <a:ext uri="{FF2B5EF4-FFF2-40B4-BE49-F238E27FC236}">
                  <a16:creationId xmlns:a16="http://schemas.microsoft.com/office/drawing/2014/main" id="{49CF377D-72FB-68F0-0C57-EE745F632F4C}"/>
                </a:ext>
              </a:extLst>
            </p:cNvPr>
            <p:cNvSpPr/>
            <p:nvPr/>
          </p:nvSpPr>
          <p:spPr>
            <a:xfrm>
              <a:off x="2312765" y="1780515"/>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4521;p76">
              <a:extLst>
                <a:ext uri="{FF2B5EF4-FFF2-40B4-BE49-F238E27FC236}">
                  <a16:creationId xmlns:a16="http://schemas.microsoft.com/office/drawing/2014/main" id="{90A32306-A77A-2335-E6EC-C3D67CEDC992}"/>
                </a:ext>
              </a:extLst>
            </p:cNvPr>
            <p:cNvSpPr/>
            <p:nvPr/>
          </p:nvSpPr>
          <p:spPr>
            <a:xfrm>
              <a:off x="2312385" y="1780990"/>
              <a:ext cx="244" cy="299"/>
            </a:xfrm>
            <a:custGeom>
              <a:avLst/>
              <a:gdLst/>
              <a:ahLst/>
              <a:cxnLst/>
              <a:rect l="l" t="t" r="r" b="b"/>
              <a:pathLst>
                <a:path w="18" h="22" extrusionOk="0">
                  <a:moveTo>
                    <a:pt x="0" y="22"/>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4522;p76">
              <a:extLst>
                <a:ext uri="{FF2B5EF4-FFF2-40B4-BE49-F238E27FC236}">
                  <a16:creationId xmlns:a16="http://schemas.microsoft.com/office/drawing/2014/main" id="{85B3C653-1F6C-F17B-2BBC-E7F9526F96BC}"/>
                </a:ext>
              </a:extLst>
            </p:cNvPr>
            <p:cNvSpPr/>
            <p:nvPr/>
          </p:nvSpPr>
          <p:spPr>
            <a:xfrm>
              <a:off x="2312005" y="1781465"/>
              <a:ext cx="244" cy="353"/>
            </a:xfrm>
            <a:custGeom>
              <a:avLst/>
              <a:gdLst/>
              <a:ahLst/>
              <a:cxnLst/>
              <a:rect l="l" t="t" r="r" b="b"/>
              <a:pathLst>
                <a:path w="18" h="26" extrusionOk="0">
                  <a:moveTo>
                    <a:pt x="0" y="2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4523;p76">
              <a:extLst>
                <a:ext uri="{FF2B5EF4-FFF2-40B4-BE49-F238E27FC236}">
                  <a16:creationId xmlns:a16="http://schemas.microsoft.com/office/drawing/2014/main" id="{9E0E1AB8-7B7E-6AD8-928F-D0DE100D6BEB}"/>
                </a:ext>
              </a:extLst>
            </p:cNvPr>
            <p:cNvSpPr/>
            <p:nvPr/>
          </p:nvSpPr>
          <p:spPr>
            <a:xfrm>
              <a:off x="2311625" y="178199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4524;p76">
              <a:extLst>
                <a:ext uri="{FF2B5EF4-FFF2-40B4-BE49-F238E27FC236}">
                  <a16:creationId xmlns:a16="http://schemas.microsoft.com/office/drawing/2014/main" id="{3B6AA80A-A6D3-27F0-3B82-DBA032120A15}"/>
                </a:ext>
              </a:extLst>
            </p:cNvPr>
            <p:cNvSpPr/>
            <p:nvPr/>
          </p:nvSpPr>
          <p:spPr>
            <a:xfrm>
              <a:off x="2309955" y="1784276"/>
              <a:ext cx="394" cy="584"/>
            </a:xfrm>
            <a:custGeom>
              <a:avLst/>
              <a:gdLst/>
              <a:ahLst/>
              <a:cxnLst/>
              <a:rect l="l" t="t" r="r" b="b"/>
              <a:pathLst>
                <a:path w="29" h="43" extrusionOk="0">
                  <a:moveTo>
                    <a:pt x="1" y="42"/>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4525;p76">
              <a:extLst>
                <a:ext uri="{FF2B5EF4-FFF2-40B4-BE49-F238E27FC236}">
                  <a16:creationId xmlns:a16="http://schemas.microsoft.com/office/drawing/2014/main" id="{B89227A1-FD3A-8BB8-C9C7-74A94FB88DD9}"/>
                </a:ext>
              </a:extLst>
            </p:cNvPr>
            <p:cNvSpPr/>
            <p:nvPr/>
          </p:nvSpPr>
          <p:spPr>
            <a:xfrm>
              <a:off x="2312141" y="1771241"/>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4526;p76">
              <a:extLst>
                <a:ext uri="{FF2B5EF4-FFF2-40B4-BE49-F238E27FC236}">
                  <a16:creationId xmlns:a16="http://schemas.microsoft.com/office/drawing/2014/main" id="{BCA24A37-4BB4-5940-EB72-4BC00ABC34C7}"/>
                </a:ext>
              </a:extLst>
            </p:cNvPr>
            <p:cNvSpPr/>
            <p:nvPr/>
          </p:nvSpPr>
          <p:spPr>
            <a:xfrm>
              <a:off x="2312616" y="177129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4527;p76">
              <a:extLst>
                <a:ext uri="{FF2B5EF4-FFF2-40B4-BE49-F238E27FC236}">
                  <a16:creationId xmlns:a16="http://schemas.microsoft.com/office/drawing/2014/main" id="{51E06F9A-DE55-E9DD-04A5-56CFE9349FEE}"/>
                </a:ext>
              </a:extLst>
            </p:cNvPr>
            <p:cNvSpPr/>
            <p:nvPr/>
          </p:nvSpPr>
          <p:spPr>
            <a:xfrm>
              <a:off x="2311665" y="1771146"/>
              <a:ext cx="394" cy="68"/>
            </a:xfrm>
            <a:custGeom>
              <a:avLst/>
              <a:gdLst/>
              <a:ahLst/>
              <a:cxnLst/>
              <a:rect l="l" t="t" r="r" b="b"/>
              <a:pathLst>
                <a:path w="29" h="5" extrusionOk="0">
                  <a:moveTo>
                    <a:pt x="29"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4528;p76">
              <a:extLst>
                <a:ext uri="{FF2B5EF4-FFF2-40B4-BE49-F238E27FC236}">
                  <a16:creationId xmlns:a16="http://schemas.microsoft.com/office/drawing/2014/main" id="{88156ED6-F5E9-8706-093E-57A61600ABFE}"/>
                </a:ext>
              </a:extLst>
            </p:cNvPr>
            <p:cNvSpPr/>
            <p:nvPr/>
          </p:nvSpPr>
          <p:spPr>
            <a:xfrm>
              <a:off x="2313050" y="1771431"/>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4529;p76">
              <a:extLst>
                <a:ext uri="{FF2B5EF4-FFF2-40B4-BE49-F238E27FC236}">
                  <a16:creationId xmlns:a16="http://schemas.microsoft.com/office/drawing/2014/main" id="{76ACB89A-7FCC-F2F0-F6AD-3784AC86FA4A}"/>
                </a:ext>
              </a:extLst>
            </p:cNvPr>
            <p:cNvSpPr/>
            <p:nvPr/>
          </p:nvSpPr>
          <p:spPr>
            <a:xfrm>
              <a:off x="2978891" y="1743340"/>
              <a:ext cx="24684" cy="32355"/>
            </a:xfrm>
            <a:custGeom>
              <a:avLst/>
              <a:gdLst/>
              <a:ahLst/>
              <a:cxnLst/>
              <a:rect l="l" t="t" r="r" b="b"/>
              <a:pathLst>
                <a:path w="1818" h="2383" extrusionOk="0">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4530;p76">
              <a:extLst>
                <a:ext uri="{FF2B5EF4-FFF2-40B4-BE49-F238E27FC236}">
                  <a16:creationId xmlns:a16="http://schemas.microsoft.com/office/drawing/2014/main" id="{1F933BD4-C731-BDE4-5F3C-CAAA168C9CBE}"/>
                </a:ext>
              </a:extLst>
            </p:cNvPr>
            <p:cNvSpPr/>
            <p:nvPr/>
          </p:nvSpPr>
          <p:spPr>
            <a:xfrm>
              <a:off x="2700253" y="1844234"/>
              <a:ext cx="29287" cy="39198"/>
            </a:xfrm>
            <a:custGeom>
              <a:avLst/>
              <a:gdLst/>
              <a:ahLst/>
              <a:cxnLst/>
              <a:rect l="l" t="t" r="r" b="b"/>
              <a:pathLst>
                <a:path w="2157" h="2887" extrusionOk="0">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4531;p76">
              <a:extLst>
                <a:ext uri="{FF2B5EF4-FFF2-40B4-BE49-F238E27FC236}">
                  <a16:creationId xmlns:a16="http://schemas.microsoft.com/office/drawing/2014/main" id="{14109087-2625-1BB6-C533-E143FC9F7F66}"/>
                </a:ext>
              </a:extLst>
            </p:cNvPr>
            <p:cNvSpPr/>
            <p:nvPr/>
          </p:nvSpPr>
          <p:spPr>
            <a:xfrm>
              <a:off x="2556128" y="1768064"/>
              <a:ext cx="203975" cy="215624"/>
            </a:xfrm>
            <a:custGeom>
              <a:avLst/>
              <a:gdLst/>
              <a:ahLst/>
              <a:cxnLst/>
              <a:rect l="l" t="t" r="r" b="b"/>
              <a:pathLst>
                <a:path w="15023" h="15881" extrusionOk="0">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4532;p76">
              <a:extLst>
                <a:ext uri="{FF2B5EF4-FFF2-40B4-BE49-F238E27FC236}">
                  <a16:creationId xmlns:a16="http://schemas.microsoft.com/office/drawing/2014/main" id="{881055F2-C8CF-0900-93DB-D5BD9D7C8E53}"/>
                </a:ext>
              </a:extLst>
            </p:cNvPr>
            <p:cNvSpPr/>
            <p:nvPr/>
          </p:nvSpPr>
          <p:spPr>
            <a:xfrm>
              <a:off x="2702915" y="1869217"/>
              <a:ext cx="109" cy="394"/>
            </a:xfrm>
            <a:custGeom>
              <a:avLst/>
              <a:gdLst/>
              <a:ahLst/>
              <a:cxnLst/>
              <a:rect l="l" t="t" r="r" b="b"/>
              <a:pathLst>
                <a:path w="8" h="29" extrusionOk="0">
                  <a:moveTo>
                    <a:pt x="0" y="0"/>
                  </a:moveTo>
                  <a:lnTo>
                    <a:pt x="7"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4533;p76">
              <a:extLst>
                <a:ext uri="{FF2B5EF4-FFF2-40B4-BE49-F238E27FC236}">
                  <a16:creationId xmlns:a16="http://schemas.microsoft.com/office/drawing/2014/main" id="{01D5A06F-6AD4-C4E7-DBBD-5F260FC4094F}"/>
                </a:ext>
              </a:extLst>
            </p:cNvPr>
            <p:cNvSpPr/>
            <p:nvPr/>
          </p:nvSpPr>
          <p:spPr>
            <a:xfrm>
              <a:off x="2730382" y="1871783"/>
              <a:ext cx="204" cy="1290"/>
            </a:xfrm>
            <a:custGeom>
              <a:avLst/>
              <a:gdLst/>
              <a:ahLst/>
              <a:cxnLst/>
              <a:rect l="l" t="t" r="r" b="b"/>
              <a:pathLst>
                <a:path w="15" h="95" extrusionOk="0">
                  <a:moveTo>
                    <a:pt x="15" y="9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4534;p76">
              <a:extLst>
                <a:ext uri="{FF2B5EF4-FFF2-40B4-BE49-F238E27FC236}">
                  <a16:creationId xmlns:a16="http://schemas.microsoft.com/office/drawing/2014/main" id="{66B2911F-A7B8-78AD-953A-2997BFCFF1C3}"/>
                </a:ext>
              </a:extLst>
            </p:cNvPr>
            <p:cNvSpPr/>
            <p:nvPr/>
          </p:nvSpPr>
          <p:spPr>
            <a:xfrm>
              <a:off x="2703105" y="187001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4535;p76">
              <a:extLst>
                <a:ext uri="{FF2B5EF4-FFF2-40B4-BE49-F238E27FC236}">
                  <a16:creationId xmlns:a16="http://schemas.microsoft.com/office/drawing/2014/main" id="{54D60673-AACC-FD37-073C-2081101C8DC2}"/>
                </a:ext>
              </a:extLst>
            </p:cNvPr>
            <p:cNvSpPr/>
            <p:nvPr/>
          </p:nvSpPr>
          <p:spPr>
            <a:xfrm>
              <a:off x="2702480" y="1867737"/>
              <a:ext cx="109" cy="394"/>
            </a:xfrm>
            <a:custGeom>
              <a:avLst/>
              <a:gdLst/>
              <a:ahLst/>
              <a:cxnLst/>
              <a:rect l="l" t="t" r="r" b="b"/>
              <a:pathLst>
                <a:path w="8" h="29" extrusionOk="0">
                  <a:moveTo>
                    <a:pt x="1" y="1"/>
                  </a:moveTo>
                  <a:lnTo>
                    <a:pt x="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4536;p76">
              <a:extLst>
                <a:ext uri="{FF2B5EF4-FFF2-40B4-BE49-F238E27FC236}">
                  <a16:creationId xmlns:a16="http://schemas.microsoft.com/office/drawing/2014/main" id="{475A06E3-51EA-6931-12D7-3C8A2D09B0C9}"/>
                </a:ext>
              </a:extLst>
            </p:cNvPr>
            <p:cNvSpPr/>
            <p:nvPr/>
          </p:nvSpPr>
          <p:spPr>
            <a:xfrm>
              <a:off x="2701774" y="1865795"/>
              <a:ext cx="204" cy="489"/>
            </a:xfrm>
            <a:custGeom>
              <a:avLst/>
              <a:gdLst/>
              <a:ahLst/>
              <a:cxnLst/>
              <a:rect l="l" t="t" r="r" b="b"/>
              <a:pathLst>
                <a:path w="15" h="36" extrusionOk="0">
                  <a:moveTo>
                    <a:pt x="0" y="0"/>
                  </a:moveTo>
                  <a:cubicBezTo>
                    <a:pt x="4" y="11"/>
                    <a:pt x="11" y="21"/>
                    <a:pt x="14" y="35"/>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4537;p76">
              <a:extLst>
                <a:ext uri="{FF2B5EF4-FFF2-40B4-BE49-F238E27FC236}">
                  <a16:creationId xmlns:a16="http://schemas.microsoft.com/office/drawing/2014/main" id="{0DAACA2B-9372-5207-03F7-4C2586F76A05}"/>
                </a:ext>
              </a:extLst>
            </p:cNvPr>
            <p:cNvSpPr/>
            <p:nvPr/>
          </p:nvSpPr>
          <p:spPr>
            <a:xfrm>
              <a:off x="2730667" y="1873439"/>
              <a:ext cx="163" cy="964"/>
            </a:xfrm>
            <a:custGeom>
              <a:avLst/>
              <a:gdLst/>
              <a:ahLst/>
              <a:cxnLst/>
              <a:rect l="l" t="t" r="r" b="b"/>
              <a:pathLst>
                <a:path w="12" h="71" extrusionOk="0">
                  <a:moveTo>
                    <a:pt x="11" y="7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4538;p76">
              <a:extLst>
                <a:ext uri="{FF2B5EF4-FFF2-40B4-BE49-F238E27FC236}">
                  <a16:creationId xmlns:a16="http://schemas.microsoft.com/office/drawing/2014/main" id="{FEC7E53D-E80A-B380-CD02-8388AD4C25BF}"/>
                </a:ext>
              </a:extLst>
            </p:cNvPr>
            <p:cNvSpPr/>
            <p:nvPr/>
          </p:nvSpPr>
          <p:spPr>
            <a:xfrm>
              <a:off x="2730911" y="1874919"/>
              <a:ext cx="149" cy="1005"/>
            </a:xfrm>
            <a:custGeom>
              <a:avLst/>
              <a:gdLst/>
              <a:ahLst/>
              <a:cxnLst/>
              <a:rect l="l" t="t" r="r" b="b"/>
              <a:pathLst>
                <a:path w="11" h="74" extrusionOk="0">
                  <a:moveTo>
                    <a:pt x="11" y="7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4539;p76">
              <a:extLst>
                <a:ext uri="{FF2B5EF4-FFF2-40B4-BE49-F238E27FC236}">
                  <a16:creationId xmlns:a16="http://schemas.microsoft.com/office/drawing/2014/main" id="{AA96E49F-F2B9-486A-6C5A-14E90149BE9E}"/>
                </a:ext>
              </a:extLst>
            </p:cNvPr>
            <p:cNvSpPr/>
            <p:nvPr/>
          </p:nvSpPr>
          <p:spPr>
            <a:xfrm>
              <a:off x="2702290" y="1867071"/>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4540;p76">
              <a:extLst>
                <a:ext uri="{FF2B5EF4-FFF2-40B4-BE49-F238E27FC236}">
                  <a16:creationId xmlns:a16="http://schemas.microsoft.com/office/drawing/2014/main" id="{CF745293-E6D1-F86C-8C3A-44B479358138}"/>
                </a:ext>
              </a:extLst>
            </p:cNvPr>
            <p:cNvSpPr/>
            <p:nvPr/>
          </p:nvSpPr>
          <p:spPr>
            <a:xfrm>
              <a:off x="2703675" y="1872638"/>
              <a:ext cx="54" cy="434"/>
            </a:xfrm>
            <a:custGeom>
              <a:avLst/>
              <a:gdLst/>
              <a:ahLst/>
              <a:cxnLst/>
              <a:rect l="l" t="t" r="r" b="b"/>
              <a:pathLst>
                <a:path w="4" h="32" extrusionOk="0">
                  <a:moveTo>
                    <a:pt x="0" y="0"/>
                  </a:moveTo>
                  <a:lnTo>
                    <a:pt x="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4541;p76">
              <a:extLst>
                <a:ext uri="{FF2B5EF4-FFF2-40B4-BE49-F238E27FC236}">
                  <a16:creationId xmlns:a16="http://schemas.microsoft.com/office/drawing/2014/main" id="{D6532253-53A2-BF7D-49E0-406693BE01E4}"/>
                </a:ext>
              </a:extLst>
            </p:cNvPr>
            <p:cNvSpPr/>
            <p:nvPr/>
          </p:nvSpPr>
          <p:spPr>
            <a:xfrm>
              <a:off x="2703485" y="1871728"/>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4542;p76">
              <a:extLst>
                <a:ext uri="{FF2B5EF4-FFF2-40B4-BE49-F238E27FC236}">
                  <a16:creationId xmlns:a16="http://schemas.microsoft.com/office/drawing/2014/main" id="{D80C9360-BDE5-D799-FF43-8293959BA9D8}"/>
                </a:ext>
              </a:extLst>
            </p:cNvPr>
            <p:cNvSpPr/>
            <p:nvPr/>
          </p:nvSpPr>
          <p:spPr>
            <a:xfrm>
              <a:off x="2702670" y="1868497"/>
              <a:ext cx="163" cy="353"/>
            </a:xfrm>
            <a:custGeom>
              <a:avLst/>
              <a:gdLst/>
              <a:ahLst/>
              <a:cxnLst/>
              <a:rect l="l" t="t" r="r" b="b"/>
              <a:pathLst>
                <a:path w="12" h="26" extrusionOk="0">
                  <a:moveTo>
                    <a:pt x="1"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4543;p76">
              <a:extLst>
                <a:ext uri="{FF2B5EF4-FFF2-40B4-BE49-F238E27FC236}">
                  <a16:creationId xmlns:a16="http://schemas.microsoft.com/office/drawing/2014/main" id="{F74B4751-1EC8-1D28-FA99-5294AF06D5EF}"/>
                </a:ext>
              </a:extLst>
            </p:cNvPr>
            <p:cNvSpPr/>
            <p:nvPr/>
          </p:nvSpPr>
          <p:spPr>
            <a:xfrm>
              <a:off x="2731142" y="1876345"/>
              <a:ext cx="14" cy="109"/>
            </a:xfrm>
            <a:custGeom>
              <a:avLst/>
              <a:gdLst/>
              <a:ahLst/>
              <a:cxnLst/>
              <a:rect l="l" t="t" r="r" b="b"/>
              <a:pathLst>
                <a:path w="1" h="8" extrusionOk="0">
                  <a:moveTo>
                    <a:pt x="1" y="7"/>
                  </a:moveTo>
                  <a:lnTo>
                    <a:pt x="1" y="7"/>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4544;p76">
              <a:extLst>
                <a:ext uri="{FF2B5EF4-FFF2-40B4-BE49-F238E27FC236}">
                  <a16:creationId xmlns:a16="http://schemas.microsoft.com/office/drawing/2014/main" id="{6377AAAF-9EDA-5910-F544-2BF9687E9E6F}"/>
                </a:ext>
              </a:extLst>
            </p:cNvPr>
            <p:cNvSpPr/>
            <p:nvPr/>
          </p:nvSpPr>
          <p:spPr>
            <a:xfrm>
              <a:off x="2699819" y="1855802"/>
              <a:ext cx="1969" cy="10007"/>
            </a:xfrm>
            <a:custGeom>
              <a:avLst/>
              <a:gdLst/>
              <a:ahLst/>
              <a:cxnLst/>
              <a:rect l="l" t="t" r="r" b="b"/>
              <a:pathLst>
                <a:path w="145" h="737" extrusionOk="0">
                  <a:moveTo>
                    <a:pt x="144" y="736"/>
                  </a:moveTo>
                  <a:cubicBezTo>
                    <a:pt x="57" y="501"/>
                    <a:pt x="8" y="253"/>
                    <a:pt x="1" y="1"/>
                  </a:cubicBezTo>
                  <a:cubicBezTo>
                    <a:pt x="8" y="253"/>
                    <a:pt x="57" y="501"/>
                    <a:pt x="144" y="7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4545;p76">
              <a:extLst>
                <a:ext uri="{FF2B5EF4-FFF2-40B4-BE49-F238E27FC236}">
                  <a16:creationId xmlns:a16="http://schemas.microsoft.com/office/drawing/2014/main" id="{5AD7931C-C331-745A-41BC-D6B9F2E051E6}"/>
                </a:ext>
              </a:extLst>
            </p:cNvPr>
            <p:cNvSpPr/>
            <p:nvPr/>
          </p:nvSpPr>
          <p:spPr>
            <a:xfrm>
              <a:off x="2704191" y="1876345"/>
              <a:ext cx="68" cy="530"/>
            </a:xfrm>
            <a:custGeom>
              <a:avLst/>
              <a:gdLst/>
              <a:ahLst/>
              <a:cxnLst/>
              <a:rect l="l" t="t" r="r" b="b"/>
              <a:pathLst>
                <a:path w="5" h="39" extrusionOk="0">
                  <a:moveTo>
                    <a:pt x="1" y="0"/>
                  </a:moveTo>
                  <a:cubicBezTo>
                    <a:pt x="1" y="11"/>
                    <a:pt x="1" y="25"/>
                    <a:pt x="4" y="39"/>
                  </a:cubicBezTo>
                  <a:cubicBezTo>
                    <a:pt x="4" y="25"/>
                    <a:pt x="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4546;p76">
              <a:extLst>
                <a:ext uri="{FF2B5EF4-FFF2-40B4-BE49-F238E27FC236}">
                  <a16:creationId xmlns:a16="http://schemas.microsoft.com/office/drawing/2014/main" id="{5EBC04F9-C18C-1597-E1C8-F61DEB88AF9F}"/>
                </a:ext>
              </a:extLst>
            </p:cNvPr>
            <p:cNvSpPr/>
            <p:nvPr/>
          </p:nvSpPr>
          <p:spPr>
            <a:xfrm>
              <a:off x="2698543" y="1845022"/>
              <a:ext cx="299" cy="1195"/>
            </a:xfrm>
            <a:custGeom>
              <a:avLst/>
              <a:gdLst/>
              <a:ahLst/>
              <a:cxnLst/>
              <a:rect l="l" t="t" r="r" b="b"/>
              <a:pathLst>
                <a:path w="22" h="88" extrusionOk="0">
                  <a:moveTo>
                    <a:pt x="0" y="88"/>
                  </a:moveTo>
                  <a:cubicBezTo>
                    <a:pt x="0" y="56"/>
                    <a:pt x="7" y="28"/>
                    <a:pt x="21" y="0"/>
                  </a:cubicBezTo>
                  <a:cubicBezTo>
                    <a:pt x="7" y="28"/>
                    <a:pt x="0" y="56"/>
                    <a:pt x="0"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4547;p76">
              <a:extLst>
                <a:ext uri="{FF2B5EF4-FFF2-40B4-BE49-F238E27FC236}">
                  <a16:creationId xmlns:a16="http://schemas.microsoft.com/office/drawing/2014/main" id="{0515A83A-8F36-BAF1-02C8-3667F1A8614D}"/>
                </a:ext>
              </a:extLst>
            </p:cNvPr>
            <p:cNvSpPr/>
            <p:nvPr/>
          </p:nvSpPr>
          <p:spPr>
            <a:xfrm>
              <a:off x="2703295" y="1870873"/>
              <a:ext cx="109" cy="448"/>
            </a:xfrm>
            <a:custGeom>
              <a:avLst/>
              <a:gdLst/>
              <a:ahLst/>
              <a:cxnLst/>
              <a:rect l="l" t="t" r="r" b="b"/>
              <a:pathLst>
                <a:path w="8" h="33" extrusionOk="0">
                  <a:moveTo>
                    <a:pt x="0" y="1"/>
                  </a:moveTo>
                  <a:lnTo>
                    <a:pt x="7"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4548;p76">
              <a:extLst>
                <a:ext uri="{FF2B5EF4-FFF2-40B4-BE49-F238E27FC236}">
                  <a16:creationId xmlns:a16="http://schemas.microsoft.com/office/drawing/2014/main" id="{A56E3222-5DB8-ECFC-86DE-E1BD8D48C0D3}"/>
                </a:ext>
              </a:extLst>
            </p:cNvPr>
            <p:cNvSpPr/>
            <p:nvPr/>
          </p:nvSpPr>
          <p:spPr>
            <a:xfrm>
              <a:off x="2703960" y="1874485"/>
              <a:ext cx="54" cy="489"/>
            </a:xfrm>
            <a:custGeom>
              <a:avLst/>
              <a:gdLst/>
              <a:ahLst/>
              <a:cxnLst/>
              <a:rect l="l" t="t" r="r" b="b"/>
              <a:pathLst>
                <a:path w="4" h="36" extrusionOk="0">
                  <a:moveTo>
                    <a:pt x="0" y="1"/>
                  </a:moveTo>
                  <a:cubicBezTo>
                    <a:pt x="0" y="11"/>
                    <a:pt x="4" y="22"/>
                    <a:pt x="4" y="36"/>
                  </a:cubicBezTo>
                  <a:cubicBezTo>
                    <a:pt x="4" y="22"/>
                    <a:pt x="0"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4549;p76">
              <a:extLst>
                <a:ext uri="{FF2B5EF4-FFF2-40B4-BE49-F238E27FC236}">
                  <a16:creationId xmlns:a16="http://schemas.microsoft.com/office/drawing/2014/main" id="{642ACB83-B64E-0857-1440-4683ECA72A73}"/>
                </a:ext>
              </a:extLst>
            </p:cNvPr>
            <p:cNvSpPr/>
            <p:nvPr/>
          </p:nvSpPr>
          <p:spPr>
            <a:xfrm>
              <a:off x="2704245" y="1877241"/>
              <a:ext cx="54" cy="543"/>
            </a:xfrm>
            <a:custGeom>
              <a:avLst/>
              <a:gdLst/>
              <a:ahLst/>
              <a:cxnLst/>
              <a:rect l="l" t="t" r="r" b="b"/>
              <a:pathLst>
                <a:path w="4" h="40" extrusionOk="0">
                  <a:moveTo>
                    <a:pt x="0" y="1"/>
                  </a:moveTo>
                  <a:cubicBezTo>
                    <a:pt x="0" y="15"/>
                    <a:pt x="0" y="29"/>
                    <a:pt x="4" y="39"/>
                  </a:cubicBezTo>
                  <a:cubicBezTo>
                    <a:pt x="4"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4550;p76">
              <a:extLst>
                <a:ext uri="{FF2B5EF4-FFF2-40B4-BE49-F238E27FC236}">
                  <a16:creationId xmlns:a16="http://schemas.microsoft.com/office/drawing/2014/main" id="{CCAE2E52-B729-B50D-6C58-4EB4C17D6EBF}"/>
                </a:ext>
              </a:extLst>
            </p:cNvPr>
            <p:cNvSpPr/>
            <p:nvPr/>
          </p:nvSpPr>
          <p:spPr>
            <a:xfrm>
              <a:off x="2704055" y="1875394"/>
              <a:ext cx="109" cy="489"/>
            </a:xfrm>
            <a:custGeom>
              <a:avLst/>
              <a:gdLst/>
              <a:ahLst/>
              <a:cxnLst/>
              <a:rect l="l" t="t" r="r" b="b"/>
              <a:pathLst>
                <a:path w="8" h="36" extrusionOk="0">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4551;p76">
              <a:extLst>
                <a:ext uri="{FF2B5EF4-FFF2-40B4-BE49-F238E27FC236}">
                  <a16:creationId xmlns:a16="http://schemas.microsoft.com/office/drawing/2014/main" id="{7E5C11DC-83A2-5634-865A-DFD7B66141F6}"/>
                </a:ext>
              </a:extLst>
            </p:cNvPr>
            <p:cNvSpPr/>
            <p:nvPr/>
          </p:nvSpPr>
          <p:spPr>
            <a:xfrm>
              <a:off x="2704286" y="1878151"/>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4552;p76">
              <a:extLst>
                <a:ext uri="{FF2B5EF4-FFF2-40B4-BE49-F238E27FC236}">
                  <a16:creationId xmlns:a16="http://schemas.microsoft.com/office/drawing/2014/main" id="{CB132DF5-327C-8BFE-ADDE-DAD70CEA8F5E}"/>
                </a:ext>
              </a:extLst>
            </p:cNvPr>
            <p:cNvSpPr/>
            <p:nvPr/>
          </p:nvSpPr>
          <p:spPr>
            <a:xfrm>
              <a:off x="2703811" y="1873534"/>
              <a:ext cx="68" cy="489"/>
            </a:xfrm>
            <a:custGeom>
              <a:avLst/>
              <a:gdLst/>
              <a:ahLst/>
              <a:cxnLst/>
              <a:rect l="l" t="t" r="r" b="b"/>
              <a:pathLst>
                <a:path w="5" h="36" extrusionOk="0">
                  <a:moveTo>
                    <a:pt x="1" y="1"/>
                  </a:moveTo>
                  <a:cubicBezTo>
                    <a:pt x="1" y="11"/>
                    <a:pt x="4" y="25"/>
                    <a:pt x="4" y="36"/>
                  </a:cubicBezTo>
                  <a:cubicBezTo>
                    <a:pt x="4" y="25"/>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4553;p76">
              <a:extLst>
                <a:ext uri="{FF2B5EF4-FFF2-40B4-BE49-F238E27FC236}">
                  <a16:creationId xmlns:a16="http://schemas.microsoft.com/office/drawing/2014/main" id="{5B803A24-D65B-349D-740E-976B0389E48F}"/>
                </a:ext>
              </a:extLst>
            </p:cNvPr>
            <p:cNvSpPr/>
            <p:nvPr/>
          </p:nvSpPr>
          <p:spPr>
            <a:xfrm>
              <a:off x="2702059" y="1866460"/>
              <a:ext cx="149" cy="339"/>
            </a:xfrm>
            <a:custGeom>
              <a:avLst/>
              <a:gdLst/>
              <a:ahLst/>
              <a:cxnLst/>
              <a:rect l="l" t="t" r="r" b="b"/>
              <a:pathLst>
                <a:path w="11" h="25" extrusionOk="0">
                  <a:moveTo>
                    <a:pt x="0" y="0"/>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4554;p76">
              <a:extLst>
                <a:ext uri="{FF2B5EF4-FFF2-40B4-BE49-F238E27FC236}">
                  <a16:creationId xmlns:a16="http://schemas.microsoft.com/office/drawing/2014/main" id="{2E7C972A-83B0-27C1-FDF0-5E37576BA3E4}"/>
                </a:ext>
              </a:extLst>
            </p:cNvPr>
            <p:cNvSpPr/>
            <p:nvPr/>
          </p:nvSpPr>
          <p:spPr>
            <a:xfrm>
              <a:off x="2698923" y="1616037"/>
              <a:ext cx="231211" cy="97731"/>
            </a:xfrm>
            <a:custGeom>
              <a:avLst/>
              <a:gdLst/>
              <a:ahLst/>
              <a:cxnLst/>
              <a:rect l="l" t="t" r="r" b="b"/>
              <a:pathLst>
                <a:path w="17029" h="7198" extrusionOk="0">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4555;p76">
              <a:extLst>
                <a:ext uri="{FF2B5EF4-FFF2-40B4-BE49-F238E27FC236}">
                  <a16:creationId xmlns:a16="http://schemas.microsoft.com/office/drawing/2014/main" id="{2919DDDF-EA52-7037-1E82-C36EC26D634F}"/>
                </a:ext>
              </a:extLst>
            </p:cNvPr>
            <p:cNvSpPr/>
            <p:nvPr/>
          </p:nvSpPr>
          <p:spPr>
            <a:xfrm>
              <a:off x="2305162" y="1791540"/>
              <a:ext cx="1914" cy="7047"/>
            </a:xfrm>
            <a:custGeom>
              <a:avLst/>
              <a:gdLst/>
              <a:ahLst/>
              <a:cxnLst/>
              <a:rect l="l" t="t" r="r" b="b"/>
              <a:pathLst>
                <a:path w="141" h="519" extrusionOk="0">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4556;p76">
              <a:extLst>
                <a:ext uri="{FF2B5EF4-FFF2-40B4-BE49-F238E27FC236}">
                  <a16:creationId xmlns:a16="http://schemas.microsoft.com/office/drawing/2014/main" id="{32E92854-F839-5BC8-10D3-2D553603F24C}"/>
                </a:ext>
              </a:extLst>
            </p:cNvPr>
            <p:cNvSpPr/>
            <p:nvPr/>
          </p:nvSpPr>
          <p:spPr>
            <a:xfrm>
              <a:off x="2298930" y="1785457"/>
              <a:ext cx="8853" cy="26449"/>
            </a:xfrm>
            <a:custGeom>
              <a:avLst/>
              <a:gdLst/>
              <a:ahLst/>
              <a:cxnLst/>
              <a:rect l="l" t="t" r="r" b="b"/>
              <a:pathLst>
                <a:path w="652" h="1948" extrusionOk="0">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4557;p76">
              <a:extLst>
                <a:ext uri="{FF2B5EF4-FFF2-40B4-BE49-F238E27FC236}">
                  <a16:creationId xmlns:a16="http://schemas.microsoft.com/office/drawing/2014/main" id="{C7AB5C87-07D3-F6C6-BE87-7C58A97FDE21}"/>
                </a:ext>
              </a:extLst>
            </p:cNvPr>
            <p:cNvSpPr/>
            <p:nvPr/>
          </p:nvSpPr>
          <p:spPr>
            <a:xfrm>
              <a:off x="2298889" y="1800908"/>
              <a:ext cx="4426" cy="10848"/>
            </a:xfrm>
            <a:custGeom>
              <a:avLst/>
              <a:gdLst/>
              <a:ahLst/>
              <a:cxnLst/>
              <a:rect l="l" t="t" r="r" b="b"/>
              <a:pathLst>
                <a:path w="326" h="799" extrusionOk="0">
                  <a:moveTo>
                    <a:pt x="0" y="0"/>
                  </a:moveTo>
                  <a:lnTo>
                    <a:pt x="326" y="799"/>
                  </a:lnTo>
                  <a:lnTo>
                    <a:pt x="326" y="79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4558;p76">
              <a:extLst>
                <a:ext uri="{FF2B5EF4-FFF2-40B4-BE49-F238E27FC236}">
                  <a16:creationId xmlns:a16="http://schemas.microsoft.com/office/drawing/2014/main" id="{EE042ECC-50C5-3311-9455-4E9A602D8582}"/>
                </a:ext>
              </a:extLst>
            </p:cNvPr>
            <p:cNvSpPr/>
            <p:nvPr/>
          </p:nvSpPr>
          <p:spPr>
            <a:xfrm>
              <a:off x="2303397" y="1796441"/>
              <a:ext cx="163" cy="434"/>
            </a:xfrm>
            <a:custGeom>
              <a:avLst/>
              <a:gdLst/>
              <a:ahLst/>
              <a:cxnLst/>
              <a:rect l="l" t="t" r="r" b="b"/>
              <a:pathLst>
                <a:path w="12" h="32" extrusionOk="0">
                  <a:moveTo>
                    <a:pt x="11" y="32"/>
                  </a:moveTo>
                  <a:cubicBezTo>
                    <a:pt x="8" y="21"/>
                    <a:pt x="4" y="11"/>
                    <a:pt x="1" y="0"/>
                  </a:cubicBezTo>
                  <a:cubicBezTo>
                    <a:pt x="4" y="11"/>
                    <a:pt x="8" y="21"/>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4559;p76">
              <a:extLst>
                <a:ext uri="{FF2B5EF4-FFF2-40B4-BE49-F238E27FC236}">
                  <a16:creationId xmlns:a16="http://schemas.microsoft.com/office/drawing/2014/main" id="{D3979C8E-28EA-0490-F466-FB53DA04FAAC}"/>
                </a:ext>
              </a:extLst>
            </p:cNvPr>
            <p:cNvSpPr/>
            <p:nvPr/>
          </p:nvSpPr>
          <p:spPr>
            <a:xfrm>
              <a:off x="2307063" y="178973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4560;p76">
              <a:extLst>
                <a:ext uri="{FF2B5EF4-FFF2-40B4-BE49-F238E27FC236}">
                  <a16:creationId xmlns:a16="http://schemas.microsoft.com/office/drawing/2014/main" id="{90070A63-EB02-6918-57AD-0217EFF114D9}"/>
                </a:ext>
              </a:extLst>
            </p:cNvPr>
            <p:cNvSpPr/>
            <p:nvPr/>
          </p:nvSpPr>
          <p:spPr>
            <a:xfrm>
              <a:off x="2305542" y="1789924"/>
              <a:ext cx="54" cy="14"/>
            </a:xfrm>
            <a:custGeom>
              <a:avLst/>
              <a:gdLst/>
              <a:ahLst/>
              <a:cxnLst/>
              <a:rect l="l" t="t" r="r" b="b"/>
              <a:pathLst>
                <a:path w="4" h="1" extrusionOk="0">
                  <a:moveTo>
                    <a:pt x="0" y="1"/>
                  </a:moveTo>
                  <a:lnTo>
                    <a:pt x="0" y="1"/>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4561;p76">
              <a:extLst>
                <a:ext uri="{FF2B5EF4-FFF2-40B4-BE49-F238E27FC236}">
                  <a16:creationId xmlns:a16="http://schemas.microsoft.com/office/drawing/2014/main" id="{F3F4E07A-7EAD-8606-256D-1C2613E98390}"/>
                </a:ext>
              </a:extLst>
            </p:cNvPr>
            <p:cNvSpPr/>
            <p:nvPr/>
          </p:nvSpPr>
          <p:spPr>
            <a:xfrm>
              <a:off x="2305827" y="178982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4562;p76">
              <a:extLst>
                <a:ext uri="{FF2B5EF4-FFF2-40B4-BE49-F238E27FC236}">
                  <a16:creationId xmlns:a16="http://schemas.microsoft.com/office/drawing/2014/main" id="{60FC6924-0A4F-3345-8114-B4092318FC8F}"/>
                </a:ext>
              </a:extLst>
            </p:cNvPr>
            <p:cNvSpPr/>
            <p:nvPr/>
          </p:nvSpPr>
          <p:spPr>
            <a:xfrm>
              <a:off x="2304021" y="1798193"/>
              <a:ext cx="339" cy="584"/>
            </a:xfrm>
            <a:custGeom>
              <a:avLst/>
              <a:gdLst/>
              <a:ahLst/>
              <a:cxnLst/>
              <a:rect l="l" t="t" r="r" b="b"/>
              <a:pathLst>
                <a:path w="25" h="43" extrusionOk="0">
                  <a:moveTo>
                    <a:pt x="25" y="43"/>
                  </a:moveTo>
                  <a:cubicBezTo>
                    <a:pt x="18" y="29"/>
                    <a:pt x="7" y="11"/>
                    <a:pt x="0" y="1"/>
                  </a:cubicBezTo>
                  <a:cubicBezTo>
                    <a:pt x="7" y="11"/>
                    <a:pt x="18" y="29"/>
                    <a:pt x="25"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4563;p76">
              <a:extLst>
                <a:ext uri="{FF2B5EF4-FFF2-40B4-BE49-F238E27FC236}">
                  <a16:creationId xmlns:a16="http://schemas.microsoft.com/office/drawing/2014/main" id="{DF3DACA9-7D96-254A-B0A2-8F130E8D54EC}"/>
                </a:ext>
              </a:extLst>
            </p:cNvPr>
            <p:cNvSpPr/>
            <p:nvPr/>
          </p:nvSpPr>
          <p:spPr>
            <a:xfrm>
              <a:off x="2303546" y="1796916"/>
              <a:ext cx="204" cy="530"/>
            </a:xfrm>
            <a:custGeom>
              <a:avLst/>
              <a:gdLst/>
              <a:ahLst/>
              <a:cxnLst/>
              <a:rect l="l" t="t" r="r" b="b"/>
              <a:pathLst>
                <a:path w="15" h="39" extrusionOk="0">
                  <a:moveTo>
                    <a:pt x="0" y="0"/>
                  </a:moveTo>
                  <a:cubicBezTo>
                    <a:pt x="4" y="14"/>
                    <a:pt x="7" y="25"/>
                    <a:pt x="14" y="39"/>
                  </a:cubicBezTo>
                  <a:cubicBezTo>
                    <a:pt x="11" y="25"/>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4564;p76">
              <a:extLst>
                <a:ext uri="{FF2B5EF4-FFF2-40B4-BE49-F238E27FC236}">
                  <a16:creationId xmlns:a16="http://schemas.microsoft.com/office/drawing/2014/main" id="{383BBDBA-14FB-A5C2-5AD0-2366DC94B528}"/>
                </a:ext>
              </a:extLst>
            </p:cNvPr>
            <p:cNvSpPr/>
            <p:nvPr/>
          </p:nvSpPr>
          <p:spPr>
            <a:xfrm>
              <a:off x="2304877" y="1799618"/>
              <a:ext cx="530" cy="679"/>
            </a:xfrm>
            <a:custGeom>
              <a:avLst/>
              <a:gdLst/>
              <a:ahLst/>
              <a:cxnLst/>
              <a:rect l="l" t="t" r="r" b="b"/>
              <a:pathLst>
                <a:path w="39" h="50" extrusionOk="0">
                  <a:moveTo>
                    <a:pt x="0" y="1"/>
                  </a:moveTo>
                  <a:lnTo>
                    <a:pt x="0" y="1"/>
                  </a:lnTo>
                  <a:cubicBezTo>
                    <a:pt x="11" y="18"/>
                    <a:pt x="25" y="36"/>
                    <a:pt x="39" y="50"/>
                  </a:cubicBezTo>
                  <a:cubicBezTo>
                    <a:pt x="25" y="32"/>
                    <a:pt x="1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4565;p76">
              <a:extLst>
                <a:ext uri="{FF2B5EF4-FFF2-40B4-BE49-F238E27FC236}">
                  <a16:creationId xmlns:a16="http://schemas.microsoft.com/office/drawing/2014/main" id="{9634BC35-18B4-67AB-A7CE-5FC9DE3003A7}"/>
                </a:ext>
              </a:extLst>
            </p:cNvPr>
            <p:cNvSpPr/>
            <p:nvPr/>
          </p:nvSpPr>
          <p:spPr>
            <a:xfrm>
              <a:off x="2305447" y="1800379"/>
              <a:ext cx="625" cy="733"/>
            </a:xfrm>
            <a:custGeom>
              <a:avLst/>
              <a:gdLst/>
              <a:ahLst/>
              <a:cxnLst/>
              <a:rect l="l" t="t" r="r" b="b"/>
              <a:pathLst>
                <a:path w="46" h="54" extrusionOk="0">
                  <a:moveTo>
                    <a:pt x="0" y="1"/>
                  </a:moveTo>
                  <a:cubicBezTo>
                    <a:pt x="14" y="18"/>
                    <a:pt x="28" y="39"/>
                    <a:pt x="46" y="53"/>
                  </a:cubicBezTo>
                  <a:cubicBezTo>
                    <a:pt x="28" y="36"/>
                    <a:pt x="14" y="1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4566;p76">
              <a:extLst>
                <a:ext uri="{FF2B5EF4-FFF2-40B4-BE49-F238E27FC236}">
                  <a16:creationId xmlns:a16="http://schemas.microsoft.com/office/drawing/2014/main" id="{3EB8EA05-DD79-B65F-2437-D28ED57B81DD}"/>
                </a:ext>
              </a:extLst>
            </p:cNvPr>
            <p:cNvSpPr/>
            <p:nvPr/>
          </p:nvSpPr>
          <p:spPr>
            <a:xfrm>
              <a:off x="2304401" y="1798858"/>
              <a:ext cx="434" cy="679"/>
            </a:xfrm>
            <a:custGeom>
              <a:avLst/>
              <a:gdLst/>
              <a:ahLst/>
              <a:cxnLst/>
              <a:rect l="l" t="t" r="r" b="b"/>
              <a:pathLst>
                <a:path w="32" h="50" extrusionOk="0">
                  <a:moveTo>
                    <a:pt x="32" y="50"/>
                  </a:moveTo>
                  <a:cubicBezTo>
                    <a:pt x="21" y="32"/>
                    <a:pt x="11" y="18"/>
                    <a:pt x="0" y="1"/>
                  </a:cubicBezTo>
                  <a:cubicBezTo>
                    <a:pt x="11" y="18"/>
                    <a:pt x="21" y="32"/>
                    <a:pt x="32"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4567;p76">
              <a:extLst>
                <a:ext uri="{FF2B5EF4-FFF2-40B4-BE49-F238E27FC236}">
                  <a16:creationId xmlns:a16="http://schemas.microsoft.com/office/drawing/2014/main" id="{BC0FA67C-18B6-9403-D275-B2DFE003B51D}"/>
                </a:ext>
              </a:extLst>
            </p:cNvPr>
            <p:cNvSpPr/>
            <p:nvPr/>
          </p:nvSpPr>
          <p:spPr>
            <a:xfrm>
              <a:off x="2305637" y="178988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4568;p76">
              <a:extLst>
                <a:ext uri="{FF2B5EF4-FFF2-40B4-BE49-F238E27FC236}">
                  <a16:creationId xmlns:a16="http://schemas.microsoft.com/office/drawing/2014/main" id="{BE87156C-3868-18DE-DB42-09665CDBC1EC}"/>
                </a:ext>
              </a:extLst>
            </p:cNvPr>
            <p:cNvSpPr/>
            <p:nvPr/>
          </p:nvSpPr>
          <p:spPr>
            <a:xfrm>
              <a:off x="2306017" y="17897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4569;p76">
              <a:extLst>
                <a:ext uri="{FF2B5EF4-FFF2-40B4-BE49-F238E27FC236}">
                  <a16:creationId xmlns:a16="http://schemas.microsoft.com/office/drawing/2014/main" id="{DFF07F55-432E-5D1A-5F06-AC15FAA54EA7}"/>
                </a:ext>
              </a:extLst>
            </p:cNvPr>
            <p:cNvSpPr/>
            <p:nvPr/>
          </p:nvSpPr>
          <p:spPr>
            <a:xfrm>
              <a:off x="2303397" y="1796102"/>
              <a:ext cx="14" cy="353"/>
            </a:xfrm>
            <a:custGeom>
              <a:avLst/>
              <a:gdLst/>
              <a:ahLst/>
              <a:cxnLst/>
              <a:rect l="l" t="t" r="r" b="b"/>
              <a:pathLst>
                <a:path w="1" h="26" extrusionOk="0">
                  <a:moveTo>
                    <a:pt x="1" y="25"/>
                  </a:moveTo>
                  <a:cubicBezTo>
                    <a:pt x="1" y="18"/>
                    <a:pt x="1" y="8"/>
                    <a:pt x="1" y="1"/>
                  </a:cubicBezTo>
                  <a:cubicBezTo>
                    <a:pt x="1" y="8"/>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4570;p76">
              <a:extLst>
                <a:ext uri="{FF2B5EF4-FFF2-40B4-BE49-F238E27FC236}">
                  <a16:creationId xmlns:a16="http://schemas.microsoft.com/office/drawing/2014/main" id="{A1A22C55-7DC9-2081-F8A1-F1705407B84E}"/>
                </a:ext>
              </a:extLst>
            </p:cNvPr>
            <p:cNvSpPr/>
            <p:nvPr/>
          </p:nvSpPr>
          <p:spPr>
            <a:xfrm>
              <a:off x="2303736" y="1797487"/>
              <a:ext cx="299" cy="584"/>
            </a:xfrm>
            <a:custGeom>
              <a:avLst/>
              <a:gdLst/>
              <a:ahLst/>
              <a:cxnLst/>
              <a:rect l="l" t="t" r="r" b="b"/>
              <a:pathLst>
                <a:path w="22" h="43" extrusionOk="0">
                  <a:moveTo>
                    <a:pt x="21" y="42"/>
                  </a:moveTo>
                  <a:cubicBezTo>
                    <a:pt x="14" y="28"/>
                    <a:pt x="7" y="14"/>
                    <a:pt x="0" y="0"/>
                  </a:cubicBezTo>
                  <a:cubicBezTo>
                    <a:pt x="7" y="14"/>
                    <a:pt x="14" y="28"/>
                    <a:pt x="2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4571;p76">
              <a:extLst>
                <a:ext uri="{FF2B5EF4-FFF2-40B4-BE49-F238E27FC236}">
                  <a16:creationId xmlns:a16="http://schemas.microsoft.com/office/drawing/2014/main" id="{D38953D3-D8D5-3262-67AA-8029DE3E687F}"/>
                </a:ext>
              </a:extLst>
            </p:cNvPr>
            <p:cNvSpPr/>
            <p:nvPr/>
          </p:nvSpPr>
          <p:spPr>
            <a:xfrm>
              <a:off x="2304917" y="1785036"/>
              <a:ext cx="29300" cy="32097"/>
            </a:xfrm>
            <a:custGeom>
              <a:avLst/>
              <a:gdLst/>
              <a:ahLst/>
              <a:cxnLst/>
              <a:rect l="l" t="t" r="r" b="b"/>
              <a:pathLst>
                <a:path w="2158" h="2364" extrusionOk="0">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4572;p76">
              <a:extLst>
                <a:ext uri="{FF2B5EF4-FFF2-40B4-BE49-F238E27FC236}">
                  <a16:creationId xmlns:a16="http://schemas.microsoft.com/office/drawing/2014/main" id="{F65A49BA-505E-719E-720A-A10172A2E636}"/>
                </a:ext>
              </a:extLst>
            </p:cNvPr>
            <p:cNvSpPr/>
            <p:nvPr/>
          </p:nvSpPr>
          <p:spPr>
            <a:xfrm>
              <a:off x="2328977" y="1785036"/>
              <a:ext cx="3001" cy="1534"/>
            </a:xfrm>
            <a:custGeom>
              <a:avLst/>
              <a:gdLst/>
              <a:ahLst/>
              <a:cxnLst/>
              <a:rect l="l" t="t" r="r" b="b"/>
              <a:pathLst>
                <a:path w="221" h="113" extrusionOk="0">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4573;p76">
              <a:extLst>
                <a:ext uri="{FF2B5EF4-FFF2-40B4-BE49-F238E27FC236}">
                  <a16:creationId xmlns:a16="http://schemas.microsoft.com/office/drawing/2014/main" id="{2B5BEAFF-EABE-51FF-B457-EE7A343CDAE4}"/>
                </a:ext>
              </a:extLst>
            </p:cNvPr>
            <p:cNvSpPr/>
            <p:nvPr/>
          </p:nvSpPr>
          <p:spPr>
            <a:xfrm>
              <a:off x="2317422" y="1791784"/>
              <a:ext cx="584" cy="394"/>
            </a:xfrm>
            <a:custGeom>
              <a:avLst/>
              <a:gdLst/>
              <a:ahLst/>
              <a:cxnLst/>
              <a:rect l="l" t="t" r="r" b="b"/>
              <a:pathLst>
                <a:path w="43" h="29" extrusionOk="0">
                  <a:moveTo>
                    <a:pt x="1" y="28"/>
                  </a:moveTo>
                  <a:lnTo>
                    <a:pt x="4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4574;p76">
              <a:extLst>
                <a:ext uri="{FF2B5EF4-FFF2-40B4-BE49-F238E27FC236}">
                  <a16:creationId xmlns:a16="http://schemas.microsoft.com/office/drawing/2014/main" id="{9DEE9029-2B46-865C-5467-90A0F46D10C6}"/>
                </a:ext>
              </a:extLst>
            </p:cNvPr>
            <p:cNvSpPr/>
            <p:nvPr/>
          </p:nvSpPr>
          <p:spPr>
            <a:xfrm>
              <a:off x="2308773" y="1792069"/>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4575;p76">
              <a:extLst>
                <a:ext uri="{FF2B5EF4-FFF2-40B4-BE49-F238E27FC236}">
                  <a16:creationId xmlns:a16="http://schemas.microsoft.com/office/drawing/2014/main" id="{115711DD-EC0E-26C4-E3D7-BCC399562FEB}"/>
                </a:ext>
              </a:extLst>
            </p:cNvPr>
            <p:cNvSpPr/>
            <p:nvPr/>
          </p:nvSpPr>
          <p:spPr>
            <a:xfrm>
              <a:off x="2308013" y="1799293"/>
              <a:ext cx="54" cy="625"/>
            </a:xfrm>
            <a:custGeom>
              <a:avLst/>
              <a:gdLst/>
              <a:ahLst/>
              <a:cxnLst/>
              <a:rect l="l" t="t" r="r" b="b"/>
              <a:pathLst>
                <a:path w="4" h="46" extrusionOk="0">
                  <a:moveTo>
                    <a:pt x="4" y="0"/>
                  </a:moveTo>
                  <a:cubicBezTo>
                    <a:pt x="4" y="18"/>
                    <a:pt x="4" y="32"/>
                    <a:pt x="0" y="46"/>
                  </a:cubicBezTo>
                  <a:cubicBezTo>
                    <a:pt x="4" y="32"/>
                    <a:pt x="4" y="18"/>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4576;p76">
              <a:extLst>
                <a:ext uri="{FF2B5EF4-FFF2-40B4-BE49-F238E27FC236}">
                  <a16:creationId xmlns:a16="http://schemas.microsoft.com/office/drawing/2014/main" id="{DBCB2F95-99C5-8410-BA87-DE698B9B5C87}"/>
                </a:ext>
              </a:extLst>
            </p:cNvPr>
            <p:cNvSpPr/>
            <p:nvPr/>
          </p:nvSpPr>
          <p:spPr>
            <a:xfrm>
              <a:off x="2309058" y="1789829"/>
              <a:ext cx="54" cy="394"/>
            </a:xfrm>
            <a:custGeom>
              <a:avLst/>
              <a:gdLst/>
              <a:ahLst/>
              <a:cxnLst/>
              <a:rect l="l" t="t" r="r" b="b"/>
              <a:pathLst>
                <a:path w="4" h="29" extrusionOk="0">
                  <a:moveTo>
                    <a:pt x="4" y="1"/>
                  </a:moveTo>
                  <a:lnTo>
                    <a:pt x="4" y="1"/>
                  </a:lnTo>
                  <a:lnTo>
                    <a:pt x="0"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4577;p76">
              <a:extLst>
                <a:ext uri="{FF2B5EF4-FFF2-40B4-BE49-F238E27FC236}">
                  <a16:creationId xmlns:a16="http://schemas.microsoft.com/office/drawing/2014/main" id="{BB7A86CF-6456-5DF5-23E7-9CEF51CF1A0A}"/>
                </a:ext>
              </a:extLst>
            </p:cNvPr>
            <p:cNvSpPr/>
            <p:nvPr/>
          </p:nvSpPr>
          <p:spPr>
            <a:xfrm>
              <a:off x="2308339" y="1792300"/>
              <a:ext cx="353" cy="3815"/>
            </a:xfrm>
            <a:custGeom>
              <a:avLst/>
              <a:gdLst/>
              <a:ahLst/>
              <a:cxnLst/>
              <a:rect l="l" t="t" r="r" b="b"/>
              <a:pathLst>
                <a:path w="26" h="281" extrusionOk="0">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4578;p76">
              <a:extLst>
                <a:ext uri="{FF2B5EF4-FFF2-40B4-BE49-F238E27FC236}">
                  <a16:creationId xmlns:a16="http://schemas.microsoft.com/office/drawing/2014/main" id="{65CCCC6C-92D3-40F8-444E-5612EF17E72D}"/>
                </a:ext>
              </a:extLst>
            </p:cNvPr>
            <p:cNvSpPr/>
            <p:nvPr/>
          </p:nvSpPr>
          <p:spPr>
            <a:xfrm>
              <a:off x="2307633" y="1800949"/>
              <a:ext cx="299" cy="1819"/>
            </a:xfrm>
            <a:custGeom>
              <a:avLst/>
              <a:gdLst/>
              <a:ahLst/>
              <a:cxnLst/>
              <a:rect l="l" t="t" r="r" b="b"/>
              <a:pathLst>
                <a:path w="22" h="134" extrusionOk="0">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4579;p76">
              <a:extLst>
                <a:ext uri="{FF2B5EF4-FFF2-40B4-BE49-F238E27FC236}">
                  <a16:creationId xmlns:a16="http://schemas.microsoft.com/office/drawing/2014/main" id="{124CF000-1FE5-B2F2-F332-EE1D0733808C}"/>
                </a:ext>
              </a:extLst>
            </p:cNvPr>
            <p:cNvSpPr/>
            <p:nvPr/>
          </p:nvSpPr>
          <p:spPr>
            <a:xfrm>
              <a:off x="2308244" y="1796767"/>
              <a:ext cx="68" cy="638"/>
            </a:xfrm>
            <a:custGeom>
              <a:avLst/>
              <a:gdLst/>
              <a:ahLst/>
              <a:cxnLst/>
              <a:rect l="l" t="t" r="r" b="b"/>
              <a:pathLst>
                <a:path w="5" h="47" extrusionOk="0">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4580;p76">
              <a:extLst>
                <a:ext uri="{FF2B5EF4-FFF2-40B4-BE49-F238E27FC236}">
                  <a16:creationId xmlns:a16="http://schemas.microsoft.com/office/drawing/2014/main" id="{BFC4EDC9-409E-4D20-151A-046AC1DDD20B}"/>
                </a:ext>
              </a:extLst>
            </p:cNvPr>
            <p:cNvSpPr/>
            <p:nvPr/>
          </p:nvSpPr>
          <p:spPr>
            <a:xfrm>
              <a:off x="2308108" y="1797772"/>
              <a:ext cx="109" cy="1005"/>
            </a:xfrm>
            <a:custGeom>
              <a:avLst/>
              <a:gdLst/>
              <a:ahLst/>
              <a:cxnLst/>
              <a:rect l="l" t="t" r="r" b="b"/>
              <a:pathLst>
                <a:path w="8" h="74" extrusionOk="0">
                  <a:moveTo>
                    <a:pt x="7" y="0"/>
                  </a:moveTo>
                  <a:cubicBezTo>
                    <a:pt x="7" y="25"/>
                    <a:pt x="4" y="49"/>
                    <a:pt x="0" y="74"/>
                  </a:cubicBezTo>
                  <a:cubicBezTo>
                    <a:pt x="4" y="49"/>
                    <a:pt x="7" y="25"/>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4581;p76">
              <a:extLst>
                <a:ext uri="{FF2B5EF4-FFF2-40B4-BE49-F238E27FC236}">
                  <a16:creationId xmlns:a16="http://schemas.microsoft.com/office/drawing/2014/main" id="{00A2F5F8-A102-D312-5A88-CF8A73848FEF}"/>
                </a:ext>
              </a:extLst>
            </p:cNvPr>
            <p:cNvSpPr/>
            <p:nvPr/>
          </p:nvSpPr>
          <p:spPr>
            <a:xfrm>
              <a:off x="2306397" y="1805701"/>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4582;p76">
              <a:extLst>
                <a:ext uri="{FF2B5EF4-FFF2-40B4-BE49-F238E27FC236}">
                  <a16:creationId xmlns:a16="http://schemas.microsoft.com/office/drawing/2014/main" id="{FD763E9A-E0C1-A632-E338-16C39D5C068D}"/>
                </a:ext>
              </a:extLst>
            </p:cNvPr>
            <p:cNvSpPr/>
            <p:nvPr/>
          </p:nvSpPr>
          <p:spPr>
            <a:xfrm>
              <a:off x="2307918" y="1800528"/>
              <a:ext cx="54" cy="434"/>
            </a:xfrm>
            <a:custGeom>
              <a:avLst/>
              <a:gdLst/>
              <a:ahLst/>
              <a:cxnLst/>
              <a:rect l="l" t="t" r="r" b="b"/>
              <a:pathLst>
                <a:path w="4" h="32" extrusionOk="0">
                  <a:moveTo>
                    <a:pt x="4" y="0"/>
                  </a:moveTo>
                  <a:lnTo>
                    <a:pt x="0" y="18"/>
                  </a:lnTo>
                  <a:lnTo>
                    <a:pt x="0" y="32"/>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4583;p76">
              <a:extLst>
                <a:ext uri="{FF2B5EF4-FFF2-40B4-BE49-F238E27FC236}">
                  <a16:creationId xmlns:a16="http://schemas.microsoft.com/office/drawing/2014/main" id="{81ADEC77-EF1B-8EA1-3E07-09D82356BE8C}"/>
                </a:ext>
              </a:extLst>
            </p:cNvPr>
            <p:cNvSpPr/>
            <p:nvPr/>
          </p:nvSpPr>
          <p:spPr>
            <a:xfrm>
              <a:off x="2307388" y="1803284"/>
              <a:ext cx="109" cy="299"/>
            </a:xfrm>
            <a:custGeom>
              <a:avLst/>
              <a:gdLst/>
              <a:ahLst/>
              <a:cxnLst/>
              <a:rect l="l" t="t" r="r" b="b"/>
              <a:pathLst>
                <a:path w="8" h="22" extrusionOk="0">
                  <a:moveTo>
                    <a:pt x="8" y="0"/>
                  </a:moveTo>
                  <a:lnTo>
                    <a:pt x="8" y="0"/>
                  </a:lnTo>
                  <a:cubicBezTo>
                    <a:pt x="4" y="7"/>
                    <a:pt x="1" y="14"/>
                    <a:pt x="1" y="21"/>
                  </a:cubicBezTo>
                  <a:cubicBezTo>
                    <a:pt x="4" y="14"/>
                    <a:pt x="4" y="7"/>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4584;p76">
              <a:extLst>
                <a:ext uri="{FF2B5EF4-FFF2-40B4-BE49-F238E27FC236}">
                  <a16:creationId xmlns:a16="http://schemas.microsoft.com/office/drawing/2014/main" id="{641BE216-0B9F-511B-4C8A-7B99AC993C36}"/>
                </a:ext>
              </a:extLst>
            </p:cNvPr>
            <p:cNvSpPr/>
            <p:nvPr/>
          </p:nvSpPr>
          <p:spPr>
            <a:xfrm>
              <a:off x="2306587" y="1805131"/>
              <a:ext cx="109" cy="204"/>
            </a:xfrm>
            <a:custGeom>
              <a:avLst/>
              <a:gdLst/>
              <a:ahLst/>
              <a:cxnLst/>
              <a:rect l="l" t="t" r="r" b="b"/>
              <a:pathLst>
                <a:path w="8" h="15" extrusionOk="0">
                  <a:moveTo>
                    <a:pt x="0" y="15"/>
                  </a:moveTo>
                  <a:cubicBezTo>
                    <a:pt x="4" y="8"/>
                    <a:pt x="7" y="4"/>
                    <a:pt x="7" y="1"/>
                  </a:cubicBezTo>
                  <a:cubicBezTo>
                    <a:pt x="7" y="4"/>
                    <a:pt x="4" y="8"/>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4585;p76">
              <a:extLst>
                <a:ext uri="{FF2B5EF4-FFF2-40B4-BE49-F238E27FC236}">
                  <a16:creationId xmlns:a16="http://schemas.microsoft.com/office/drawing/2014/main" id="{53C2FF95-67D4-DF14-D382-C081EF7D916A}"/>
                </a:ext>
              </a:extLst>
            </p:cNvPr>
            <p:cNvSpPr/>
            <p:nvPr/>
          </p:nvSpPr>
          <p:spPr>
            <a:xfrm>
              <a:off x="2308868" y="1791404"/>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4586;p76">
              <a:extLst>
                <a:ext uri="{FF2B5EF4-FFF2-40B4-BE49-F238E27FC236}">
                  <a16:creationId xmlns:a16="http://schemas.microsoft.com/office/drawing/2014/main" id="{D9DDE0FC-1248-FC43-03A8-D8C9C6BA53B0}"/>
                </a:ext>
              </a:extLst>
            </p:cNvPr>
            <p:cNvSpPr/>
            <p:nvPr/>
          </p:nvSpPr>
          <p:spPr>
            <a:xfrm>
              <a:off x="2307538" y="1802809"/>
              <a:ext cx="54" cy="299"/>
            </a:xfrm>
            <a:custGeom>
              <a:avLst/>
              <a:gdLst/>
              <a:ahLst/>
              <a:cxnLst/>
              <a:rect l="l" t="t" r="r" b="b"/>
              <a:pathLst>
                <a:path w="4" h="22" extrusionOk="0">
                  <a:moveTo>
                    <a:pt x="0" y="21"/>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4587;p76">
              <a:extLst>
                <a:ext uri="{FF2B5EF4-FFF2-40B4-BE49-F238E27FC236}">
                  <a16:creationId xmlns:a16="http://schemas.microsoft.com/office/drawing/2014/main" id="{B78FA6EA-77B3-BB43-E254-A551EEA26F1F}"/>
                </a:ext>
              </a:extLst>
            </p:cNvPr>
            <p:cNvSpPr/>
            <p:nvPr/>
          </p:nvSpPr>
          <p:spPr>
            <a:xfrm>
              <a:off x="2307253" y="1803705"/>
              <a:ext cx="109" cy="353"/>
            </a:xfrm>
            <a:custGeom>
              <a:avLst/>
              <a:gdLst/>
              <a:ahLst/>
              <a:cxnLst/>
              <a:rect l="l" t="t" r="r" b="b"/>
              <a:pathLst>
                <a:path w="8" h="26" extrusionOk="0">
                  <a:moveTo>
                    <a:pt x="7" y="1"/>
                  </a:moveTo>
                  <a:cubicBezTo>
                    <a:pt x="4" y="8"/>
                    <a:pt x="4" y="15"/>
                    <a:pt x="0" y="25"/>
                  </a:cubicBezTo>
                  <a:cubicBezTo>
                    <a:pt x="4" y="18"/>
                    <a:pt x="7" y="8"/>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4588;p76">
              <a:extLst>
                <a:ext uri="{FF2B5EF4-FFF2-40B4-BE49-F238E27FC236}">
                  <a16:creationId xmlns:a16="http://schemas.microsoft.com/office/drawing/2014/main" id="{816AC932-3E94-C203-86B5-5AB51366880D}"/>
                </a:ext>
              </a:extLst>
            </p:cNvPr>
            <p:cNvSpPr/>
            <p:nvPr/>
          </p:nvSpPr>
          <p:spPr>
            <a:xfrm>
              <a:off x="2307103" y="1804045"/>
              <a:ext cx="163" cy="339"/>
            </a:xfrm>
            <a:custGeom>
              <a:avLst/>
              <a:gdLst/>
              <a:ahLst/>
              <a:cxnLst/>
              <a:rect l="l" t="t" r="r" b="b"/>
              <a:pathLst>
                <a:path w="12" h="25" extrusionOk="0">
                  <a:moveTo>
                    <a:pt x="1" y="25"/>
                  </a:moveTo>
                  <a:cubicBezTo>
                    <a:pt x="4" y="18"/>
                    <a:pt x="8" y="11"/>
                    <a:pt x="11"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4589;p76">
              <a:extLst>
                <a:ext uri="{FF2B5EF4-FFF2-40B4-BE49-F238E27FC236}">
                  <a16:creationId xmlns:a16="http://schemas.microsoft.com/office/drawing/2014/main" id="{5A630280-B3B6-BC99-687C-20C70D4B44BB}"/>
                </a:ext>
              </a:extLst>
            </p:cNvPr>
            <p:cNvSpPr/>
            <p:nvPr/>
          </p:nvSpPr>
          <p:spPr>
            <a:xfrm>
              <a:off x="2306248" y="1806041"/>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4590;p76">
              <a:extLst>
                <a:ext uri="{FF2B5EF4-FFF2-40B4-BE49-F238E27FC236}">
                  <a16:creationId xmlns:a16="http://schemas.microsoft.com/office/drawing/2014/main" id="{1AD8C346-E1F1-DEBA-C282-AA883899F6C5}"/>
                </a:ext>
              </a:extLst>
            </p:cNvPr>
            <p:cNvSpPr/>
            <p:nvPr/>
          </p:nvSpPr>
          <p:spPr>
            <a:xfrm>
              <a:off x="2306492" y="1805375"/>
              <a:ext cx="109" cy="244"/>
            </a:xfrm>
            <a:custGeom>
              <a:avLst/>
              <a:gdLst/>
              <a:ahLst/>
              <a:cxnLst/>
              <a:rect l="l" t="t" r="r" b="b"/>
              <a:pathLst>
                <a:path w="8" h="18" extrusionOk="0">
                  <a:moveTo>
                    <a:pt x="0" y="18"/>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4591;p76">
              <a:extLst>
                <a:ext uri="{FF2B5EF4-FFF2-40B4-BE49-F238E27FC236}">
                  <a16:creationId xmlns:a16="http://schemas.microsoft.com/office/drawing/2014/main" id="{AC91F812-1336-9AB7-8A4A-F5F5B51F9CE0}"/>
                </a:ext>
              </a:extLst>
            </p:cNvPr>
            <p:cNvSpPr/>
            <p:nvPr/>
          </p:nvSpPr>
          <p:spPr>
            <a:xfrm>
              <a:off x="2305393" y="1809652"/>
              <a:ext cx="109" cy="489"/>
            </a:xfrm>
            <a:custGeom>
              <a:avLst/>
              <a:gdLst/>
              <a:ahLst/>
              <a:cxnLst/>
              <a:rect l="l" t="t" r="r" b="b"/>
              <a:pathLst>
                <a:path w="8" h="36" extrusionOk="0">
                  <a:moveTo>
                    <a:pt x="1" y="36"/>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4592;p76">
              <a:extLst>
                <a:ext uri="{FF2B5EF4-FFF2-40B4-BE49-F238E27FC236}">
                  <a16:creationId xmlns:a16="http://schemas.microsoft.com/office/drawing/2014/main" id="{13DAADFF-9F9E-8F63-1757-F77D311AD074}"/>
                </a:ext>
              </a:extLst>
            </p:cNvPr>
            <p:cNvSpPr/>
            <p:nvPr/>
          </p:nvSpPr>
          <p:spPr>
            <a:xfrm>
              <a:off x="2304687" y="1814404"/>
              <a:ext cx="14" cy="299"/>
            </a:xfrm>
            <a:custGeom>
              <a:avLst/>
              <a:gdLst/>
              <a:ahLst/>
              <a:cxnLst/>
              <a:rect l="l" t="t" r="r" b="b"/>
              <a:pathLst>
                <a:path w="1" h="22" extrusionOk="0">
                  <a:moveTo>
                    <a:pt x="0" y="22"/>
                  </a:moveTo>
                  <a:lnTo>
                    <a:pt x="0" y="22"/>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4593;p76">
              <a:extLst>
                <a:ext uri="{FF2B5EF4-FFF2-40B4-BE49-F238E27FC236}">
                  <a16:creationId xmlns:a16="http://schemas.microsoft.com/office/drawing/2014/main" id="{78C64A45-10BA-4EEE-7E25-AB69D3E5555A}"/>
                </a:ext>
              </a:extLst>
            </p:cNvPr>
            <p:cNvSpPr/>
            <p:nvPr/>
          </p:nvSpPr>
          <p:spPr>
            <a:xfrm>
              <a:off x="2304917" y="181231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4594;p76">
              <a:extLst>
                <a:ext uri="{FF2B5EF4-FFF2-40B4-BE49-F238E27FC236}">
                  <a16:creationId xmlns:a16="http://schemas.microsoft.com/office/drawing/2014/main" id="{FBB1F5BF-5E95-697F-09AA-878B29B9B277}"/>
                </a:ext>
              </a:extLst>
            </p:cNvPr>
            <p:cNvSpPr/>
            <p:nvPr/>
          </p:nvSpPr>
          <p:spPr>
            <a:xfrm>
              <a:off x="2305868" y="1807561"/>
              <a:ext cx="109" cy="394"/>
            </a:xfrm>
            <a:custGeom>
              <a:avLst/>
              <a:gdLst/>
              <a:ahLst/>
              <a:cxnLst/>
              <a:rect l="l" t="t" r="r" b="b"/>
              <a:pathLst>
                <a:path w="8" h="29" extrusionOk="0">
                  <a:moveTo>
                    <a:pt x="1" y="29"/>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4595;p76">
              <a:extLst>
                <a:ext uri="{FF2B5EF4-FFF2-40B4-BE49-F238E27FC236}">
                  <a16:creationId xmlns:a16="http://schemas.microsoft.com/office/drawing/2014/main" id="{C071318F-6D3D-486E-7C08-F971C324337D}"/>
                </a:ext>
              </a:extLst>
            </p:cNvPr>
            <p:cNvSpPr/>
            <p:nvPr/>
          </p:nvSpPr>
          <p:spPr>
            <a:xfrm>
              <a:off x="2305732" y="1808186"/>
              <a:ext cx="109" cy="434"/>
            </a:xfrm>
            <a:custGeom>
              <a:avLst/>
              <a:gdLst/>
              <a:ahLst/>
              <a:cxnLst/>
              <a:rect l="l" t="t" r="r" b="b"/>
              <a:pathLst>
                <a:path w="8" h="32" extrusionOk="0">
                  <a:moveTo>
                    <a:pt x="0" y="32"/>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4596;p76">
              <a:extLst>
                <a:ext uri="{FF2B5EF4-FFF2-40B4-BE49-F238E27FC236}">
                  <a16:creationId xmlns:a16="http://schemas.microsoft.com/office/drawing/2014/main" id="{D9D9AFC4-B7DB-5254-D6C4-C35408F9D5D4}"/>
                </a:ext>
              </a:extLst>
            </p:cNvPr>
            <p:cNvSpPr/>
            <p:nvPr/>
          </p:nvSpPr>
          <p:spPr>
            <a:xfrm>
              <a:off x="2305107" y="1811363"/>
              <a:ext cx="109" cy="584"/>
            </a:xfrm>
            <a:custGeom>
              <a:avLst/>
              <a:gdLst/>
              <a:ahLst/>
              <a:cxnLst/>
              <a:rect l="l" t="t" r="r" b="b"/>
              <a:pathLst>
                <a:path w="8" h="43" extrusionOk="0">
                  <a:moveTo>
                    <a:pt x="1" y="43"/>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4597;p76">
              <a:extLst>
                <a:ext uri="{FF2B5EF4-FFF2-40B4-BE49-F238E27FC236}">
                  <a16:creationId xmlns:a16="http://schemas.microsoft.com/office/drawing/2014/main" id="{01DFF0C4-FBEB-F0E2-9827-002A26C05326}"/>
                </a:ext>
              </a:extLst>
            </p:cNvPr>
            <p:cNvSpPr/>
            <p:nvPr/>
          </p:nvSpPr>
          <p:spPr>
            <a:xfrm>
              <a:off x="2304782" y="1813359"/>
              <a:ext cx="109" cy="638"/>
            </a:xfrm>
            <a:custGeom>
              <a:avLst/>
              <a:gdLst/>
              <a:ahLst/>
              <a:cxnLst/>
              <a:rect l="l" t="t" r="r" b="b"/>
              <a:pathLst>
                <a:path w="8" h="47" extrusionOk="0">
                  <a:moveTo>
                    <a:pt x="0" y="4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4598;p76">
              <a:extLst>
                <a:ext uri="{FF2B5EF4-FFF2-40B4-BE49-F238E27FC236}">
                  <a16:creationId xmlns:a16="http://schemas.microsoft.com/office/drawing/2014/main" id="{8263B018-803D-0558-C590-B1B731B796CD}"/>
                </a:ext>
              </a:extLst>
            </p:cNvPr>
            <p:cNvSpPr/>
            <p:nvPr/>
          </p:nvSpPr>
          <p:spPr>
            <a:xfrm>
              <a:off x="2305257" y="1810467"/>
              <a:ext cx="109" cy="530"/>
            </a:xfrm>
            <a:custGeom>
              <a:avLst/>
              <a:gdLst/>
              <a:ahLst/>
              <a:cxnLst/>
              <a:rect l="l" t="t" r="r" b="b"/>
              <a:pathLst>
                <a:path w="8" h="39" extrusionOk="0">
                  <a:moveTo>
                    <a:pt x="0" y="39"/>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4599;p76">
              <a:extLst>
                <a:ext uri="{FF2B5EF4-FFF2-40B4-BE49-F238E27FC236}">
                  <a16:creationId xmlns:a16="http://schemas.microsoft.com/office/drawing/2014/main" id="{08DCC844-B30B-E5BF-13C8-57CC5799E2F4}"/>
                </a:ext>
              </a:extLst>
            </p:cNvPr>
            <p:cNvSpPr/>
            <p:nvPr/>
          </p:nvSpPr>
          <p:spPr>
            <a:xfrm>
              <a:off x="2305542" y="1808892"/>
              <a:ext cx="109" cy="489"/>
            </a:xfrm>
            <a:custGeom>
              <a:avLst/>
              <a:gdLst/>
              <a:ahLst/>
              <a:cxnLst/>
              <a:rect l="l" t="t" r="r" b="b"/>
              <a:pathLst>
                <a:path w="8" h="36" extrusionOk="0">
                  <a:moveTo>
                    <a:pt x="0" y="36"/>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4600;p76">
              <a:extLst>
                <a:ext uri="{FF2B5EF4-FFF2-40B4-BE49-F238E27FC236}">
                  <a16:creationId xmlns:a16="http://schemas.microsoft.com/office/drawing/2014/main" id="{495F0306-1E76-7548-8C00-04145F5F8592}"/>
                </a:ext>
              </a:extLst>
            </p:cNvPr>
            <p:cNvSpPr/>
            <p:nvPr/>
          </p:nvSpPr>
          <p:spPr>
            <a:xfrm>
              <a:off x="2306112" y="1806516"/>
              <a:ext cx="109" cy="339"/>
            </a:xfrm>
            <a:custGeom>
              <a:avLst/>
              <a:gdLst/>
              <a:ahLst/>
              <a:cxnLst/>
              <a:rect l="l" t="t" r="r" b="b"/>
              <a:pathLst>
                <a:path w="8" h="25" extrusionOk="0">
                  <a:moveTo>
                    <a:pt x="0" y="25"/>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4601;p76">
              <a:extLst>
                <a:ext uri="{FF2B5EF4-FFF2-40B4-BE49-F238E27FC236}">
                  <a16:creationId xmlns:a16="http://schemas.microsoft.com/office/drawing/2014/main" id="{A8A9FB40-C55A-A7DD-996C-FA2E33576EFF}"/>
                </a:ext>
              </a:extLst>
            </p:cNvPr>
            <p:cNvSpPr/>
            <p:nvPr/>
          </p:nvSpPr>
          <p:spPr>
            <a:xfrm>
              <a:off x="2306017" y="1806991"/>
              <a:ext cx="54" cy="394"/>
            </a:xfrm>
            <a:custGeom>
              <a:avLst/>
              <a:gdLst/>
              <a:ahLst/>
              <a:cxnLst/>
              <a:rect l="l" t="t" r="r" b="b"/>
              <a:pathLst>
                <a:path w="4" h="29" extrusionOk="0">
                  <a:moveTo>
                    <a:pt x="0" y="29"/>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4602;p76">
              <a:extLst>
                <a:ext uri="{FF2B5EF4-FFF2-40B4-BE49-F238E27FC236}">
                  <a16:creationId xmlns:a16="http://schemas.microsoft.com/office/drawing/2014/main" id="{DE2C9496-6087-3724-79D4-3B4C8BDC8892}"/>
                </a:ext>
              </a:extLst>
            </p:cNvPr>
            <p:cNvSpPr/>
            <p:nvPr/>
          </p:nvSpPr>
          <p:spPr>
            <a:xfrm>
              <a:off x="2306682" y="1804370"/>
              <a:ext cx="434" cy="774"/>
            </a:xfrm>
            <a:custGeom>
              <a:avLst/>
              <a:gdLst/>
              <a:ahLst/>
              <a:cxnLst/>
              <a:rect l="l" t="t" r="r" b="b"/>
              <a:pathLst>
                <a:path w="32" h="57" extrusionOk="0">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4603;p76">
              <a:extLst>
                <a:ext uri="{FF2B5EF4-FFF2-40B4-BE49-F238E27FC236}">
                  <a16:creationId xmlns:a16="http://schemas.microsoft.com/office/drawing/2014/main" id="{7AA9CF77-C5B2-5A87-C836-8B06DE7FEBA1}"/>
                </a:ext>
              </a:extLst>
            </p:cNvPr>
            <p:cNvSpPr/>
            <p:nvPr/>
          </p:nvSpPr>
          <p:spPr>
            <a:xfrm>
              <a:off x="2307633" y="1802280"/>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4604;p76">
              <a:extLst>
                <a:ext uri="{FF2B5EF4-FFF2-40B4-BE49-F238E27FC236}">
                  <a16:creationId xmlns:a16="http://schemas.microsoft.com/office/drawing/2014/main" id="{8ED36313-A47C-43E8-D70F-773DA19E40CA}"/>
                </a:ext>
              </a:extLst>
            </p:cNvPr>
            <p:cNvSpPr/>
            <p:nvPr/>
          </p:nvSpPr>
          <p:spPr>
            <a:xfrm>
              <a:off x="2307769" y="1801614"/>
              <a:ext cx="68" cy="258"/>
            </a:xfrm>
            <a:custGeom>
              <a:avLst/>
              <a:gdLst/>
              <a:ahLst/>
              <a:cxnLst/>
              <a:rect l="l" t="t" r="r" b="b"/>
              <a:pathLst>
                <a:path w="5" h="19" extrusionOk="0">
                  <a:moveTo>
                    <a:pt x="1"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4605;p76">
              <a:extLst>
                <a:ext uri="{FF2B5EF4-FFF2-40B4-BE49-F238E27FC236}">
                  <a16:creationId xmlns:a16="http://schemas.microsoft.com/office/drawing/2014/main" id="{59ABCF10-2E6F-AA49-B206-2C0A8F446563}"/>
                </a:ext>
              </a:extLst>
            </p:cNvPr>
            <p:cNvSpPr/>
            <p:nvPr/>
          </p:nvSpPr>
          <p:spPr>
            <a:xfrm>
              <a:off x="2307823" y="1800759"/>
              <a:ext cx="109" cy="448"/>
            </a:xfrm>
            <a:custGeom>
              <a:avLst/>
              <a:gdLst/>
              <a:ahLst/>
              <a:cxnLst/>
              <a:rect l="l" t="t" r="r" b="b"/>
              <a:pathLst>
                <a:path w="8" h="33" extrusionOk="0">
                  <a:moveTo>
                    <a:pt x="7" y="1"/>
                  </a:moveTo>
                  <a:lnTo>
                    <a:pt x="4" y="15"/>
                  </a:lnTo>
                  <a:cubicBezTo>
                    <a:pt x="0" y="22"/>
                    <a:pt x="0" y="25"/>
                    <a:pt x="0" y="32"/>
                  </a:cubicBezTo>
                  <a:cubicBezTo>
                    <a:pt x="4" y="22"/>
                    <a:pt x="7" y="11"/>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4606;p76">
              <a:extLst>
                <a:ext uri="{FF2B5EF4-FFF2-40B4-BE49-F238E27FC236}">
                  <a16:creationId xmlns:a16="http://schemas.microsoft.com/office/drawing/2014/main" id="{F9653430-0B11-33C9-1BC6-CBB51433EE19}"/>
                </a:ext>
              </a:extLst>
            </p:cNvPr>
            <p:cNvSpPr/>
            <p:nvPr/>
          </p:nvSpPr>
          <p:spPr>
            <a:xfrm>
              <a:off x="2564356" y="1700353"/>
              <a:ext cx="79157" cy="32179"/>
            </a:xfrm>
            <a:custGeom>
              <a:avLst/>
              <a:gdLst/>
              <a:ahLst/>
              <a:cxnLst/>
              <a:rect l="l" t="t" r="r" b="b"/>
              <a:pathLst>
                <a:path w="5830" h="2370" extrusionOk="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4607;p76">
              <a:extLst>
                <a:ext uri="{FF2B5EF4-FFF2-40B4-BE49-F238E27FC236}">
                  <a16:creationId xmlns:a16="http://schemas.microsoft.com/office/drawing/2014/main" id="{EA06E708-AEC8-58C0-99C4-5E8E8F93658E}"/>
                </a:ext>
              </a:extLst>
            </p:cNvPr>
            <p:cNvSpPr/>
            <p:nvPr/>
          </p:nvSpPr>
          <p:spPr>
            <a:xfrm>
              <a:off x="2342432" y="1695723"/>
              <a:ext cx="47874" cy="20841"/>
            </a:xfrm>
            <a:custGeom>
              <a:avLst/>
              <a:gdLst/>
              <a:ahLst/>
              <a:cxnLst/>
              <a:rect l="l" t="t" r="r" b="b"/>
              <a:pathLst>
                <a:path w="3526" h="1535" extrusionOk="0">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4608;p76">
              <a:extLst>
                <a:ext uri="{FF2B5EF4-FFF2-40B4-BE49-F238E27FC236}">
                  <a16:creationId xmlns:a16="http://schemas.microsoft.com/office/drawing/2014/main" id="{9AF719CB-B3B4-35EB-8438-38046B10122C}"/>
                </a:ext>
              </a:extLst>
            </p:cNvPr>
            <p:cNvSpPr/>
            <p:nvPr/>
          </p:nvSpPr>
          <p:spPr>
            <a:xfrm>
              <a:off x="2240180" y="1709559"/>
              <a:ext cx="19076" cy="11745"/>
            </a:xfrm>
            <a:custGeom>
              <a:avLst/>
              <a:gdLst/>
              <a:ahLst/>
              <a:cxnLst/>
              <a:rect l="l" t="t" r="r" b="b"/>
              <a:pathLst>
                <a:path w="1405" h="865" extrusionOk="0">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4609;p76">
              <a:extLst>
                <a:ext uri="{FF2B5EF4-FFF2-40B4-BE49-F238E27FC236}">
                  <a16:creationId xmlns:a16="http://schemas.microsoft.com/office/drawing/2014/main" id="{4BB4FD7E-D7B2-AD5C-B899-89BFF61F2A5C}"/>
                </a:ext>
              </a:extLst>
            </p:cNvPr>
            <p:cNvSpPr/>
            <p:nvPr/>
          </p:nvSpPr>
          <p:spPr>
            <a:xfrm>
              <a:off x="2239949" y="1709871"/>
              <a:ext cx="136291" cy="51934"/>
            </a:xfrm>
            <a:custGeom>
              <a:avLst/>
              <a:gdLst/>
              <a:ahLst/>
              <a:cxnLst/>
              <a:rect l="l" t="t" r="r" b="b"/>
              <a:pathLst>
                <a:path w="10038" h="3825" extrusionOk="0">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4610;p76">
              <a:extLst>
                <a:ext uri="{FF2B5EF4-FFF2-40B4-BE49-F238E27FC236}">
                  <a16:creationId xmlns:a16="http://schemas.microsoft.com/office/drawing/2014/main" id="{8316B70A-AEFA-74AD-22CF-F601FDFDA03E}"/>
                </a:ext>
              </a:extLst>
            </p:cNvPr>
            <p:cNvSpPr/>
            <p:nvPr/>
          </p:nvSpPr>
          <p:spPr>
            <a:xfrm>
              <a:off x="2314381" y="1759456"/>
              <a:ext cx="68" cy="204"/>
            </a:xfrm>
            <a:custGeom>
              <a:avLst/>
              <a:gdLst/>
              <a:ahLst/>
              <a:cxnLst/>
              <a:rect l="l" t="t" r="r" b="b"/>
              <a:pathLst>
                <a:path w="5" h="15" extrusionOk="0">
                  <a:moveTo>
                    <a:pt x="4" y="1"/>
                  </a:moveTo>
                  <a:cubicBezTo>
                    <a:pt x="4" y="4"/>
                    <a:pt x="1" y="8"/>
                    <a:pt x="1" y="15"/>
                  </a:cubicBezTo>
                  <a:cubicBezTo>
                    <a:pt x="1"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4611;p76">
              <a:extLst>
                <a:ext uri="{FF2B5EF4-FFF2-40B4-BE49-F238E27FC236}">
                  <a16:creationId xmlns:a16="http://schemas.microsoft.com/office/drawing/2014/main" id="{EE9CB0D3-CA47-83E8-2A20-3EB5AB8DD0E5}"/>
                </a:ext>
              </a:extLst>
            </p:cNvPr>
            <p:cNvSpPr/>
            <p:nvPr/>
          </p:nvSpPr>
          <p:spPr>
            <a:xfrm>
              <a:off x="2314530" y="1758886"/>
              <a:ext cx="14" cy="204"/>
            </a:xfrm>
            <a:custGeom>
              <a:avLst/>
              <a:gdLst/>
              <a:ahLst/>
              <a:cxnLst/>
              <a:rect l="l" t="t" r="r" b="b"/>
              <a:pathLst>
                <a:path w="1" h="15" extrusionOk="0">
                  <a:moveTo>
                    <a:pt x="0"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4612;p76">
              <a:extLst>
                <a:ext uri="{FF2B5EF4-FFF2-40B4-BE49-F238E27FC236}">
                  <a16:creationId xmlns:a16="http://schemas.microsoft.com/office/drawing/2014/main" id="{F35FA0E5-6C78-D701-BB08-8F726D464A5B}"/>
                </a:ext>
              </a:extLst>
            </p:cNvPr>
            <p:cNvSpPr/>
            <p:nvPr/>
          </p:nvSpPr>
          <p:spPr>
            <a:xfrm>
              <a:off x="2314625" y="1758275"/>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4613;p76">
              <a:extLst>
                <a:ext uri="{FF2B5EF4-FFF2-40B4-BE49-F238E27FC236}">
                  <a16:creationId xmlns:a16="http://schemas.microsoft.com/office/drawing/2014/main" id="{0AB7DC41-BE59-1E63-647A-C0CF8B8EFDCB}"/>
                </a:ext>
              </a:extLst>
            </p:cNvPr>
            <p:cNvSpPr/>
            <p:nvPr/>
          </p:nvSpPr>
          <p:spPr>
            <a:xfrm>
              <a:off x="2314571" y="1758601"/>
              <a:ext cx="14" cy="204"/>
            </a:xfrm>
            <a:custGeom>
              <a:avLst/>
              <a:gdLst/>
              <a:ahLst/>
              <a:cxnLst/>
              <a:rect l="l" t="t" r="r" b="b"/>
              <a:pathLst>
                <a:path w="1" h="15" extrusionOk="0">
                  <a:moveTo>
                    <a:pt x="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4614;p76">
              <a:extLst>
                <a:ext uri="{FF2B5EF4-FFF2-40B4-BE49-F238E27FC236}">
                  <a16:creationId xmlns:a16="http://schemas.microsoft.com/office/drawing/2014/main" id="{F9250E76-437C-C4CE-6EB7-A55359DE8871}"/>
                </a:ext>
              </a:extLst>
            </p:cNvPr>
            <p:cNvSpPr/>
            <p:nvPr/>
          </p:nvSpPr>
          <p:spPr>
            <a:xfrm>
              <a:off x="2314435" y="1759171"/>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4615;p76">
              <a:extLst>
                <a:ext uri="{FF2B5EF4-FFF2-40B4-BE49-F238E27FC236}">
                  <a16:creationId xmlns:a16="http://schemas.microsoft.com/office/drawing/2014/main" id="{D540A729-3C1E-3ED1-74A1-3D9AAE1191A0}"/>
                </a:ext>
              </a:extLst>
            </p:cNvPr>
            <p:cNvSpPr/>
            <p:nvPr/>
          </p:nvSpPr>
          <p:spPr>
            <a:xfrm>
              <a:off x="2314150" y="1759701"/>
              <a:ext cx="204" cy="530"/>
            </a:xfrm>
            <a:custGeom>
              <a:avLst/>
              <a:gdLst/>
              <a:ahLst/>
              <a:cxnLst/>
              <a:rect l="l" t="t" r="r" b="b"/>
              <a:pathLst>
                <a:path w="15" h="39" extrusionOk="0">
                  <a:moveTo>
                    <a:pt x="14" y="0"/>
                  </a:moveTo>
                  <a:cubicBezTo>
                    <a:pt x="11" y="14"/>
                    <a:pt x="7" y="28"/>
                    <a:pt x="0" y="39"/>
                  </a:cubicBezTo>
                  <a:cubicBezTo>
                    <a:pt x="7" y="28"/>
                    <a:pt x="11" y="14"/>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4616;p76">
              <a:extLst>
                <a:ext uri="{FF2B5EF4-FFF2-40B4-BE49-F238E27FC236}">
                  <a16:creationId xmlns:a16="http://schemas.microsoft.com/office/drawing/2014/main" id="{B58480FB-7019-6BB9-C6A0-B803B4676F9F}"/>
                </a:ext>
              </a:extLst>
            </p:cNvPr>
            <p:cNvSpPr/>
            <p:nvPr/>
          </p:nvSpPr>
          <p:spPr>
            <a:xfrm>
              <a:off x="2312575" y="1761411"/>
              <a:ext cx="394" cy="149"/>
            </a:xfrm>
            <a:custGeom>
              <a:avLst/>
              <a:gdLst/>
              <a:ahLst/>
              <a:cxnLst/>
              <a:rect l="l" t="t" r="r" b="b"/>
              <a:pathLst>
                <a:path w="29" h="11" extrusionOk="0">
                  <a:moveTo>
                    <a:pt x="28" y="0"/>
                  </a:moveTo>
                  <a:cubicBezTo>
                    <a:pt x="18" y="4"/>
                    <a:pt x="11" y="7"/>
                    <a:pt x="0" y="11"/>
                  </a:cubicBezTo>
                  <a:cubicBezTo>
                    <a:pt x="11" y="7"/>
                    <a:pt x="18" y="4"/>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4617;p76">
              <a:extLst>
                <a:ext uri="{FF2B5EF4-FFF2-40B4-BE49-F238E27FC236}">
                  <a16:creationId xmlns:a16="http://schemas.microsoft.com/office/drawing/2014/main" id="{569CC213-DB7F-7F17-309C-949B1F879F2A}"/>
                </a:ext>
              </a:extLst>
            </p:cNvPr>
            <p:cNvSpPr/>
            <p:nvPr/>
          </p:nvSpPr>
          <p:spPr>
            <a:xfrm>
              <a:off x="2313811" y="1760556"/>
              <a:ext cx="149" cy="149"/>
            </a:xfrm>
            <a:custGeom>
              <a:avLst/>
              <a:gdLst/>
              <a:ahLst/>
              <a:cxnLst/>
              <a:rect l="l" t="t" r="r" b="b"/>
              <a:pathLst>
                <a:path w="11"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4618;p76">
              <a:extLst>
                <a:ext uri="{FF2B5EF4-FFF2-40B4-BE49-F238E27FC236}">
                  <a16:creationId xmlns:a16="http://schemas.microsoft.com/office/drawing/2014/main" id="{D80D24A4-8162-FCFA-EB8E-40C8FC748D3A}"/>
                </a:ext>
              </a:extLst>
            </p:cNvPr>
            <p:cNvSpPr/>
            <p:nvPr/>
          </p:nvSpPr>
          <p:spPr>
            <a:xfrm>
              <a:off x="2313580" y="17607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4619;p76">
              <a:extLst>
                <a:ext uri="{FF2B5EF4-FFF2-40B4-BE49-F238E27FC236}">
                  <a16:creationId xmlns:a16="http://schemas.microsoft.com/office/drawing/2014/main" id="{D01F28D3-0C5D-3396-A0C0-A3187128CBA0}"/>
                </a:ext>
              </a:extLst>
            </p:cNvPr>
            <p:cNvSpPr/>
            <p:nvPr/>
          </p:nvSpPr>
          <p:spPr>
            <a:xfrm>
              <a:off x="2338427" y="1752993"/>
              <a:ext cx="4630" cy="1439"/>
            </a:xfrm>
            <a:custGeom>
              <a:avLst/>
              <a:gdLst/>
              <a:ahLst/>
              <a:cxnLst/>
              <a:rect l="l" t="t" r="r" b="b"/>
              <a:pathLst>
                <a:path w="341" h="106" extrusionOk="0">
                  <a:moveTo>
                    <a:pt x="341" y="1"/>
                  </a:moveTo>
                  <a:cubicBezTo>
                    <a:pt x="243" y="67"/>
                    <a:pt x="123" y="106"/>
                    <a:pt x="1" y="106"/>
                  </a:cubicBezTo>
                  <a:cubicBezTo>
                    <a:pt x="123" y="106"/>
                    <a:pt x="243" y="67"/>
                    <a:pt x="3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4620;p76">
              <a:extLst>
                <a:ext uri="{FF2B5EF4-FFF2-40B4-BE49-F238E27FC236}">
                  <a16:creationId xmlns:a16="http://schemas.microsoft.com/office/drawing/2014/main" id="{A03F4643-839E-53ED-10B4-91FD15E30A8D}"/>
                </a:ext>
              </a:extLst>
            </p:cNvPr>
            <p:cNvSpPr/>
            <p:nvPr/>
          </p:nvSpPr>
          <p:spPr>
            <a:xfrm>
              <a:off x="2312236" y="176160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4621;p76">
              <a:extLst>
                <a:ext uri="{FF2B5EF4-FFF2-40B4-BE49-F238E27FC236}">
                  <a16:creationId xmlns:a16="http://schemas.microsoft.com/office/drawing/2014/main" id="{2D5A36FB-616A-771B-1D29-3F8D7C5D9BB5}"/>
                </a:ext>
              </a:extLst>
            </p:cNvPr>
            <p:cNvSpPr/>
            <p:nvPr/>
          </p:nvSpPr>
          <p:spPr>
            <a:xfrm>
              <a:off x="2314001" y="1760312"/>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4622;p76">
              <a:extLst>
                <a:ext uri="{FF2B5EF4-FFF2-40B4-BE49-F238E27FC236}">
                  <a16:creationId xmlns:a16="http://schemas.microsoft.com/office/drawing/2014/main" id="{78033940-04B7-33EE-E290-331CA0CFC195}"/>
                </a:ext>
              </a:extLst>
            </p:cNvPr>
            <p:cNvSpPr/>
            <p:nvPr/>
          </p:nvSpPr>
          <p:spPr>
            <a:xfrm>
              <a:off x="2312955" y="1761221"/>
              <a:ext cx="299" cy="149"/>
            </a:xfrm>
            <a:custGeom>
              <a:avLst/>
              <a:gdLst/>
              <a:ahLst/>
              <a:cxnLst/>
              <a:rect l="l" t="t" r="r" b="b"/>
              <a:pathLst>
                <a:path w="22" h="11" extrusionOk="0">
                  <a:moveTo>
                    <a:pt x="21" y="0"/>
                  </a:moveTo>
                  <a:cubicBezTo>
                    <a:pt x="14" y="4"/>
                    <a:pt x="7" y="7"/>
                    <a:pt x="0" y="11"/>
                  </a:cubicBezTo>
                  <a:cubicBezTo>
                    <a:pt x="7" y="7"/>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4623;p76">
              <a:extLst>
                <a:ext uri="{FF2B5EF4-FFF2-40B4-BE49-F238E27FC236}">
                  <a16:creationId xmlns:a16="http://schemas.microsoft.com/office/drawing/2014/main" id="{7CB8B0DC-16B8-C6D5-ECDE-439A3DAC4B93}"/>
                </a:ext>
              </a:extLst>
            </p:cNvPr>
            <p:cNvSpPr/>
            <p:nvPr/>
          </p:nvSpPr>
          <p:spPr>
            <a:xfrm>
              <a:off x="2356254" y="1750291"/>
              <a:ext cx="1344" cy="285"/>
            </a:xfrm>
            <a:custGeom>
              <a:avLst/>
              <a:gdLst/>
              <a:ahLst/>
              <a:cxnLst/>
              <a:rect l="l" t="t" r="r" b="b"/>
              <a:pathLst>
                <a:path w="99" h="21" extrusionOk="0">
                  <a:moveTo>
                    <a:pt x="4" y="7"/>
                  </a:moveTo>
                  <a:lnTo>
                    <a:pt x="1" y="7"/>
                  </a:lnTo>
                  <a:lnTo>
                    <a:pt x="4" y="7"/>
                  </a:lnTo>
                  <a:lnTo>
                    <a:pt x="25" y="0"/>
                  </a:lnTo>
                  <a:lnTo>
                    <a:pt x="99" y="21"/>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4624;p76">
              <a:extLst>
                <a:ext uri="{FF2B5EF4-FFF2-40B4-BE49-F238E27FC236}">
                  <a16:creationId xmlns:a16="http://schemas.microsoft.com/office/drawing/2014/main" id="{3B917766-63CF-1177-DA49-F459A15C32E9}"/>
                </a:ext>
              </a:extLst>
            </p:cNvPr>
            <p:cNvSpPr/>
            <p:nvPr/>
          </p:nvSpPr>
          <p:spPr>
            <a:xfrm>
              <a:off x="2314720" y="1754758"/>
              <a:ext cx="2009" cy="2770"/>
            </a:xfrm>
            <a:custGeom>
              <a:avLst/>
              <a:gdLst/>
              <a:ahLst/>
              <a:cxnLst/>
              <a:rect l="l" t="t" r="r" b="b"/>
              <a:pathLst>
                <a:path w="148" h="204" extrusionOk="0">
                  <a:moveTo>
                    <a:pt x="147" y="0"/>
                  </a:moveTo>
                  <a:cubicBezTo>
                    <a:pt x="63" y="28"/>
                    <a:pt x="14" y="123"/>
                    <a:pt x="0" y="203"/>
                  </a:cubicBezTo>
                  <a:cubicBezTo>
                    <a:pt x="14" y="126"/>
                    <a:pt x="63" y="32"/>
                    <a:pt x="14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4625;p76">
              <a:extLst>
                <a:ext uri="{FF2B5EF4-FFF2-40B4-BE49-F238E27FC236}">
                  <a16:creationId xmlns:a16="http://schemas.microsoft.com/office/drawing/2014/main" id="{955A1FEE-40AB-E867-8105-896FA8B24243}"/>
                </a:ext>
              </a:extLst>
            </p:cNvPr>
            <p:cNvSpPr/>
            <p:nvPr/>
          </p:nvSpPr>
          <p:spPr>
            <a:xfrm>
              <a:off x="2313335" y="1761031"/>
              <a:ext cx="204" cy="109"/>
            </a:xfrm>
            <a:custGeom>
              <a:avLst/>
              <a:gdLst/>
              <a:ahLst/>
              <a:cxnLst/>
              <a:rect l="l" t="t" r="r" b="b"/>
              <a:pathLst>
                <a:path w="15" h="8" extrusionOk="0">
                  <a:moveTo>
                    <a:pt x="1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4626;p76">
              <a:extLst>
                <a:ext uri="{FF2B5EF4-FFF2-40B4-BE49-F238E27FC236}">
                  <a16:creationId xmlns:a16="http://schemas.microsoft.com/office/drawing/2014/main" id="{D7FB91E4-6BFC-12D2-ABE5-7589A0FBC6AF}"/>
                </a:ext>
              </a:extLst>
            </p:cNvPr>
            <p:cNvSpPr/>
            <p:nvPr/>
          </p:nvSpPr>
          <p:spPr>
            <a:xfrm>
              <a:off x="2360911" y="1713591"/>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4627;p76">
              <a:extLst>
                <a:ext uri="{FF2B5EF4-FFF2-40B4-BE49-F238E27FC236}">
                  <a16:creationId xmlns:a16="http://schemas.microsoft.com/office/drawing/2014/main" id="{59B25CF4-4BF0-6DF1-C6C0-49BF64F7A980}"/>
                </a:ext>
              </a:extLst>
            </p:cNvPr>
            <p:cNvSpPr/>
            <p:nvPr/>
          </p:nvSpPr>
          <p:spPr>
            <a:xfrm>
              <a:off x="2360531" y="1713686"/>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4628;p76">
              <a:extLst>
                <a:ext uri="{FF2B5EF4-FFF2-40B4-BE49-F238E27FC236}">
                  <a16:creationId xmlns:a16="http://schemas.microsoft.com/office/drawing/2014/main" id="{A4DC9713-6619-1FE7-0242-EB2F2099E48B}"/>
                </a:ext>
              </a:extLst>
            </p:cNvPr>
            <p:cNvSpPr/>
            <p:nvPr/>
          </p:nvSpPr>
          <p:spPr>
            <a:xfrm>
              <a:off x="2361291" y="1713442"/>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4629;p76">
              <a:extLst>
                <a:ext uri="{FF2B5EF4-FFF2-40B4-BE49-F238E27FC236}">
                  <a16:creationId xmlns:a16="http://schemas.microsoft.com/office/drawing/2014/main" id="{49E187E7-7B92-AAA9-50B6-CD52E507CD6F}"/>
                </a:ext>
              </a:extLst>
            </p:cNvPr>
            <p:cNvSpPr/>
            <p:nvPr/>
          </p:nvSpPr>
          <p:spPr>
            <a:xfrm>
              <a:off x="2364332" y="1715628"/>
              <a:ext cx="1208" cy="1724"/>
            </a:xfrm>
            <a:custGeom>
              <a:avLst/>
              <a:gdLst/>
              <a:ahLst/>
              <a:cxnLst/>
              <a:rect l="l" t="t" r="r" b="b"/>
              <a:pathLst>
                <a:path w="89" h="127" extrusionOk="0">
                  <a:moveTo>
                    <a:pt x="1" y="1"/>
                  </a:moveTo>
                  <a:cubicBezTo>
                    <a:pt x="25" y="39"/>
                    <a:pt x="53" y="81"/>
                    <a:pt x="88" y="127"/>
                  </a:cubicBezTo>
                  <a:cubicBezTo>
                    <a:pt x="57" y="81"/>
                    <a:pt x="29"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4630;p76">
              <a:extLst>
                <a:ext uri="{FF2B5EF4-FFF2-40B4-BE49-F238E27FC236}">
                  <a16:creationId xmlns:a16="http://schemas.microsoft.com/office/drawing/2014/main" id="{399746C0-18F5-2A41-A6CC-560DA66339CA}"/>
                </a:ext>
              </a:extLst>
            </p:cNvPr>
            <p:cNvSpPr/>
            <p:nvPr/>
          </p:nvSpPr>
          <p:spPr>
            <a:xfrm>
              <a:off x="2358725" y="1713917"/>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4631;p76">
              <a:extLst>
                <a:ext uri="{FF2B5EF4-FFF2-40B4-BE49-F238E27FC236}">
                  <a16:creationId xmlns:a16="http://schemas.microsoft.com/office/drawing/2014/main" id="{2DC2F3FB-93F0-2189-3577-3E823472247D}"/>
                </a:ext>
              </a:extLst>
            </p:cNvPr>
            <p:cNvSpPr/>
            <p:nvPr/>
          </p:nvSpPr>
          <p:spPr>
            <a:xfrm>
              <a:off x="2354163" y="1713822"/>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4632;p76">
              <a:extLst>
                <a:ext uri="{FF2B5EF4-FFF2-40B4-BE49-F238E27FC236}">
                  <a16:creationId xmlns:a16="http://schemas.microsoft.com/office/drawing/2014/main" id="{4FFA9A94-6C61-B309-8665-A118AAD923E0}"/>
                </a:ext>
              </a:extLst>
            </p:cNvPr>
            <p:cNvSpPr/>
            <p:nvPr/>
          </p:nvSpPr>
          <p:spPr>
            <a:xfrm>
              <a:off x="2353552" y="1713781"/>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4633;p76">
              <a:extLst>
                <a:ext uri="{FF2B5EF4-FFF2-40B4-BE49-F238E27FC236}">
                  <a16:creationId xmlns:a16="http://schemas.microsoft.com/office/drawing/2014/main" id="{0D602768-7440-E0FF-9DB4-B331A5FC5BD8}"/>
                </a:ext>
              </a:extLst>
            </p:cNvPr>
            <p:cNvSpPr/>
            <p:nvPr/>
          </p:nvSpPr>
          <p:spPr>
            <a:xfrm>
              <a:off x="2359200" y="1713876"/>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4634;p76">
              <a:extLst>
                <a:ext uri="{FF2B5EF4-FFF2-40B4-BE49-F238E27FC236}">
                  <a16:creationId xmlns:a16="http://schemas.microsoft.com/office/drawing/2014/main" id="{EFF6120C-BD78-44B2-BC40-891C5217593D}"/>
                </a:ext>
              </a:extLst>
            </p:cNvPr>
            <p:cNvSpPr/>
            <p:nvPr/>
          </p:nvSpPr>
          <p:spPr>
            <a:xfrm>
              <a:off x="2365812" y="1717814"/>
              <a:ext cx="14" cy="14"/>
            </a:xfrm>
            <a:custGeom>
              <a:avLst/>
              <a:gdLst/>
              <a:ahLst/>
              <a:cxnLst/>
              <a:rect l="l" t="t" r="r" b="b"/>
              <a:pathLst>
                <a:path w="1" h="1" extrusionOk="0">
                  <a:moveTo>
                    <a:pt x="0" y="1"/>
                  </a:move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4635;p76">
              <a:extLst>
                <a:ext uri="{FF2B5EF4-FFF2-40B4-BE49-F238E27FC236}">
                  <a16:creationId xmlns:a16="http://schemas.microsoft.com/office/drawing/2014/main" id="{346926E3-ABA6-CD20-6C35-2ACDE72C2746}"/>
                </a:ext>
              </a:extLst>
            </p:cNvPr>
            <p:cNvSpPr/>
            <p:nvPr/>
          </p:nvSpPr>
          <p:spPr>
            <a:xfrm>
              <a:off x="2354788" y="171387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4636;p76">
              <a:extLst>
                <a:ext uri="{FF2B5EF4-FFF2-40B4-BE49-F238E27FC236}">
                  <a16:creationId xmlns:a16="http://schemas.microsoft.com/office/drawing/2014/main" id="{0BD06E79-82CC-1B92-4BE4-666F04FF728A}"/>
                </a:ext>
              </a:extLst>
            </p:cNvPr>
            <p:cNvSpPr/>
            <p:nvPr/>
          </p:nvSpPr>
          <p:spPr>
            <a:xfrm>
              <a:off x="2355358"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4637;p76">
              <a:extLst>
                <a:ext uri="{FF2B5EF4-FFF2-40B4-BE49-F238E27FC236}">
                  <a16:creationId xmlns:a16="http://schemas.microsoft.com/office/drawing/2014/main" id="{9DB6BDFF-269B-9475-C960-4D6F0BEA56C6}"/>
                </a:ext>
              </a:extLst>
            </p:cNvPr>
            <p:cNvSpPr/>
            <p:nvPr/>
          </p:nvSpPr>
          <p:spPr>
            <a:xfrm>
              <a:off x="2357680"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4638;p76">
              <a:extLst>
                <a:ext uri="{FF2B5EF4-FFF2-40B4-BE49-F238E27FC236}">
                  <a16:creationId xmlns:a16="http://schemas.microsoft.com/office/drawing/2014/main" id="{679FE049-85A9-557A-E698-BF647DEF2C48}"/>
                </a:ext>
              </a:extLst>
            </p:cNvPr>
            <p:cNvSpPr/>
            <p:nvPr/>
          </p:nvSpPr>
          <p:spPr>
            <a:xfrm>
              <a:off x="2359675" y="171382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4639;p76">
              <a:extLst>
                <a:ext uri="{FF2B5EF4-FFF2-40B4-BE49-F238E27FC236}">
                  <a16:creationId xmlns:a16="http://schemas.microsoft.com/office/drawing/2014/main" id="{8D830E48-13E8-8641-D34F-BBE688558577}"/>
                </a:ext>
              </a:extLst>
            </p:cNvPr>
            <p:cNvSpPr/>
            <p:nvPr/>
          </p:nvSpPr>
          <p:spPr>
            <a:xfrm>
              <a:off x="2358209" y="171391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4640;p76">
              <a:extLst>
                <a:ext uri="{FF2B5EF4-FFF2-40B4-BE49-F238E27FC236}">
                  <a16:creationId xmlns:a16="http://schemas.microsoft.com/office/drawing/2014/main" id="{8403A45C-8A5C-6B37-4375-2C24F12D3723}"/>
                </a:ext>
              </a:extLst>
            </p:cNvPr>
            <p:cNvSpPr/>
            <p:nvPr/>
          </p:nvSpPr>
          <p:spPr>
            <a:xfrm>
              <a:off x="235653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4641;p76">
              <a:extLst>
                <a:ext uri="{FF2B5EF4-FFF2-40B4-BE49-F238E27FC236}">
                  <a16:creationId xmlns:a16="http://schemas.microsoft.com/office/drawing/2014/main" id="{3517E519-19E5-9A92-CCEC-7899B8587DFC}"/>
                </a:ext>
              </a:extLst>
            </p:cNvPr>
            <p:cNvSpPr/>
            <p:nvPr/>
          </p:nvSpPr>
          <p:spPr>
            <a:xfrm>
              <a:off x="2360110" y="1713781"/>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642;p76">
              <a:extLst>
                <a:ext uri="{FF2B5EF4-FFF2-40B4-BE49-F238E27FC236}">
                  <a16:creationId xmlns:a16="http://schemas.microsoft.com/office/drawing/2014/main" id="{B0D0148B-E743-8140-930A-155A06482D8F}"/>
                </a:ext>
              </a:extLst>
            </p:cNvPr>
            <p:cNvSpPr/>
            <p:nvPr/>
          </p:nvSpPr>
          <p:spPr>
            <a:xfrm>
              <a:off x="2357299" y="171397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643;p76">
              <a:extLst>
                <a:ext uri="{FF2B5EF4-FFF2-40B4-BE49-F238E27FC236}">
                  <a16:creationId xmlns:a16="http://schemas.microsoft.com/office/drawing/2014/main" id="{0316818E-A30E-4095-255A-20DC466F3DF9}"/>
                </a:ext>
              </a:extLst>
            </p:cNvPr>
            <p:cNvSpPr/>
            <p:nvPr/>
          </p:nvSpPr>
          <p:spPr>
            <a:xfrm>
              <a:off x="2355969" y="17139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4644;p76">
              <a:extLst>
                <a:ext uri="{FF2B5EF4-FFF2-40B4-BE49-F238E27FC236}">
                  <a16:creationId xmlns:a16="http://schemas.microsoft.com/office/drawing/2014/main" id="{B3F9538C-96E0-BD96-99F6-ECF18E13349D}"/>
                </a:ext>
              </a:extLst>
            </p:cNvPr>
            <p:cNvSpPr/>
            <p:nvPr/>
          </p:nvSpPr>
          <p:spPr>
            <a:xfrm>
              <a:off x="2628523" y="1764588"/>
              <a:ext cx="15085" cy="14419"/>
            </a:xfrm>
            <a:custGeom>
              <a:avLst/>
              <a:gdLst/>
              <a:ahLst/>
              <a:cxnLst/>
              <a:rect l="l" t="t" r="r" b="b"/>
              <a:pathLst>
                <a:path w="1111" h="1062" extrusionOk="0">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645;p76">
              <a:extLst>
                <a:ext uri="{FF2B5EF4-FFF2-40B4-BE49-F238E27FC236}">
                  <a16:creationId xmlns:a16="http://schemas.microsoft.com/office/drawing/2014/main" id="{00C420CA-129F-C431-5533-EFFFE9108C87}"/>
                </a:ext>
              </a:extLst>
            </p:cNvPr>
            <p:cNvSpPr/>
            <p:nvPr/>
          </p:nvSpPr>
          <p:spPr>
            <a:xfrm>
              <a:off x="2634090" y="1775192"/>
              <a:ext cx="964" cy="2620"/>
            </a:xfrm>
            <a:custGeom>
              <a:avLst/>
              <a:gdLst/>
              <a:ahLst/>
              <a:cxnLst/>
              <a:rect l="l" t="t" r="r" b="b"/>
              <a:pathLst>
                <a:path w="71" h="193" extrusionOk="0">
                  <a:moveTo>
                    <a:pt x="0" y="0"/>
                  </a:moveTo>
                  <a:cubicBezTo>
                    <a:pt x="46" y="53"/>
                    <a:pt x="70" y="123"/>
                    <a:pt x="67" y="193"/>
                  </a:cubicBezTo>
                  <a:cubicBezTo>
                    <a:pt x="70" y="123"/>
                    <a:pt x="46" y="53"/>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4646;p76">
              <a:extLst>
                <a:ext uri="{FF2B5EF4-FFF2-40B4-BE49-F238E27FC236}">
                  <a16:creationId xmlns:a16="http://schemas.microsoft.com/office/drawing/2014/main" id="{BC416D07-DC44-6892-67C9-0182B6D819F7}"/>
                </a:ext>
              </a:extLst>
            </p:cNvPr>
            <p:cNvSpPr/>
            <p:nvPr/>
          </p:nvSpPr>
          <p:spPr>
            <a:xfrm>
              <a:off x="2633846" y="1775002"/>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647;p76">
              <a:extLst>
                <a:ext uri="{FF2B5EF4-FFF2-40B4-BE49-F238E27FC236}">
                  <a16:creationId xmlns:a16="http://schemas.microsoft.com/office/drawing/2014/main" id="{B626D661-D7D1-0C13-F4A4-32B9EAB579EB}"/>
                </a:ext>
              </a:extLst>
            </p:cNvPr>
            <p:cNvSpPr/>
            <p:nvPr/>
          </p:nvSpPr>
          <p:spPr>
            <a:xfrm>
              <a:off x="2628483" y="1768349"/>
              <a:ext cx="339" cy="489"/>
            </a:xfrm>
            <a:custGeom>
              <a:avLst/>
              <a:gdLst/>
              <a:ahLst/>
              <a:cxnLst/>
              <a:rect l="l" t="t" r="r" b="b"/>
              <a:pathLst>
                <a:path w="25" h="36" extrusionOk="0">
                  <a:moveTo>
                    <a:pt x="0" y="0"/>
                  </a:moveTo>
                  <a:cubicBezTo>
                    <a:pt x="11" y="11"/>
                    <a:pt x="18" y="21"/>
                    <a:pt x="25" y="35"/>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4648;p76">
              <a:extLst>
                <a:ext uri="{FF2B5EF4-FFF2-40B4-BE49-F238E27FC236}">
                  <a16:creationId xmlns:a16="http://schemas.microsoft.com/office/drawing/2014/main" id="{992F1AB8-8F7E-AC99-0A9A-1D28255558E7}"/>
                </a:ext>
              </a:extLst>
            </p:cNvPr>
            <p:cNvSpPr/>
            <p:nvPr/>
          </p:nvSpPr>
          <p:spPr>
            <a:xfrm>
              <a:off x="2634891" y="1778858"/>
              <a:ext cx="14" cy="95"/>
            </a:xfrm>
            <a:custGeom>
              <a:avLst/>
              <a:gdLst/>
              <a:ahLst/>
              <a:cxnLst/>
              <a:rect l="l" t="t" r="r" b="b"/>
              <a:pathLst>
                <a:path w="1" h="7"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649;p76">
              <a:extLst>
                <a:ext uri="{FF2B5EF4-FFF2-40B4-BE49-F238E27FC236}">
                  <a16:creationId xmlns:a16="http://schemas.microsoft.com/office/drawing/2014/main" id="{8A6C1B97-5A38-A799-4448-F27062E38F5B}"/>
                </a:ext>
              </a:extLst>
            </p:cNvPr>
            <p:cNvSpPr/>
            <p:nvPr/>
          </p:nvSpPr>
          <p:spPr>
            <a:xfrm>
              <a:off x="2629148" y="1769341"/>
              <a:ext cx="204" cy="394"/>
            </a:xfrm>
            <a:custGeom>
              <a:avLst/>
              <a:gdLst/>
              <a:ahLst/>
              <a:cxnLst/>
              <a:rect l="l" t="t" r="r" b="b"/>
              <a:pathLst>
                <a:path w="15" h="29" extrusionOk="0">
                  <a:moveTo>
                    <a:pt x="0" y="1"/>
                  </a:moveTo>
                  <a:lnTo>
                    <a:pt x="0" y="1"/>
                  </a:lnTo>
                  <a:cubicBezTo>
                    <a:pt x="7" y="11"/>
                    <a:pt x="11" y="22"/>
                    <a:pt x="14" y="29"/>
                  </a:cubicBezTo>
                  <a:cubicBezTo>
                    <a:pt x="11"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4650;p76">
              <a:extLst>
                <a:ext uri="{FF2B5EF4-FFF2-40B4-BE49-F238E27FC236}">
                  <a16:creationId xmlns:a16="http://schemas.microsoft.com/office/drawing/2014/main" id="{8B511E71-CB9D-D039-75B1-A815C91BAA54}"/>
                </a:ext>
              </a:extLst>
            </p:cNvPr>
            <p:cNvSpPr/>
            <p:nvPr/>
          </p:nvSpPr>
          <p:spPr>
            <a:xfrm>
              <a:off x="2634986" y="1777894"/>
              <a:ext cx="14" cy="204"/>
            </a:xfrm>
            <a:custGeom>
              <a:avLst/>
              <a:gdLst/>
              <a:ahLst/>
              <a:cxnLst/>
              <a:rect l="l" t="t" r="r" b="b"/>
              <a:pathLst>
                <a:path w="1" h="15" extrusionOk="0">
                  <a:moveTo>
                    <a:pt x="1" y="1"/>
                  </a:moveTo>
                  <a:lnTo>
                    <a:pt x="1" y="15"/>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651;p76">
              <a:extLst>
                <a:ext uri="{FF2B5EF4-FFF2-40B4-BE49-F238E27FC236}">
                  <a16:creationId xmlns:a16="http://schemas.microsoft.com/office/drawing/2014/main" id="{FF65240E-AAD3-5D48-A310-2136895F6887}"/>
                </a:ext>
              </a:extLst>
            </p:cNvPr>
            <p:cNvSpPr/>
            <p:nvPr/>
          </p:nvSpPr>
          <p:spPr>
            <a:xfrm>
              <a:off x="2628904" y="1768865"/>
              <a:ext cx="204" cy="394"/>
            </a:xfrm>
            <a:custGeom>
              <a:avLst/>
              <a:gdLst/>
              <a:ahLst/>
              <a:cxnLst/>
              <a:rect l="l" t="t" r="r" b="b"/>
              <a:pathLst>
                <a:path w="15" h="29" extrusionOk="0">
                  <a:moveTo>
                    <a:pt x="15" y="29"/>
                  </a:moveTo>
                  <a:cubicBezTo>
                    <a:pt x="11" y="18"/>
                    <a:pt x="4" y="11"/>
                    <a:pt x="1" y="1"/>
                  </a:cubicBezTo>
                  <a:cubicBezTo>
                    <a:pt x="4" y="11"/>
                    <a:pt x="11" y="18"/>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4652;p76">
              <a:extLst>
                <a:ext uri="{FF2B5EF4-FFF2-40B4-BE49-F238E27FC236}">
                  <a16:creationId xmlns:a16="http://schemas.microsoft.com/office/drawing/2014/main" id="{72FF2F65-CA53-3414-345C-0B6B9A68B538}"/>
                </a:ext>
              </a:extLst>
            </p:cNvPr>
            <p:cNvSpPr/>
            <p:nvPr/>
          </p:nvSpPr>
          <p:spPr>
            <a:xfrm>
              <a:off x="2629379" y="1769816"/>
              <a:ext cx="204" cy="489"/>
            </a:xfrm>
            <a:custGeom>
              <a:avLst/>
              <a:gdLst/>
              <a:ahLst/>
              <a:cxnLst/>
              <a:rect l="l" t="t" r="r" b="b"/>
              <a:pathLst>
                <a:path w="15" h="36" extrusionOk="0">
                  <a:moveTo>
                    <a:pt x="15" y="36"/>
                  </a:moveTo>
                  <a:cubicBezTo>
                    <a:pt x="11" y="25"/>
                    <a:pt x="4" y="15"/>
                    <a:pt x="1" y="1"/>
                  </a:cubicBezTo>
                  <a:cubicBezTo>
                    <a:pt x="4" y="15"/>
                    <a:pt x="11" y="25"/>
                    <a:pt x="15"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653;p76">
              <a:extLst>
                <a:ext uri="{FF2B5EF4-FFF2-40B4-BE49-F238E27FC236}">
                  <a16:creationId xmlns:a16="http://schemas.microsoft.com/office/drawing/2014/main" id="{73F29340-7E4D-0619-C8CC-BA64CD629238}"/>
                </a:ext>
              </a:extLst>
            </p:cNvPr>
            <p:cNvSpPr/>
            <p:nvPr/>
          </p:nvSpPr>
          <p:spPr>
            <a:xfrm>
              <a:off x="2964159" y="1702797"/>
              <a:ext cx="47345" cy="45539"/>
            </a:xfrm>
            <a:custGeom>
              <a:avLst/>
              <a:gdLst/>
              <a:ahLst/>
              <a:cxnLst/>
              <a:rect l="l" t="t" r="r" b="b"/>
              <a:pathLst>
                <a:path w="3487" h="3354" extrusionOk="0">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4654;p76">
              <a:extLst>
                <a:ext uri="{FF2B5EF4-FFF2-40B4-BE49-F238E27FC236}">
                  <a16:creationId xmlns:a16="http://schemas.microsoft.com/office/drawing/2014/main" id="{7DC34CEC-C39C-3F99-A991-02718DC5B0AD}"/>
                </a:ext>
              </a:extLst>
            </p:cNvPr>
            <p:cNvSpPr/>
            <p:nvPr/>
          </p:nvSpPr>
          <p:spPr>
            <a:xfrm>
              <a:off x="2991817" y="1742539"/>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655;p76">
              <a:extLst>
                <a:ext uri="{FF2B5EF4-FFF2-40B4-BE49-F238E27FC236}">
                  <a16:creationId xmlns:a16="http://schemas.microsoft.com/office/drawing/2014/main" id="{9A374B0D-0886-E61A-E232-3BB401F51EB5}"/>
                </a:ext>
              </a:extLst>
            </p:cNvPr>
            <p:cNvSpPr/>
            <p:nvPr/>
          </p:nvSpPr>
          <p:spPr>
            <a:xfrm>
              <a:off x="2987920" y="1742769"/>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656;p76">
              <a:extLst>
                <a:ext uri="{FF2B5EF4-FFF2-40B4-BE49-F238E27FC236}">
                  <a16:creationId xmlns:a16="http://schemas.microsoft.com/office/drawing/2014/main" id="{F2CB95E9-897F-D255-FCC1-7E267E84BFAA}"/>
                </a:ext>
              </a:extLst>
            </p:cNvPr>
            <p:cNvSpPr/>
            <p:nvPr/>
          </p:nvSpPr>
          <p:spPr>
            <a:xfrm>
              <a:off x="2992387" y="1742294"/>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657;p76">
              <a:extLst>
                <a:ext uri="{FF2B5EF4-FFF2-40B4-BE49-F238E27FC236}">
                  <a16:creationId xmlns:a16="http://schemas.microsoft.com/office/drawing/2014/main" id="{4B96A016-9AE3-9518-D015-C59BC0282AFB}"/>
                </a:ext>
              </a:extLst>
            </p:cNvPr>
            <p:cNvSpPr/>
            <p:nvPr/>
          </p:nvSpPr>
          <p:spPr>
            <a:xfrm>
              <a:off x="2980547" y="1745770"/>
              <a:ext cx="774" cy="584"/>
            </a:xfrm>
            <a:custGeom>
              <a:avLst/>
              <a:gdLst/>
              <a:ahLst/>
              <a:cxnLst/>
              <a:rect l="l" t="t" r="r" b="b"/>
              <a:pathLst>
                <a:path w="57" h="43" extrusionOk="0">
                  <a:moveTo>
                    <a:pt x="57" y="0"/>
                  </a:moveTo>
                  <a:lnTo>
                    <a:pt x="1"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658;p76">
              <a:extLst>
                <a:ext uri="{FF2B5EF4-FFF2-40B4-BE49-F238E27FC236}">
                  <a16:creationId xmlns:a16="http://schemas.microsoft.com/office/drawing/2014/main" id="{E39ABE7A-A609-8589-9882-FF5EFBEB35B6}"/>
                </a:ext>
              </a:extLst>
            </p:cNvPr>
            <p:cNvSpPr/>
            <p:nvPr/>
          </p:nvSpPr>
          <p:spPr>
            <a:xfrm>
              <a:off x="2979556" y="1746476"/>
              <a:ext cx="815" cy="584"/>
            </a:xfrm>
            <a:custGeom>
              <a:avLst/>
              <a:gdLst/>
              <a:ahLst/>
              <a:cxnLst/>
              <a:rect l="l" t="t" r="r" b="b"/>
              <a:pathLst>
                <a:path w="60" h="43" extrusionOk="0">
                  <a:moveTo>
                    <a:pt x="60" y="1"/>
                  </a:moveTo>
                  <a:lnTo>
                    <a:pt x="0"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659;p76">
              <a:extLst>
                <a:ext uri="{FF2B5EF4-FFF2-40B4-BE49-F238E27FC236}">
                  <a16:creationId xmlns:a16="http://schemas.microsoft.com/office/drawing/2014/main" id="{B4FAADE6-AA94-9289-3C56-5941F4CC2CBF}"/>
                </a:ext>
              </a:extLst>
            </p:cNvPr>
            <p:cNvSpPr/>
            <p:nvPr/>
          </p:nvSpPr>
          <p:spPr>
            <a:xfrm>
              <a:off x="2982312" y="1744100"/>
              <a:ext cx="1154" cy="964"/>
            </a:xfrm>
            <a:custGeom>
              <a:avLst/>
              <a:gdLst/>
              <a:ahLst/>
              <a:cxnLst/>
              <a:rect l="l" t="t" r="r" b="b"/>
              <a:pathLst>
                <a:path w="85" h="71" extrusionOk="0">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660;p76">
              <a:extLst>
                <a:ext uri="{FF2B5EF4-FFF2-40B4-BE49-F238E27FC236}">
                  <a16:creationId xmlns:a16="http://schemas.microsoft.com/office/drawing/2014/main" id="{C370DEAD-0471-6AFE-CB4A-D822DEB57B40}"/>
                </a:ext>
              </a:extLst>
            </p:cNvPr>
            <p:cNvSpPr/>
            <p:nvPr/>
          </p:nvSpPr>
          <p:spPr>
            <a:xfrm>
              <a:off x="2989101" y="1742674"/>
              <a:ext cx="1398" cy="14"/>
            </a:xfrm>
            <a:custGeom>
              <a:avLst/>
              <a:gdLst/>
              <a:ahLst/>
              <a:cxnLst/>
              <a:rect l="l" t="t" r="r" b="b"/>
              <a:pathLst>
                <a:path w="103" h="1" extrusionOk="0">
                  <a:moveTo>
                    <a:pt x="10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661;p76">
              <a:extLst>
                <a:ext uri="{FF2B5EF4-FFF2-40B4-BE49-F238E27FC236}">
                  <a16:creationId xmlns:a16="http://schemas.microsoft.com/office/drawing/2014/main" id="{0CE5804B-F5F9-017A-4EBC-7687FECA827C}"/>
                </a:ext>
              </a:extLst>
            </p:cNvPr>
            <p:cNvSpPr/>
            <p:nvPr/>
          </p:nvSpPr>
          <p:spPr>
            <a:xfrm>
              <a:off x="2993052" y="17419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662;p76">
              <a:extLst>
                <a:ext uri="{FF2B5EF4-FFF2-40B4-BE49-F238E27FC236}">
                  <a16:creationId xmlns:a16="http://schemas.microsoft.com/office/drawing/2014/main" id="{7EC6B20D-C496-15BB-6EFD-4338C43CA9A4}"/>
                </a:ext>
              </a:extLst>
            </p:cNvPr>
            <p:cNvSpPr/>
            <p:nvPr/>
          </p:nvSpPr>
          <p:spPr>
            <a:xfrm>
              <a:off x="2991111" y="1742674"/>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663;p76">
              <a:extLst>
                <a:ext uri="{FF2B5EF4-FFF2-40B4-BE49-F238E27FC236}">
                  <a16:creationId xmlns:a16="http://schemas.microsoft.com/office/drawing/2014/main" id="{389E1388-9A5B-2543-B7F6-A9B721375E3E}"/>
                </a:ext>
              </a:extLst>
            </p:cNvPr>
            <p:cNvSpPr/>
            <p:nvPr/>
          </p:nvSpPr>
          <p:spPr>
            <a:xfrm>
              <a:off x="2643975" y="1811444"/>
              <a:ext cx="54487" cy="30006"/>
            </a:xfrm>
            <a:custGeom>
              <a:avLst/>
              <a:gdLst/>
              <a:ahLst/>
              <a:cxnLst/>
              <a:rect l="l" t="t" r="r" b="b"/>
              <a:pathLst>
                <a:path w="4013" h="2210" extrusionOk="0">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664;p76">
              <a:extLst>
                <a:ext uri="{FF2B5EF4-FFF2-40B4-BE49-F238E27FC236}">
                  <a16:creationId xmlns:a16="http://schemas.microsoft.com/office/drawing/2014/main" id="{585ACDB8-1CA8-4CCA-7A13-A33FA2514BCE}"/>
                </a:ext>
              </a:extLst>
            </p:cNvPr>
            <p:cNvSpPr/>
            <p:nvPr/>
          </p:nvSpPr>
          <p:spPr>
            <a:xfrm>
              <a:off x="2645115" y="1813508"/>
              <a:ext cx="3001" cy="3381"/>
            </a:xfrm>
            <a:custGeom>
              <a:avLst/>
              <a:gdLst/>
              <a:ahLst/>
              <a:cxnLst/>
              <a:rect l="l" t="t" r="r" b="b"/>
              <a:pathLst>
                <a:path w="221" h="249" extrusionOk="0">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665;p76">
              <a:extLst>
                <a:ext uri="{FF2B5EF4-FFF2-40B4-BE49-F238E27FC236}">
                  <a16:creationId xmlns:a16="http://schemas.microsoft.com/office/drawing/2014/main" id="{227A8C5D-176A-D59A-7CA1-D7A7883A8139}"/>
                </a:ext>
              </a:extLst>
            </p:cNvPr>
            <p:cNvSpPr/>
            <p:nvPr/>
          </p:nvSpPr>
          <p:spPr>
            <a:xfrm>
              <a:off x="2697592" y="1832327"/>
              <a:ext cx="14" cy="394"/>
            </a:xfrm>
            <a:custGeom>
              <a:avLst/>
              <a:gdLst/>
              <a:ahLst/>
              <a:cxnLst/>
              <a:rect l="l" t="t" r="r" b="b"/>
              <a:pathLst>
                <a:path w="1" h="29" extrusionOk="0">
                  <a:moveTo>
                    <a:pt x="0" y="0"/>
                  </a:moveTo>
                  <a:lnTo>
                    <a:pt x="0" y="28"/>
                  </a:lnTo>
                  <a:cubicBezTo>
                    <a:pt x="0"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666;p76">
              <a:extLst>
                <a:ext uri="{FF2B5EF4-FFF2-40B4-BE49-F238E27FC236}">
                  <a16:creationId xmlns:a16="http://schemas.microsoft.com/office/drawing/2014/main" id="{6C03D56B-3ED2-4D09-453F-C66237B24972}"/>
                </a:ext>
              </a:extLst>
            </p:cNvPr>
            <p:cNvSpPr/>
            <p:nvPr/>
          </p:nvSpPr>
          <p:spPr>
            <a:xfrm>
              <a:off x="2650763" y="1826149"/>
              <a:ext cx="2878" cy="1955"/>
            </a:xfrm>
            <a:custGeom>
              <a:avLst/>
              <a:gdLst/>
              <a:ahLst/>
              <a:cxnLst/>
              <a:rect l="l" t="t" r="r" b="b"/>
              <a:pathLst>
                <a:path w="212" h="144" extrusionOk="0">
                  <a:moveTo>
                    <a:pt x="1" y="0"/>
                  </a:moveTo>
                  <a:cubicBezTo>
                    <a:pt x="110" y="39"/>
                    <a:pt x="194" y="74"/>
                    <a:pt x="211" y="144"/>
                  </a:cubicBezTo>
                  <a:cubicBezTo>
                    <a:pt x="194" y="74"/>
                    <a:pt x="110"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667;p76">
              <a:extLst>
                <a:ext uri="{FF2B5EF4-FFF2-40B4-BE49-F238E27FC236}">
                  <a16:creationId xmlns:a16="http://schemas.microsoft.com/office/drawing/2014/main" id="{74954DFD-6A1E-4A27-4BC6-F506EFA04142}"/>
                </a:ext>
              </a:extLst>
            </p:cNvPr>
            <p:cNvSpPr/>
            <p:nvPr/>
          </p:nvSpPr>
          <p:spPr>
            <a:xfrm>
              <a:off x="2697633" y="1831892"/>
              <a:ext cx="68" cy="353"/>
            </a:xfrm>
            <a:custGeom>
              <a:avLst/>
              <a:gdLst/>
              <a:ahLst/>
              <a:cxnLst/>
              <a:rect l="l" t="t" r="r" b="b"/>
              <a:pathLst>
                <a:path w="5" h="26" extrusionOk="0">
                  <a:moveTo>
                    <a:pt x="4" y="1"/>
                  </a:moveTo>
                  <a:cubicBezTo>
                    <a:pt x="4" y="8"/>
                    <a:pt x="1" y="15"/>
                    <a:pt x="1"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668;p76">
              <a:extLst>
                <a:ext uri="{FF2B5EF4-FFF2-40B4-BE49-F238E27FC236}">
                  <a16:creationId xmlns:a16="http://schemas.microsoft.com/office/drawing/2014/main" id="{3411F7C4-9A54-E11E-7FBC-0C8F140FD124}"/>
                </a:ext>
              </a:extLst>
            </p:cNvPr>
            <p:cNvSpPr/>
            <p:nvPr/>
          </p:nvSpPr>
          <p:spPr>
            <a:xfrm>
              <a:off x="2658856" y="1830426"/>
              <a:ext cx="5811" cy="3381"/>
            </a:xfrm>
            <a:custGeom>
              <a:avLst/>
              <a:gdLst/>
              <a:ahLst/>
              <a:cxnLst/>
              <a:rect l="l" t="t" r="r" b="b"/>
              <a:pathLst>
                <a:path w="428" h="249" extrusionOk="0">
                  <a:moveTo>
                    <a:pt x="427" y="249"/>
                  </a:moveTo>
                  <a:cubicBezTo>
                    <a:pt x="326" y="172"/>
                    <a:pt x="147" y="35"/>
                    <a:pt x="0" y="0"/>
                  </a:cubicBezTo>
                  <a:cubicBezTo>
                    <a:pt x="147" y="35"/>
                    <a:pt x="326" y="172"/>
                    <a:pt x="427" y="2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669;p76">
              <a:extLst>
                <a:ext uri="{FF2B5EF4-FFF2-40B4-BE49-F238E27FC236}">
                  <a16:creationId xmlns:a16="http://schemas.microsoft.com/office/drawing/2014/main" id="{A6E87815-5C65-A413-9CF3-63FECE48C5E0}"/>
                </a:ext>
              </a:extLst>
            </p:cNvPr>
            <p:cNvSpPr/>
            <p:nvPr/>
          </p:nvSpPr>
          <p:spPr>
            <a:xfrm>
              <a:off x="2726960" y="1826773"/>
              <a:ext cx="59904" cy="135897"/>
            </a:xfrm>
            <a:custGeom>
              <a:avLst/>
              <a:gdLst/>
              <a:ahLst/>
              <a:cxnLst/>
              <a:rect l="l" t="t" r="r" b="b"/>
              <a:pathLst>
                <a:path w="4412" h="10009" extrusionOk="0">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670;p76">
              <a:extLst>
                <a:ext uri="{FF2B5EF4-FFF2-40B4-BE49-F238E27FC236}">
                  <a16:creationId xmlns:a16="http://schemas.microsoft.com/office/drawing/2014/main" id="{4043C135-8364-AB47-0F40-38CC8C504A03}"/>
                </a:ext>
              </a:extLst>
            </p:cNvPr>
            <p:cNvSpPr/>
            <p:nvPr/>
          </p:nvSpPr>
          <p:spPr>
            <a:xfrm>
              <a:off x="2728671" y="1883663"/>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671;p76">
              <a:extLst>
                <a:ext uri="{FF2B5EF4-FFF2-40B4-BE49-F238E27FC236}">
                  <a16:creationId xmlns:a16="http://schemas.microsoft.com/office/drawing/2014/main" id="{01D9DA01-CDAD-893C-37E2-1120AD50BC10}"/>
                </a:ext>
              </a:extLst>
            </p:cNvPr>
            <p:cNvSpPr/>
            <p:nvPr/>
          </p:nvSpPr>
          <p:spPr>
            <a:xfrm>
              <a:off x="2729241" y="1883039"/>
              <a:ext cx="14" cy="68"/>
            </a:xfrm>
            <a:custGeom>
              <a:avLst/>
              <a:gdLst/>
              <a:ahLst/>
              <a:cxnLst/>
              <a:rect l="l" t="t" r="r" b="b"/>
              <a:pathLst>
                <a:path w="1" h="5" extrusionOk="0">
                  <a:moveTo>
                    <a:pt x="1" y="1"/>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672;p76">
              <a:extLst>
                <a:ext uri="{FF2B5EF4-FFF2-40B4-BE49-F238E27FC236}">
                  <a16:creationId xmlns:a16="http://schemas.microsoft.com/office/drawing/2014/main" id="{185B9D9D-B593-85BF-3F40-83FA0B92D13D}"/>
                </a:ext>
              </a:extLst>
            </p:cNvPr>
            <p:cNvSpPr/>
            <p:nvPr/>
          </p:nvSpPr>
          <p:spPr>
            <a:xfrm>
              <a:off x="2728155" y="1883989"/>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673;p76">
              <a:extLst>
                <a:ext uri="{FF2B5EF4-FFF2-40B4-BE49-F238E27FC236}">
                  <a16:creationId xmlns:a16="http://schemas.microsoft.com/office/drawing/2014/main" id="{1FBF18D2-DE62-21E3-A9A1-5D076FEAD594}"/>
                </a:ext>
              </a:extLst>
            </p:cNvPr>
            <p:cNvSpPr/>
            <p:nvPr/>
          </p:nvSpPr>
          <p:spPr>
            <a:xfrm>
              <a:off x="2728820" y="1883568"/>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674;p76">
              <a:extLst>
                <a:ext uri="{FF2B5EF4-FFF2-40B4-BE49-F238E27FC236}">
                  <a16:creationId xmlns:a16="http://schemas.microsoft.com/office/drawing/2014/main" id="{E24EF6D9-8657-2BEF-759D-5E08DB7623B6}"/>
                </a:ext>
              </a:extLst>
            </p:cNvPr>
            <p:cNvSpPr/>
            <p:nvPr/>
          </p:nvSpPr>
          <p:spPr>
            <a:xfrm>
              <a:off x="2728440" y="1883799"/>
              <a:ext cx="149" cy="109"/>
            </a:xfrm>
            <a:custGeom>
              <a:avLst/>
              <a:gdLst/>
              <a:ahLst/>
              <a:cxnLst/>
              <a:rect l="l" t="t" r="r" b="b"/>
              <a:pathLst>
                <a:path w="11" h="8" extrusionOk="0">
                  <a:moveTo>
                    <a:pt x="0"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675;p76">
              <a:extLst>
                <a:ext uri="{FF2B5EF4-FFF2-40B4-BE49-F238E27FC236}">
                  <a16:creationId xmlns:a16="http://schemas.microsoft.com/office/drawing/2014/main" id="{B5914AA4-C619-E068-631F-1E6C83747741}"/>
                </a:ext>
              </a:extLst>
            </p:cNvPr>
            <p:cNvSpPr/>
            <p:nvPr/>
          </p:nvSpPr>
          <p:spPr>
            <a:xfrm>
              <a:off x="2727341" y="1884518"/>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676;p76">
              <a:extLst>
                <a:ext uri="{FF2B5EF4-FFF2-40B4-BE49-F238E27FC236}">
                  <a16:creationId xmlns:a16="http://schemas.microsoft.com/office/drawing/2014/main" id="{1075EDC1-BFB5-2C86-2A7A-BAEB7D1ED6D7}"/>
                </a:ext>
              </a:extLst>
            </p:cNvPr>
            <p:cNvSpPr/>
            <p:nvPr/>
          </p:nvSpPr>
          <p:spPr>
            <a:xfrm>
              <a:off x="2727775" y="188423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677;p76">
              <a:extLst>
                <a:ext uri="{FF2B5EF4-FFF2-40B4-BE49-F238E27FC236}">
                  <a16:creationId xmlns:a16="http://schemas.microsoft.com/office/drawing/2014/main" id="{4913DA65-313F-7385-8684-8BC9B88753D2}"/>
                </a:ext>
              </a:extLst>
            </p:cNvPr>
            <p:cNvSpPr/>
            <p:nvPr/>
          </p:nvSpPr>
          <p:spPr>
            <a:xfrm>
              <a:off x="2726825" y="1884844"/>
              <a:ext cx="394" cy="394"/>
            </a:xfrm>
            <a:custGeom>
              <a:avLst/>
              <a:gdLst/>
              <a:ahLst/>
              <a:cxnLst/>
              <a:rect l="l" t="t" r="r" b="b"/>
              <a:pathLst>
                <a:path w="29" h="29" extrusionOk="0">
                  <a:moveTo>
                    <a:pt x="0" y="29"/>
                  </a:moveTo>
                  <a:lnTo>
                    <a:pt x="0" y="29"/>
                  </a:ln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678;p76">
              <a:extLst>
                <a:ext uri="{FF2B5EF4-FFF2-40B4-BE49-F238E27FC236}">
                  <a16:creationId xmlns:a16="http://schemas.microsoft.com/office/drawing/2014/main" id="{C5D01F64-0F5C-BC20-767E-3B291C6EAE79}"/>
                </a:ext>
              </a:extLst>
            </p:cNvPr>
            <p:cNvSpPr/>
            <p:nvPr/>
          </p:nvSpPr>
          <p:spPr>
            <a:xfrm>
              <a:off x="2729296" y="1878531"/>
              <a:ext cx="1914" cy="4331"/>
            </a:xfrm>
            <a:custGeom>
              <a:avLst/>
              <a:gdLst/>
              <a:ahLst/>
              <a:cxnLst/>
              <a:rect l="l" t="t" r="r" b="b"/>
              <a:pathLst>
                <a:path w="141" h="319" extrusionOk="0">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679;p76">
              <a:extLst>
                <a:ext uri="{FF2B5EF4-FFF2-40B4-BE49-F238E27FC236}">
                  <a16:creationId xmlns:a16="http://schemas.microsoft.com/office/drawing/2014/main" id="{9D95CB4F-2317-6777-43D8-478BE8577510}"/>
                </a:ext>
              </a:extLst>
            </p:cNvPr>
            <p:cNvSpPr/>
            <p:nvPr/>
          </p:nvSpPr>
          <p:spPr>
            <a:xfrm>
              <a:off x="2733668" y="187467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680;p76">
              <a:extLst>
                <a:ext uri="{FF2B5EF4-FFF2-40B4-BE49-F238E27FC236}">
                  <a16:creationId xmlns:a16="http://schemas.microsoft.com/office/drawing/2014/main" id="{BF26F544-B3BC-70AD-7C45-8ADC0D467667}"/>
                </a:ext>
              </a:extLst>
            </p:cNvPr>
            <p:cNvSpPr/>
            <p:nvPr/>
          </p:nvSpPr>
          <p:spPr>
            <a:xfrm>
              <a:off x="2760334" y="1831037"/>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681;p76">
              <a:extLst>
                <a:ext uri="{FF2B5EF4-FFF2-40B4-BE49-F238E27FC236}">
                  <a16:creationId xmlns:a16="http://schemas.microsoft.com/office/drawing/2014/main" id="{12974ED9-8DF4-6B9B-2D57-BF2E24323340}"/>
                </a:ext>
              </a:extLst>
            </p:cNvPr>
            <p:cNvSpPr/>
            <p:nvPr/>
          </p:nvSpPr>
          <p:spPr>
            <a:xfrm>
              <a:off x="2760565" y="183080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682;p76">
              <a:extLst>
                <a:ext uri="{FF2B5EF4-FFF2-40B4-BE49-F238E27FC236}">
                  <a16:creationId xmlns:a16="http://schemas.microsoft.com/office/drawing/2014/main" id="{CF06027E-417B-CF26-7168-EEF595162DC3}"/>
                </a:ext>
              </a:extLst>
            </p:cNvPr>
            <p:cNvSpPr/>
            <p:nvPr/>
          </p:nvSpPr>
          <p:spPr>
            <a:xfrm>
              <a:off x="2760945" y="1830236"/>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683;p76">
              <a:extLst>
                <a:ext uri="{FF2B5EF4-FFF2-40B4-BE49-F238E27FC236}">
                  <a16:creationId xmlns:a16="http://schemas.microsoft.com/office/drawing/2014/main" id="{9CF3D64C-BF98-B07B-7641-C7FF17128747}"/>
                </a:ext>
              </a:extLst>
            </p:cNvPr>
            <p:cNvSpPr/>
            <p:nvPr/>
          </p:nvSpPr>
          <p:spPr>
            <a:xfrm>
              <a:off x="2760089" y="1831227"/>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684;p76">
              <a:extLst>
                <a:ext uri="{FF2B5EF4-FFF2-40B4-BE49-F238E27FC236}">
                  <a16:creationId xmlns:a16="http://schemas.microsoft.com/office/drawing/2014/main" id="{8F91D493-EC48-FEC6-B8C5-FEBF01D1E0C4}"/>
                </a:ext>
              </a:extLst>
            </p:cNvPr>
            <p:cNvSpPr/>
            <p:nvPr/>
          </p:nvSpPr>
          <p:spPr>
            <a:xfrm>
              <a:off x="2760755" y="1830521"/>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685;p76">
              <a:extLst>
                <a:ext uri="{FF2B5EF4-FFF2-40B4-BE49-F238E27FC236}">
                  <a16:creationId xmlns:a16="http://schemas.microsoft.com/office/drawing/2014/main" id="{BD5C2CE2-1BC0-BD6A-5F33-C49FC0B21AF3}"/>
                </a:ext>
              </a:extLst>
            </p:cNvPr>
            <p:cNvSpPr/>
            <p:nvPr/>
          </p:nvSpPr>
          <p:spPr>
            <a:xfrm>
              <a:off x="2761135" y="1829951"/>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686;p76">
              <a:extLst>
                <a:ext uri="{FF2B5EF4-FFF2-40B4-BE49-F238E27FC236}">
                  <a16:creationId xmlns:a16="http://schemas.microsoft.com/office/drawing/2014/main" id="{77A27D10-089D-FD2E-D8E4-8A86DD86BC0C}"/>
                </a:ext>
              </a:extLst>
            </p:cNvPr>
            <p:cNvSpPr/>
            <p:nvPr/>
          </p:nvSpPr>
          <p:spPr>
            <a:xfrm>
              <a:off x="2755297" y="18362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687;p76">
              <a:extLst>
                <a:ext uri="{FF2B5EF4-FFF2-40B4-BE49-F238E27FC236}">
                  <a16:creationId xmlns:a16="http://schemas.microsoft.com/office/drawing/2014/main" id="{6A2CE29E-12A4-555F-36BF-E87A7A511CD0}"/>
                </a:ext>
              </a:extLst>
            </p:cNvPr>
            <p:cNvSpPr/>
            <p:nvPr/>
          </p:nvSpPr>
          <p:spPr>
            <a:xfrm>
              <a:off x="2734374" y="1864885"/>
              <a:ext cx="1059" cy="5010"/>
            </a:xfrm>
            <a:custGeom>
              <a:avLst/>
              <a:gdLst/>
              <a:ahLst/>
              <a:cxnLst/>
              <a:rect l="l" t="t" r="r" b="b"/>
              <a:pathLst>
                <a:path w="78" h="369" extrusionOk="0">
                  <a:moveTo>
                    <a:pt x="78" y="1"/>
                  </a:moveTo>
                  <a:cubicBezTo>
                    <a:pt x="67" y="134"/>
                    <a:pt x="57" y="284"/>
                    <a:pt x="1" y="368"/>
                  </a:cubicBezTo>
                  <a:cubicBezTo>
                    <a:pt x="57" y="284"/>
                    <a:pt x="67" y="134"/>
                    <a:pt x="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688;p76">
              <a:extLst>
                <a:ext uri="{FF2B5EF4-FFF2-40B4-BE49-F238E27FC236}">
                  <a16:creationId xmlns:a16="http://schemas.microsoft.com/office/drawing/2014/main" id="{4CEB994F-9193-0299-814C-C31927E052BC}"/>
                </a:ext>
              </a:extLst>
            </p:cNvPr>
            <p:cNvSpPr/>
            <p:nvPr/>
          </p:nvSpPr>
          <p:spPr>
            <a:xfrm>
              <a:off x="2731903" y="1878151"/>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689;p76">
              <a:extLst>
                <a:ext uri="{FF2B5EF4-FFF2-40B4-BE49-F238E27FC236}">
                  <a16:creationId xmlns:a16="http://schemas.microsoft.com/office/drawing/2014/main" id="{1792484D-765A-7840-633C-0A8D895B93F3}"/>
                </a:ext>
              </a:extLst>
            </p:cNvPr>
            <p:cNvSpPr/>
            <p:nvPr/>
          </p:nvSpPr>
          <p:spPr>
            <a:xfrm>
              <a:off x="2761135" y="1836658"/>
              <a:ext cx="204" cy="720"/>
            </a:xfrm>
            <a:custGeom>
              <a:avLst/>
              <a:gdLst/>
              <a:ahLst/>
              <a:cxnLst/>
              <a:rect l="l" t="t" r="r" b="b"/>
              <a:pathLst>
                <a:path w="15" h="53" extrusionOk="0">
                  <a:moveTo>
                    <a:pt x="15" y="0"/>
                  </a:moveTo>
                  <a:cubicBezTo>
                    <a:pt x="15" y="18"/>
                    <a:pt x="11" y="39"/>
                    <a:pt x="1" y="53"/>
                  </a:cubicBezTo>
                  <a:cubicBezTo>
                    <a:pt x="11" y="39"/>
                    <a:pt x="15" y="18"/>
                    <a:pt x="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690;p76">
              <a:extLst>
                <a:ext uri="{FF2B5EF4-FFF2-40B4-BE49-F238E27FC236}">
                  <a16:creationId xmlns:a16="http://schemas.microsoft.com/office/drawing/2014/main" id="{8722EF97-110C-842D-9258-FC8802304983}"/>
                </a:ext>
              </a:extLst>
            </p:cNvPr>
            <p:cNvSpPr/>
            <p:nvPr/>
          </p:nvSpPr>
          <p:spPr>
            <a:xfrm>
              <a:off x="2755527" y="1836128"/>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691;p76">
              <a:extLst>
                <a:ext uri="{FF2B5EF4-FFF2-40B4-BE49-F238E27FC236}">
                  <a16:creationId xmlns:a16="http://schemas.microsoft.com/office/drawing/2014/main" id="{A433F4B5-D193-6E62-F9B5-16655BBCFDF6}"/>
                </a:ext>
              </a:extLst>
            </p:cNvPr>
            <p:cNvSpPr/>
            <p:nvPr/>
          </p:nvSpPr>
          <p:spPr>
            <a:xfrm>
              <a:off x="2761990" y="1827805"/>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692;p76">
              <a:extLst>
                <a:ext uri="{FF2B5EF4-FFF2-40B4-BE49-F238E27FC236}">
                  <a16:creationId xmlns:a16="http://schemas.microsoft.com/office/drawing/2014/main" id="{6CAF4380-4BE6-36A4-87F9-63B43BAFF2E3}"/>
                </a:ext>
              </a:extLst>
            </p:cNvPr>
            <p:cNvSpPr/>
            <p:nvPr/>
          </p:nvSpPr>
          <p:spPr>
            <a:xfrm>
              <a:off x="2762045" y="18276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693;p76">
              <a:extLst>
                <a:ext uri="{FF2B5EF4-FFF2-40B4-BE49-F238E27FC236}">
                  <a16:creationId xmlns:a16="http://schemas.microsoft.com/office/drawing/2014/main" id="{64C7E13F-5928-2D3F-B959-03263611C6C0}"/>
                </a:ext>
              </a:extLst>
            </p:cNvPr>
            <p:cNvSpPr/>
            <p:nvPr/>
          </p:nvSpPr>
          <p:spPr>
            <a:xfrm>
              <a:off x="2732717" y="187771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694;p76">
              <a:extLst>
                <a:ext uri="{FF2B5EF4-FFF2-40B4-BE49-F238E27FC236}">
                  <a16:creationId xmlns:a16="http://schemas.microsoft.com/office/drawing/2014/main" id="{A2E78335-7761-CFCB-658E-8122753A64DE}"/>
                </a:ext>
              </a:extLst>
            </p:cNvPr>
            <p:cNvSpPr/>
            <p:nvPr/>
          </p:nvSpPr>
          <p:spPr>
            <a:xfrm>
              <a:off x="2761895" y="1828050"/>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695;p76">
              <a:extLst>
                <a:ext uri="{FF2B5EF4-FFF2-40B4-BE49-F238E27FC236}">
                  <a16:creationId xmlns:a16="http://schemas.microsoft.com/office/drawing/2014/main" id="{5AD4728F-A591-75CA-051D-EB3258C0C529}"/>
                </a:ext>
              </a:extLst>
            </p:cNvPr>
            <p:cNvSpPr/>
            <p:nvPr/>
          </p:nvSpPr>
          <p:spPr>
            <a:xfrm>
              <a:off x="2761325" y="182966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696;p76">
              <a:extLst>
                <a:ext uri="{FF2B5EF4-FFF2-40B4-BE49-F238E27FC236}">
                  <a16:creationId xmlns:a16="http://schemas.microsoft.com/office/drawing/2014/main" id="{C90B6D46-9A79-AC4A-79BC-9AFA26868ADF}"/>
                </a:ext>
              </a:extLst>
            </p:cNvPr>
            <p:cNvSpPr/>
            <p:nvPr/>
          </p:nvSpPr>
          <p:spPr>
            <a:xfrm>
              <a:off x="2732188" y="187805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697;p76">
              <a:extLst>
                <a:ext uri="{FF2B5EF4-FFF2-40B4-BE49-F238E27FC236}">
                  <a16:creationId xmlns:a16="http://schemas.microsoft.com/office/drawing/2014/main" id="{FF8844C4-D954-3182-3B47-15D4BD90975F}"/>
                </a:ext>
              </a:extLst>
            </p:cNvPr>
            <p:cNvSpPr/>
            <p:nvPr/>
          </p:nvSpPr>
          <p:spPr>
            <a:xfrm>
              <a:off x="2761855" y="1828335"/>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698;p76">
              <a:extLst>
                <a:ext uri="{FF2B5EF4-FFF2-40B4-BE49-F238E27FC236}">
                  <a16:creationId xmlns:a16="http://schemas.microsoft.com/office/drawing/2014/main" id="{FE1FC237-0DD8-DA34-181E-091642FB46B1}"/>
                </a:ext>
              </a:extLst>
            </p:cNvPr>
            <p:cNvSpPr/>
            <p:nvPr/>
          </p:nvSpPr>
          <p:spPr>
            <a:xfrm>
              <a:off x="2761474" y="18292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699;p76">
              <a:extLst>
                <a:ext uri="{FF2B5EF4-FFF2-40B4-BE49-F238E27FC236}">
                  <a16:creationId xmlns:a16="http://schemas.microsoft.com/office/drawing/2014/main" id="{89DAA026-B680-B2C9-BECB-E41253F9980D}"/>
                </a:ext>
              </a:extLst>
            </p:cNvPr>
            <p:cNvSpPr/>
            <p:nvPr/>
          </p:nvSpPr>
          <p:spPr>
            <a:xfrm>
              <a:off x="2761610" y="1828905"/>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700;p76">
              <a:extLst>
                <a:ext uri="{FF2B5EF4-FFF2-40B4-BE49-F238E27FC236}">
                  <a16:creationId xmlns:a16="http://schemas.microsoft.com/office/drawing/2014/main" id="{E25F1032-7626-79E4-E2A1-AC9BDA58D8EE}"/>
                </a:ext>
              </a:extLst>
            </p:cNvPr>
            <p:cNvSpPr/>
            <p:nvPr/>
          </p:nvSpPr>
          <p:spPr>
            <a:xfrm>
              <a:off x="2761705" y="1828620"/>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701;p76">
              <a:extLst>
                <a:ext uri="{FF2B5EF4-FFF2-40B4-BE49-F238E27FC236}">
                  <a16:creationId xmlns:a16="http://schemas.microsoft.com/office/drawing/2014/main" id="{D053B632-E021-A55E-C096-E333CDAA3683}"/>
                </a:ext>
              </a:extLst>
            </p:cNvPr>
            <p:cNvSpPr/>
            <p:nvPr/>
          </p:nvSpPr>
          <p:spPr>
            <a:xfrm>
              <a:off x="2732473" y="187790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702;p76">
              <a:extLst>
                <a:ext uri="{FF2B5EF4-FFF2-40B4-BE49-F238E27FC236}">
                  <a16:creationId xmlns:a16="http://schemas.microsoft.com/office/drawing/2014/main" id="{0D27A498-5DD0-B5CF-157F-FE76995D2EF1}"/>
                </a:ext>
              </a:extLst>
            </p:cNvPr>
            <p:cNvSpPr/>
            <p:nvPr/>
          </p:nvSpPr>
          <p:spPr>
            <a:xfrm>
              <a:off x="2731197" y="1878151"/>
              <a:ext cx="434" cy="394"/>
            </a:xfrm>
            <a:custGeom>
              <a:avLst/>
              <a:gdLst/>
              <a:ahLst/>
              <a:cxnLst/>
              <a:rect l="l" t="t" r="r" b="b"/>
              <a:pathLst>
                <a:path w="32" h="29" extrusionOk="0">
                  <a:moveTo>
                    <a:pt x="32" y="0"/>
                  </a:moveTo>
                  <a:cubicBezTo>
                    <a:pt x="25" y="4"/>
                    <a:pt x="21" y="4"/>
                    <a:pt x="21" y="7"/>
                  </a:cubicBezTo>
                  <a:lnTo>
                    <a:pt x="0" y="28"/>
                  </a:lnTo>
                  <a:cubicBezTo>
                    <a:pt x="11" y="18"/>
                    <a:pt x="18" y="11"/>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703;p76">
              <a:extLst>
                <a:ext uri="{FF2B5EF4-FFF2-40B4-BE49-F238E27FC236}">
                  <a16:creationId xmlns:a16="http://schemas.microsoft.com/office/drawing/2014/main" id="{F35FBA2E-C877-5E31-0C3B-F483C0E49637}"/>
                </a:ext>
              </a:extLst>
            </p:cNvPr>
            <p:cNvSpPr/>
            <p:nvPr/>
          </p:nvSpPr>
          <p:spPr>
            <a:xfrm>
              <a:off x="2755867" y="1836088"/>
              <a:ext cx="204" cy="14"/>
            </a:xfrm>
            <a:custGeom>
              <a:avLst/>
              <a:gdLst/>
              <a:ahLst/>
              <a:cxnLst/>
              <a:rect l="l" t="t" r="r" b="b"/>
              <a:pathLst>
                <a:path w="15" h="1" extrusionOk="0">
                  <a:moveTo>
                    <a:pt x="0" y="0"/>
                  </a:moveTo>
                  <a:cubicBezTo>
                    <a:pt x="4" y="0"/>
                    <a:pt x="7" y="0"/>
                    <a:pt x="14" y="0"/>
                  </a:cubicBezTo>
                  <a:lnTo>
                    <a:pt x="14" y="0"/>
                  </a:ln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704;p76">
              <a:extLst>
                <a:ext uri="{FF2B5EF4-FFF2-40B4-BE49-F238E27FC236}">
                  <a16:creationId xmlns:a16="http://schemas.microsoft.com/office/drawing/2014/main" id="{326E6564-FB29-12FF-7FED-13524136C57F}"/>
                </a:ext>
              </a:extLst>
            </p:cNvPr>
            <p:cNvSpPr/>
            <p:nvPr/>
          </p:nvSpPr>
          <p:spPr>
            <a:xfrm>
              <a:off x="2730911" y="1878246"/>
              <a:ext cx="584" cy="625"/>
            </a:xfrm>
            <a:custGeom>
              <a:avLst/>
              <a:gdLst/>
              <a:ahLst/>
              <a:cxnLst/>
              <a:rect l="l" t="t" r="r" b="b"/>
              <a:pathLst>
                <a:path w="43" h="46" extrusionOk="0">
                  <a:moveTo>
                    <a:pt x="42" y="0"/>
                  </a:moveTo>
                  <a:lnTo>
                    <a:pt x="42" y="0"/>
                  </a:lnTo>
                  <a:cubicBezTo>
                    <a:pt x="25" y="14"/>
                    <a:pt x="11" y="28"/>
                    <a:pt x="0" y="46"/>
                  </a:cubicBezTo>
                  <a:lnTo>
                    <a:pt x="21" y="25"/>
                  </a:lnTo>
                  <a:lnTo>
                    <a:pt x="21" y="21"/>
                  </a:ln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705;p76">
              <a:extLst>
                <a:ext uri="{FF2B5EF4-FFF2-40B4-BE49-F238E27FC236}">
                  <a16:creationId xmlns:a16="http://schemas.microsoft.com/office/drawing/2014/main" id="{85A2E27F-636C-8962-B9CD-49A563054343}"/>
                </a:ext>
              </a:extLst>
            </p:cNvPr>
            <p:cNvSpPr/>
            <p:nvPr/>
          </p:nvSpPr>
          <p:spPr>
            <a:xfrm>
              <a:off x="2705196" y="1828905"/>
              <a:ext cx="20163" cy="10197"/>
            </a:xfrm>
            <a:custGeom>
              <a:avLst/>
              <a:gdLst/>
              <a:ahLst/>
              <a:cxnLst/>
              <a:rect l="l" t="t" r="r" b="b"/>
              <a:pathLst>
                <a:path w="1485" h="751" extrusionOk="0">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706;p76">
              <a:extLst>
                <a:ext uri="{FF2B5EF4-FFF2-40B4-BE49-F238E27FC236}">
                  <a16:creationId xmlns:a16="http://schemas.microsoft.com/office/drawing/2014/main" id="{14944D58-BE52-C9C7-8B66-A2BE45A05B02}"/>
                </a:ext>
              </a:extLst>
            </p:cNvPr>
            <p:cNvSpPr/>
            <p:nvPr/>
          </p:nvSpPr>
          <p:spPr>
            <a:xfrm>
              <a:off x="2713179" y="1838314"/>
              <a:ext cx="489" cy="163"/>
            </a:xfrm>
            <a:custGeom>
              <a:avLst/>
              <a:gdLst/>
              <a:ahLst/>
              <a:cxnLst/>
              <a:rect l="l" t="t" r="r" b="b"/>
              <a:pathLst>
                <a:path w="36" h="12" extrusionOk="0">
                  <a:moveTo>
                    <a:pt x="36"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707;p76">
              <a:extLst>
                <a:ext uri="{FF2B5EF4-FFF2-40B4-BE49-F238E27FC236}">
                  <a16:creationId xmlns:a16="http://schemas.microsoft.com/office/drawing/2014/main" id="{5642F58D-93D5-2DD8-20D6-165AE70141EA}"/>
                </a:ext>
              </a:extLst>
            </p:cNvPr>
            <p:cNvSpPr/>
            <p:nvPr/>
          </p:nvSpPr>
          <p:spPr>
            <a:xfrm>
              <a:off x="2712039" y="1838178"/>
              <a:ext cx="489" cy="54"/>
            </a:xfrm>
            <a:custGeom>
              <a:avLst/>
              <a:gdLst/>
              <a:ahLst/>
              <a:cxnLst/>
              <a:rect l="l" t="t" r="r" b="b"/>
              <a:pathLst>
                <a:path w="36" h="4" extrusionOk="0">
                  <a:moveTo>
                    <a:pt x="1" y="0"/>
                  </a:moveTo>
                  <a:cubicBezTo>
                    <a:pt x="11" y="0"/>
                    <a:pt x="25" y="4"/>
                    <a:pt x="36" y="4"/>
                  </a:cubicBezTo>
                  <a:cubicBezTo>
                    <a:pt x="25" y="0"/>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708;p76">
              <a:extLst>
                <a:ext uri="{FF2B5EF4-FFF2-40B4-BE49-F238E27FC236}">
                  <a16:creationId xmlns:a16="http://schemas.microsoft.com/office/drawing/2014/main" id="{D5089423-9ABE-F9A0-1561-6994A4018A42}"/>
                </a:ext>
              </a:extLst>
            </p:cNvPr>
            <p:cNvSpPr/>
            <p:nvPr/>
          </p:nvSpPr>
          <p:spPr>
            <a:xfrm>
              <a:off x="2713804" y="1838504"/>
              <a:ext cx="489" cy="163"/>
            </a:xfrm>
            <a:custGeom>
              <a:avLst/>
              <a:gdLst/>
              <a:ahLst/>
              <a:cxnLst/>
              <a:rect l="l" t="t" r="r" b="b"/>
              <a:pathLst>
                <a:path w="36" h="12" extrusionOk="0">
                  <a:moveTo>
                    <a:pt x="35"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709;p76">
              <a:extLst>
                <a:ext uri="{FF2B5EF4-FFF2-40B4-BE49-F238E27FC236}">
                  <a16:creationId xmlns:a16="http://schemas.microsoft.com/office/drawing/2014/main" id="{BA96361A-D2C4-C9C9-A399-E21AA91C627C}"/>
                </a:ext>
              </a:extLst>
            </p:cNvPr>
            <p:cNvSpPr/>
            <p:nvPr/>
          </p:nvSpPr>
          <p:spPr>
            <a:xfrm>
              <a:off x="2711523" y="1838178"/>
              <a:ext cx="394" cy="14"/>
            </a:xfrm>
            <a:custGeom>
              <a:avLst/>
              <a:gdLst/>
              <a:ahLst/>
              <a:cxnLst/>
              <a:rect l="l" t="t" r="r" b="b"/>
              <a:pathLst>
                <a:path w="29" h="1" extrusionOk="0">
                  <a:moveTo>
                    <a:pt x="0" y="0"/>
                  </a:moveTo>
                  <a:lnTo>
                    <a:pt x="28" y="0"/>
                  </a:lnTo>
                  <a:cubicBezTo>
                    <a:pt x="18" y="0"/>
                    <a:pt x="11"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710;p76">
              <a:extLst>
                <a:ext uri="{FF2B5EF4-FFF2-40B4-BE49-F238E27FC236}">
                  <a16:creationId xmlns:a16="http://schemas.microsoft.com/office/drawing/2014/main" id="{1A866D73-16D9-CD8B-F689-859A7D001B12}"/>
                </a:ext>
              </a:extLst>
            </p:cNvPr>
            <p:cNvSpPr/>
            <p:nvPr/>
          </p:nvSpPr>
          <p:spPr>
            <a:xfrm>
              <a:off x="2723403" y="1831851"/>
              <a:ext cx="394" cy="679"/>
            </a:xfrm>
            <a:custGeom>
              <a:avLst/>
              <a:gdLst/>
              <a:ahLst/>
              <a:cxnLst/>
              <a:rect l="l" t="t" r="r" b="b"/>
              <a:pathLst>
                <a:path w="29" h="50" extrusionOk="0">
                  <a:moveTo>
                    <a:pt x="18" y="49"/>
                  </a:moveTo>
                  <a:lnTo>
                    <a:pt x="0" y="11"/>
                  </a:lnTo>
                  <a:lnTo>
                    <a:pt x="28"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711;p76">
              <a:extLst>
                <a:ext uri="{FF2B5EF4-FFF2-40B4-BE49-F238E27FC236}">
                  <a16:creationId xmlns:a16="http://schemas.microsoft.com/office/drawing/2014/main" id="{BD38B8C4-87A6-B64E-F800-659ADBE49D6B}"/>
                </a:ext>
              </a:extLst>
            </p:cNvPr>
            <p:cNvSpPr/>
            <p:nvPr/>
          </p:nvSpPr>
          <p:spPr>
            <a:xfrm>
              <a:off x="2706051" y="1837079"/>
              <a:ext cx="2105" cy="638"/>
            </a:xfrm>
            <a:custGeom>
              <a:avLst/>
              <a:gdLst/>
              <a:ahLst/>
              <a:cxnLst/>
              <a:rect l="l" t="t" r="r" b="b"/>
              <a:pathLst>
                <a:path w="155" h="47" extrusionOk="0">
                  <a:moveTo>
                    <a:pt x="0" y="1"/>
                  </a:moveTo>
                  <a:cubicBezTo>
                    <a:pt x="56" y="1"/>
                    <a:pt x="109" y="15"/>
                    <a:pt x="154" y="46"/>
                  </a:cubicBezTo>
                  <a:cubicBezTo>
                    <a:pt x="109" y="15"/>
                    <a:pt x="56"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712;p76">
              <a:extLst>
                <a:ext uri="{FF2B5EF4-FFF2-40B4-BE49-F238E27FC236}">
                  <a16:creationId xmlns:a16="http://schemas.microsoft.com/office/drawing/2014/main" id="{E614B5D1-E4A6-A984-F58D-4DD0583640BD}"/>
                </a:ext>
              </a:extLst>
            </p:cNvPr>
            <p:cNvSpPr/>
            <p:nvPr/>
          </p:nvSpPr>
          <p:spPr>
            <a:xfrm>
              <a:off x="2710857" y="1838219"/>
              <a:ext cx="530" cy="109"/>
            </a:xfrm>
            <a:custGeom>
              <a:avLst/>
              <a:gdLst/>
              <a:ahLst/>
              <a:cxnLst/>
              <a:rect l="l" t="t" r="r" b="b"/>
              <a:pathLst>
                <a:path w="39" h="8" extrusionOk="0">
                  <a:moveTo>
                    <a:pt x="39" y="1"/>
                  </a:moveTo>
                  <a:cubicBezTo>
                    <a:pt x="28" y="1"/>
                    <a:pt x="14" y="4"/>
                    <a:pt x="0" y="8"/>
                  </a:cubicBezTo>
                  <a:cubicBezTo>
                    <a:pt x="14" y="4"/>
                    <a:pt x="28" y="1"/>
                    <a:pt x="3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713;p76">
              <a:extLst>
                <a:ext uri="{FF2B5EF4-FFF2-40B4-BE49-F238E27FC236}">
                  <a16:creationId xmlns:a16="http://schemas.microsoft.com/office/drawing/2014/main" id="{4DE0FE11-C046-B236-6CBF-FB0A567901A1}"/>
                </a:ext>
              </a:extLst>
            </p:cNvPr>
            <p:cNvSpPr/>
            <p:nvPr/>
          </p:nvSpPr>
          <p:spPr>
            <a:xfrm>
              <a:off x="2712568" y="1838219"/>
              <a:ext cx="584" cy="109"/>
            </a:xfrm>
            <a:custGeom>
              <a:avLst/>
              <a:gdLst/>
              <a:ahLst/>
              <a:cxnLst/>
              <a:rect l="l" t="t" r="r" b="b"/>
              <a:pathLst>
                <a:path w="43" h="8" extrusionOk="0">
                  <a:moveTo>
                    <a:pt x="42" y="8"/>
                  </a:moveTo>
                  <a:cubicBezTo>
                    <a:pt x="28" y="4"/>
                    <a:pt x="14" y="1"/>
                    <a:pt x="0" y="1"/>
                  </a:cubicBezTo>
                  <a:cubicBezTo>
                    <a:pt x="14" y="1"/>
                    <a:pt x="28" y="4"/>
                    <a:pt x="42"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714;p76">
              <a:extLst>
                <a:ext uri="{FF2B5EF4-FFF2-40B4-BE49-F238E27FC236}">
                  <a16:creationId xmlns:a16="http://schemas.microsoft.com/office/drawing/2014/main" id="{07CCC69F-E767-B557-1D85-A3C86F5F6B87}"/>
                </a:ext>
              </a:extLst>
            </p:cNvPr>
            <p:cNvSpPr/>
            <p:nvPr/>
          </p:nvSpPr>
          <p:spPr>
            <a:xfrm>
              <a:off x="2798745" y="1868022"/>
              <a:ext cx="52056" cy="110847"/>
            </a:xfrm>
            <a:custGeom>
              <a:avLst/>
              <a:gdLst/>
              <a:ahLst/>
              <a:cxnLst/>
              <a:rect l="l" t="t" r="r" b="b"/>
              <a:pathLst>
                <a:path w="3834" h="8164" extrusionOk="0">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715;p76">
              <a:extLst>
                <a:ext uri="{FF2B5EF4-FFF2-40B4-BE49-F238E27FC236}">
                  <a16:creationId xmlns:a16="http://schemas.microsoft.com/office/drawing/2014/main" id="{FCCF28B3-88DE-DFA4-EDFC-3672C44D2EA9}"/>
                </a:ext>
              </a:extLst>
            </p:cNvPr>
            <p:cNvSpPr/>
            <p:nvPr/>
          </p:nvSpPr>
          <p:spPr>
            <a:xfrm>
              <a:off x="2799356" y="1936670"/>
              <a:ext cx="40800" cy="29477"/>
            </a:xfrm>
            <a:custGeom>
              <a:avLst/>
              <a:gdLst/>
              <a:ahLst/>
              <a:cxnLst/>
              <a:rect l="l" t="t" r="r" b="b"/>
              <a:pathLst>
                <a:path w="3005" h="2171" extrusionOk="0">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716;p76">
              <a:extLst>
                <a:ext uri="{FF2B5EF4-FFF2-40B4-BE49-F238E27FC236}">
                  <a16:creationId xmlns:a16="http://schemas.microsoft.com/office/drawing/2014/main" id="{2C322B28-1065-5E5D-C5CE-056E61C27D6C}"/>
                </a:ext>
              </a:extLst>
            </p:cNvPr>
            <p:cNvSpPr/>
            <p:nvPr/>
          </p:nvSpPr>
          <p:spPr>
            <a:xfrm>
              <a:off x="2816708" y="1965033"/>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717;p76">
              <a:extLst>
                <a:ext uri="{FF2B5EF4-FFF2-40B4-BE49-F238E27FC236}">
                  <a16:creationId xmlns:a16="http://schemas.microsoft.com/office/drawing/2014/main" id="{C624E790-0AB0-2DC7-48E0-F5578ACE7F66}"/>
                </a:ext>
              </a:extLst>
            </p:cNvPr>
            <p:cNvSpPr/>
            <p:nvPr/>
          </p:nvSpPr>
          <p:spPr>
            <a:xfrm>
              <a:off x="2815798" y="1965563"/>
              <a:ext cx="299" cy="149"/>
            </a:xfrm>
            <a:custGeom>
              <a:avLst/>
              <a:gdLst/>
              <a:ahLst/>
              <a:cxnLst/>
              <a:rect l="l" t="t" r="r" b="b"/>
              <a:pathLst>
                <a:path w="22" h="11" extrusionOk="0">
                  <a:moveTo>
                    <a:pt x="22"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718;p76">
              <a:extLst>
                <a:ext uri="{FF2B5EF4-FFF2-40B4-BE49-F238E27FC236}">
                  <a16:creationId xmlns:a16="http://schemas.microsoft.com/office/drawing/2014/main" id="{6A34AF65-A9B1-CC43-48AB-94A2331B42AC}"/>
                </a:ext>
              </a:extLst>
            </p:cNvPr>
            <p:cNvSpPr/>
            <p:nvPr/>
          </p:nvSpPr>
          <p:spPr>
            <a:xfrm>
              <a:off x="2817033" y="1964802"/>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719;p76">
              <a:extLst>
                <a:ext uri="{FF2B5EF4-FFF2-40B4-BE49-F238E27FC236}">
                  <a16:creationId xmlns:a16="http://schemas.microsoft.com/office/drawing/2014/main" id="{2EAA455D-18F5-7C5A-23CB-B2789AAECF94}"/>
                </a:ext>
              </a:extLst>
            </p:cNvPr>
            <p:cNvSpPr/>
            <p:nvPr/>
          </p:nvSpPr>
          <p:spPr>
            <a:xfrm>
              <a:off x="2815133" y="1965848"/>
              <a:ext cx="448" cy="204"/>
            </a:xfrm>
            <a:custGeom>
              <a:avLst/>
              <a:gdLst/>
              <a:ahLst/>
              <a:cxnLst/>
              <a:rect l="l" t="t" r="r" b="b"/>
              <a:pathLst>
                <a:path w="33" h="15" extrusionOk="0">
                  <a:moveTo>
                    <a:pt x="32"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720;p76">
              <a:extLst>
                <a:ext uri="{FF2B5EF4-FFF2-40B4-BE49-F238E27FC236}">
                  <a16:creationId xmlns:a16="http://schemas.microsoft.com/office/drawing/2014/main" id="{95AA6D8C-0003-B2B7-BE52-38C41DF8FAD7}"/>
                </a:ext>
              </a:extLst>
            </p:cNvPr>
            <p:cNvSpPr/>
            <p:nvPr/>
          </p:nvSpPr>
          <p:spPr>
            <a:xfrm>
              <a:off x="2816273" y="1965277"/>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721;p76">
              <a:extLst>
                <a:ext uri="{FF2B5EF4-FFF2-40B4-BE49-F238E27FC236}">
                  <a16:creationId xmlns:a16="http://schemas.microsoft.com/office/drawing/2014/main" id="{862B5FEF-2714-DE05-AB40-9542C254BE40}"/>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722;p76">
              <a:extLst>
                <a:ext uri="{FF2B5EF4-FFF2-40B4-BE49-F238E27FC236}">
                  <a16:creationId xmlns:a16="http://schemas.microsoft.com/office/drawing/2014/main" id="{707BF122-A2BF-16A7-34A4-E4D417F5D516}"/>
                </a:ext>
              </a:extLst>
            </p:cNvPr>
            <p:cNvSpPr/>
            <p:nvPr/>
          </p:nvSpPr>
          <p:spPr>
            <a:xfrm>
              <a:off x="2838147" y="1943839"/>
              <a:ext cx="625" cy="1059"/>
            </a:xfrm>
            <a:custGeom>
              <a:avLst/>
              <a:gdLst/>
              <a:ahLst/>
              <a:cxnLst/>
              <a:rect l="l" t="t" r="r" b="b"/>
              <a:pathLst>
                <a:path w="46" h="78" extrusionOk="0">
                  <a:moveTo>
                    <a:pt x="0" y="0"/>
                  </a:moveTo>
                  <a:cubicBezTo>
                    <a:pt x="14" y="28"/>
                    <a:pt x="28" y="53"/>
                    <a:pt x="46" y="77"/>
                  </a:cubicBezTo>
                  <a:cubicBezTo>
                    <a:pt x="28" y="53"/>
                    <a:pt x="14" y="2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723;p76">
              <a:extLst>
                <a:ext uri="{FF2B5EF4-FFF2-40B4-BE49-F238E27FC236}">
                  <a16:creationId xmlns:a16="http://schemas.microsoft.com/office/drawing/2014/main" id="{94256CBF-4113-FB56-AC4C-3D2EF5D1C4BE}"/>
                </a:ext>
              </a:extLst>
            </p:cNvPr>
            <p:cNvSpPr/>
            <p:nvPr/>
          </p:nvSpPr>
          <p:spPr>
            <a:xfrm>
              <a:off x="2818364" y="1963702"/>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724;p76">
              <a:extLst>
                <a:ext uri="{FF2B5EF4-FFF2-40B4-BE49-F238E27FC236}">
                  <a16:creationId xmlns:a16="http://schemas.microsoft.com/office/drawing/2014/main" id="{12AA4F43-7807-371D-1AEF-BFBA2DFF9B8E}"/>
                </a:ext>
              </a:extLst>
            </p:cNvPr>
            <p:cNvSpPr/>
            <p:nvPr/>
          </p:nvSpPr>
          <p:spPr>
            <a:xfrm>
              <a:off x="2818364" y="196370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725;p76">
              <a:extLst>
                <a:ext uri="{FF2B5EF4-FFF2-40B4-BE49-F238E27FC236}">
                  <a16:creationId xmlns:a16="http://schemas.microsoft.com/office/drawing/2014/main" id="{E27D7BDF-532D-3686-D3D7-478577F524DB}"/>
                </a:ext>
              </a:extLst>
            </p:cNvPr>
            <p:cNvSpPr/>
            <p:nvPr/>
          </p:nvSpPr>
          <p:spPr>
            <a:xfrm>
              <a:off x="2836096" y="1936710"/>
              <a:ext cx="2064" cy="7142"/>
            </a:xfrm>
            <a:custGeom>
              <a:avLst/>
              <a:gdLst/>
              <a:ahLst/>
              <a:cxnLst/>
              <a:rect l="l" t="t" r="r" b="b"/>
              <a:pathLst>
                <a:path w="152" h="526" extrusionOk="0">
                  <a:moveTo>
                    <a:pt x="1" y="0"/>
                  </a:moveTo>
                  <a:lnTo>
                    <a:pt x="1" y="0"/>
                  </a:lnTo>
                  <a:cubicBezTo>
                    <a:pt x="11" y="186"/>
                    <a:pt x="64" y="364"/>
                    <a:pt x="151" y="525"/>
                  </a:cubicBezTo>
                  <a:cubicBezTo>
                    <a:pt x="64" y="364"/>
                    <a:pt x="11" y="18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726;p76">
              <a:extLst>
                <a:ext uri="{FF2B5EF4-FFF2-40B4-BE49-F238E27FC236}">
                  <a16:creationId xmlns:a16="http://schemas.microsoft.com/office/drawing/2014/main" id="{15F0DA1F-C71A-6E51-24E3-BBBF69632860}"/>
                </a:ext>
              </a:extLst>
            </p:cNvPr>
            <p:cNvSpPr/>
            <p:nvPr/>
          </p:nvSpPr>
          <p:spPr>
            <a:xfrm>
              <a:off x="2817373" y="1964612"/>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727;p76">
              <a:extLst>
                <a:ext uri="{FF2B5EF4-FFF2-40B4-BE49-F238E27FC236}">
                  <a16:creationId xmlns:a16="http://schemas.microsoft.com/office/drawing/2014/main" id="{D2D91941-5196-89B7-E39D-8C7705765D3A}"/>
                </a:ext>
              </a:extLst>
            </p:cNvPr>
            <p:cNvSpPr/>
            <p:nvPr/>
          </p:nvSpPr>
          <p:spPr>
            <a:xfrm>
              <a:off x="2818364" y="1962616"/>
              <a:ext cx="543" cy="1005"/>
            </a:xfrm>
            <a:custGeom>
              <a:avLst/>
              <a:gdLst/>
              <a:ahLst/>
              <a:cxnLst/>
              <a:rect l="l" t="t" r="r" b="b"/>
              <a:pathLst>
                <a:path w="40" h="74" extrusionOk="0">
                  <a:moveTo>
                    <a:pt x="1" y="74"/>
                  </a:moveTo>
                  <a:cubicBezTo>
                    <a:pt x="4" y="46"/>
                    <a:pt x="15" y="18"/>
                    <a:pt x="39" y="0"/>
                  </a:cubicBezTo>
                  <a:cubicBezTo>
                    <a:pt x="15" y="18"/>
                    <a:pt x="4" y="46"/>
                    <a:pt x="1"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728;p76">
              <a:extLst>
                <a:ext uri="{FF2B5EF4-FFF2-40B4-BE49-F238E27FC236}">
                  <a16:creationId xmlns:a16="http://schemas.microsoft.com/office/drawing/2014/main" id="{946E3C54-9FA6-68CF-B2A9-C10ED027ED1B}"/>
                </a:ext>
              </a:extLst>
            </p:cNvPr>
            <p:cNvSpPr/>
            <p:nvPr/>
          </p:nvSpPr>
          <p:spPr>
            <a:xfrm>
              <a:off x="2818133" y="1963947"/>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729;p76">
              <a:extLst>
                <a:ext uri="{FF2B5EF4-FFF2-40B4-BE49-F238E27FC236}">
                  <a16:creationId xmlns:a16="http://schemas.microsoft.com/office/drawing/2014/main" id="{31B107AC-FF84-4E99-A35F-D268A26902FD}"/>
                </a:ext>
              </a:extLst>
            </p:cNvPr>
            <p:cNvSpPr/>
            <p:nvPr/>
          </p:nvSpPr>
          <p:spPr>
            <a:xfrm>
              <a:off x="2817848" y="1964273"/>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730;p76">
              <a:extLst>
                <a:ext uri="{FF2B5EF4-FFF2-40B4-BE49-F238E27FC236}">
                  <a16:creationId xmlns:a16="http://schemas.microsoft.com/office/drawing/2014/main" id="{7AF0D096-13F6-2261-40A0-432F643C0C10}"/>
                </a:ext>
              </a:extLst>
            </p:cNvPr>
            <p:cNvSpPr/>
            <p:nvPr/>
          </p:nvSpPr>
          <p:spPr>
            <a:xfrm>
              <a:off x="2817604" y="1964422"/>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731;p76">
              <a:extLst>
                <a:ext uri="{FF2B5EF4-FFF2-40B4-BE49-F238E27FC236}">
                  <a16:creationId xmlns:a16="http://schemas.microsoft.com/office/drawing/2014/main" id="{A892C8BE-43F1-33F7-B7C6-FD3F8FF0980F}"/>
                </a:ext>
              </a:extLst>
            </p:cNvPr>
            <p:cNvSpPr/>
            <p:nvPr/>
          </p:nvSpPr>
          <p:spPr>
            <a:xfrm>
              <a:off x="2817984" y="196408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732;p76">
              <a:extLst>
                <a:ext uri="{FF2B5EF4-FFF2-40B4-BE49-F238E27FC236}">
                  <a16:creationId xmlns:a16="http://schemas.microsoft.com/office/drawing/2014/main" id="{E0CACFCE-4BFB-24D1-FE5F-02BE82B20545}"/>
                </a:ext>
              </a:extLst>
            </p:cNvPr>
            <p:cNvSpPr/>
            <p:nvPr/>
          </p:nvSpPr>
          <p:spPr>
            <a:xfrm>
              <a:off x="2818228" y="1963852"/>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733;p76">
              <a:extLst>
                <a:ext uri="{FF2B5EF4-FFF2-40B4-BE49-F238E27FC236}">
                  <a16:creationId xmlns:a16="http://schemas.microsoft.com/office/drawing/2014/main" id="{5AFF63AE-C2B0-27E4-9CF0-8BEBB326988F}"/>
                </a:ext>
              </a:extLst>
            </p:cNvPr>
            <p:cNvSpPr/>
            <p:nvPr/>
          </p:nvSpPr>
          <p:spPr>
            <a:xfrm>
              <a:off x="2818323" y="1963757"/>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734;p76">
              <a:extLst>
                <a:ext uri="{FF2B5EF4-FFF2-40B4-BE49-F238E27FC236}">
                  <a16:creationId xmlns:a16="http://schemas.microsoft.com/office/drawing/2014/main" id="{E0F74075-89D3-9922-A51A-9EC922AB184E}"/>
                </a:ext>
              </a:extLst>
            </p:cNvPr>
            <p:cNvSpPr/>
            <p:nvPr/>
          </p:nvSpPr>
          <p:spPr>
            <a:xfrm>
              <a:off x="2784244" y="1875299"/>
              <a:ext cx="52436" cy="63936"/>
            </a:xfrm>
            <a:custGeom>
              <a:avLst/>
              <a:gdLst/>
              <a:ahLst/>
              <a:cxnLst/>
              <a:rect l="l" t="t" r="r" b="b"/>
              <a:pathLst>
                <a:path w="3862" h="4709" extrusionOk="0">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735;p76">
              <a:extLst>
                <a:ext uri="{FF2B5EF4-FFF2-40B4-BE49-F238E27FC236}">
                  <a16:creationId xmlns:a16="http://schemas.microsoft.com/office/drawing/2014/main" id="{0A4DC81A-745A-AD96-7E16-8D0E8C38F0BF}"/>
                </a:ext>
              </a:extLst>
            </p:cNvPr>
            <p:cNvSpPr/>
            <p:nvPr/>
          </p:nvSpPr>
          <p:spPr>
            <a:xfrm>
              <a:off x="2786525" y="18854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736;p76">
              <a:extLst>
                <a:ext uri="{FF2B5EF4-FFF2-40B4-BE49-F238E27FC236}">
                  <a16:creationId xmlns:a16="http://schemas.microsoft.com/office/drawing/2014/main" id="{0996DC95-C05A-7429-4917-F27175D765DC}"/>
                </a:ext>
              </a:extLst>
            </p:cNvPr>
            <p:cNvSpPr/>
            <p:nvPr/>
          </p:nvSpPr>
          <p:spPr>
            <a:xfrm>
              <a:off x="2788086" y="188299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737;p76">
              <a:extLst>
                <a:ext uri="{FF2B5EF4-FFF2-40B4-BE49-F238E27FC236}">
                  <a16:creationId xmlns:a16="http://schemas.microsoft.com/office/drawing/2014/main" id="{B2608238-81F5-67EB-71F7-09D71F657737}"/>
                </a:ext>
              </a:extLst>
            </p:cNvPr>
            <p:cNvSpPr/>
            <p:nvPr/>
          </p:nvSpPr>
          <p:spPr>
            <a:xfrm>
              <a:off x="2785615" y="1887981"/>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738;p76">
              <a:extLst>
                <a:ext uri="{FF2B5EF4-FFF2-40B4-BE49-F238E27FC236}">
                  <a16:creationId xmlns:a16="http://schemas.microsoft.com/office/drawing/2014/main" id="{DE14DF84-487E-5792-31CF-A1634E1C2F08}"/>
                </a:ext>
              </a:extLst>
            </p:cNvPr>
            <p:cNvSpPr/>
            <p:nvPr/>
          </p:nvSpPr>
          <p:spPr>
            <a:xfrm>
              <a:off x="2788996" y="1881857"/>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739;p76">
              <a:extLst>
                <a:ext uri="{FF2B5EF4-FFF2-40B4-BE49-F238E27FC236}">
                  <a16:creationId xmlns:a16="http://schemas.microsoft.com/office/drawing/2014/main" id="{C2DA6EC9-78A8-76EC-4C06-63DB98BDEAD8}"/>
                </a:ext>
              </a:extLst>
            </p:cNvPr>
            <p:cNvSpPr/>
            <p:nvPr/>
          </p:nvSpPr>
          <p:spPr>
            <a:xfrm>
              <a:off x="2788371" y="1882618"/>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740;p76">
              <a:extLst>
                <a:ext uri="{FF2B5EF4-FFF2-40B4-BE49-F238E27FC236}">
                  <a16:creationId xmlns:a16="http://schemas.microsoft.com/office/drawing/2014/main" id="{2294B31E-04A7-0B59-72EC-A6DEF8E1132F}"/>
                </a:ext>
              </a:extLst>
            </p:cNvPr>
            <p:cNvSpPr/>
            <p:nvPr/>
          </p:nvSpPr>
          <p:spPr>
            <a:xfrm>
              <a:off x="2786185" y="1886514"/>
              <a:ext cx="14" cy="149"/>
            </a:xfrm>
            <a:custGeom>
              <a:avLst/>
              <a:gdLst/>
              <a:ahLst/>
              <a:cxnLst/>
              <a:rect l="l" t="t" r="r" b="b"/>
              <a:pathLst>
                <a:path w="1" h="11" extrusionOk="0">
                  <a:moveTo>
                    <a:pt x="1" y="0"/>
                  </a:moveTo>
                  <a:cubicBezTo>
                    <a:pt x="1" y="4"/>
                    <a:pt x="1" y="7"/>
                    <a:pt x="1" y="11"/>
                  </a:cubicBezTo>
                  <a:cubicBezTo>
                    <a:pt x="1"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741;p76">
              <a:extLst>
                <a:ext uri="{FF2B5EF4-FFF2-40B4-BE49-F238E27FC236}">
                  <a16:creationId xmlns:a16="http://schemas.microsoft.com/office/drawing/2014/main" id="{8213BC66-6F1B-2789-CC7B-C6CFA474473B}"/>
                </a:ext>
              </a:extLst>
            </p:cNvPr>
            <p:cNvSpPr/>
            <p:nvPr/>
          </p:nvSpPr>
          <p:spPr>
            <a:xfrm>
              <a:off x="2786376" y="1885795"/>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742;p76">
              <a:extLst>
                <a:ext uri="{FF2B5EF4-FFF2-40B4-BE49-F238E27FC236}">
                  <a16:creationId xmlns:a16="http://schemas.microsoft.com/office/drawing/2014/main" id="{D27C18C4-2D25-54B3-A65C-0DEAB8D5840D}"/>
                </a:ext>
              </a:extLst>
            </p:cNvPr>
            <p:cNvSpPr/>
            <p:nvPr/>
          </p:nvSpPr>
          <p:spPr>
            <a:xfrm>
              <a:off x="2786280" y="1886039"/>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743;p76">
              <a:extLst>
                <a:ext uri="{FF2B5EF4-FFF2-40B4-BE49-F238E27FC236}">
                  <a16:creationId xmlns:a16="http://schemas.microsoft.com/office/drawing/2014/main" id="{4392C222-344E-B636-7C2E-0ACA336FC6D3}"/>
                </a:ext>
              </a:extLst>
            </p:cNvPr>
            <p:cNvSpPr/>
            <p:nvPr/>
          </p:nvSpPr>
          <p:spPr>
            <a:xfrm>
              <a:off x="2787801" y="1883378"/>
              <a:ext cx="163" cy="204"/>
            </a:xfrm>
            <a:custGeom>
              <a:avLst/>
              <a:gdLst/>
              <a:ahLst/>
              <a:cxnLst/>
              <a:rect l="l" t="t" r="r" b="b"/>
              <a:pathLst>
                <a:path w="12" h="15" extrusionOk="0">
                  <a:moveTo>
                    <a:pt x="1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744;p76">
              <a:extLst>
                <a:ext uri="{FF2B5EF4-FFF2-40B4-BE49-F238E27FC236}">
                  <a16:creationId xmlns:a16="http://schemas.microsoft.com/office/drawing/2014/main" id="{4E02C626-2A4A-B360-D773-DB50FA4409DF}"/>
                </a:ext>
              </a:extLst>
            </p:cNvPr>
            <p:cNvSpPr/>
            <p:nvPr/>
          </p:nvSpPr>
          <p:spPr>
            <a:xfrm>
              <a:off x="2788657" y="1882237"/>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745;p76">
              <a:extLst>
                <a:ext uri="{FF2B5EF4-FFF2-40B4-BE49-F238E27FC236}">
                  <a16:creationId xmlns:a16="http://schemas.microsoft.com/office/drawing/2014/main" id="{2AD46E34-33E1-3871-E039-5245BD981A5E}"/>
                </a:ext>
              </a:extLst>
            </p:cNvPr>
            <p:cNvSpPr/>
            <p:nvPr/>
          </p:nvSpPr>
          <p:spPr>
            <a:xfrm>
              <a:off x="2786185" y="1886270"/>
              <a:ext cx="68" cy="163"/>
            </a:xfrm>
            <a:custGeom>
              <a:avLst/>
              <a:gdLst/>
              <a:ahLst/>
              <a:cxnLst/>
              <a:rect l="l" t="t" r="r" b="b"/>
              <a:pathLst>
                <a:path w="5" h="12" extrusionOk="0">
                  <a:moveTo>
                    <a:pt x="4" y="1"/>
                  </a:moveTo>
                  <a:cubicBezTo>
                    <a:pt x="1" y="4"/>
                    <a:pt x="1" y="8"/>
                    <a:pt x="1" y="11"/>
                  </a:cubicBezTo>
                  <a:cubicBezTo>
                    <a:pt x="4" y="8"/>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746;p76">
              <a:extLst>
                <a:ext uri="{FF2B5EF4-FFF2-40B4-BE49-F238E27FC236}">
                  <a16:creationId xmlns:a16="http://schemas.microsoft.com/office/drawing/2014/main" id="{105A5C9E-7163-89EB-217D-DC01BC6AD967}"/>
                </a:ext>
              </a:extLst>
            </p:cNvPr>
            <p:cNvSpPr/>
            <p:nvPr/>
          </p:nvSpPr>
          <p:spPr>
            <a:xfrm>
              <a:off x="2785289" y="188832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747;p76">
              <a:extLst>
                <a:ext uri="{FF2B5EF4-FFF2-40B4-BE49-F238E27FC236}">
                  <a16:creationId xmlns:a16="http://schemas.microsoft.com/office/drawing/2014/main" id="{21895C10-C867-7909-9380-D046360593ED}"/>
                </a:ext>
              </a:extLst>
            </p:cNvPr>
            <p:cNvSpPr/>
            <p:nvPr/>
          </p:nvSpPr>
          <p:spPr>
            <a:xfrm>
              <a:off x="2786050" y="1887180"/>
              <a:ext cx="54" cy="149"/>
            </a:xfrm>
            <a:custGeom>
              <a:avLst/>
              <a:gdLst/>
              <a:ahLst/>
              <a:cxnLst/>
              <a:rect l="l" t="t" r="r" b="b"/>
              <a:pathLst>
                <a:path w="4" h="11" extrusionOk="0">
                  <a:moveTo>
                    <a:pt x="4" y="0"/>
                  </a:moveTo>
                  <a:cubicBezTo>
                    <a:pt x="4" y="4"/>
                    <a:pt x="0" y="7"/>
                    <a:pt x="0" y="11"/>
                  </a:cubicBezTo>
                  <a:cubicBezTo>
                    <a:pt x="0"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748;p76">
              <a:extLst>
                <a:ext uri="{FF2B5EF4-FFF2-40B4-BE49-F238E27FC236}">
                  <a16:creationId xmlns:a16="http://schemas.microsoft.com/office/drawing/2014/main" id="{5D9156D5-CC35-69C2-A218-8429C5E5DF95}"/>
                </a:ext>
              </a:extLst>
            </p:cNvPr>
            <p:cNvSpPr/>
            <p:nvPr/>
          </p:nvSpPr>
          <p:spPr>
            <a:xfrm>
              <a:off x="2785860" y="1887601"/>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749;p76">
              <a:extLst>
                <a:ext uri="{FF2B5EF4-FFF2-40B4-BE49-F238E27FC236}">
                  <a16:creationId xmlns:a16="http://schemas.microsoft.com/office/drawing/2014/main" id="{5BB5E87E-9457-7522-8D58-6396A56D7EA2}"/>
                </a:ext>
              </a:extLst>
            </p:cNvPr>
            <p:cNvSpPr/>
            <p:nvPr/>
          </p:nvSpPr>
          <p:spPr>
            <a:xfrm>
              <a:off x="2787570" y="1883758"/>
              <a:ext cx="109" cy="204"/>
            </a:xfrm>
            <a:custGeom>
              <a:avLst/>
              <a:gdLst/>
              <a:ahLst/>
              <a:cxnLst/>
              <a:rect l="l" t="t" r="r" b="b"/>
              <a:pathLst>
                <a:path w="8" h="15" extrusionOk="0">
                  <a:moveTo>
                    <a:pt x="7"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750;p76">
              <a:extLst>
                <a:ext uri="{FF2B5EF4-FFF2-40B4-BE49-F238E27FC236}">
                  <a16:creationId xmlns:a16="http://schemas.microsoft.com/office/drawing/2014/main" id="{69FC318E-E244-E96A-ECBE-2615D3E88F0A}"/>
                </a:ext>
              </a:extLst>
            </p:cNvPr>
            <p:cNvSpPr/>
            <p:nvPr/>
          </p:nvSpPr>
          <p:spPr>
            <a:xfrm>
              <a:off x="2789281" y="1881572"/>
              <a:ext cx="54" cy="109"/>
            </a:xfrm>
            <a:custGeom>
              <a:avLst/>
              <a:gdLst/>
              <a:ahLst/>
              <a:cxnLst/>
              <a:rect l="l" t="t" r="r" b="b"/>
              <a:pathLst>
                <a:path w="4" h="8" extrusionOk="0">
                  <a:moveTo>
                    <a:pt x="0" y="7"/>
                  </a:moveTo>
                  <a:lnTo>
                    <a:pt x="4"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751;p76">
              <a:extLst>
                <a:ext uri="{FF2B5EF4-FFF2-40B4-BE49-F238E27FC236}">
                  <a16:creationId xmlns:a16="http://schemas.microsoft.com/office/drawing/2014/main" id="{1CC23C80-873E-7E9B-F968-D14CA422664E}"/>
                </a:ext>
              </a:extLst>
            </p:cNvPr>
            <p:cNvSpPr/>
            <p:nvPr/>
          </p:nvSpPr>
          <p:spPr>
            <a:xfrm>
              <a:off x="2787285" y="1884138"/>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752;p76">
              <a:extLst>
                <a:ext uri="{FF2B5EF4-FFF2-40B4-BE49-F238E27FC236}">
                  <a16:creationId xmlns:a16="http://schemas.microsoft.com/office/drawing/2014/main" id="{B6DDB1F8-004B-274C-9F20-8DDCC39F1912}"/>
                </a:ext>
              </a:extLst>
            </p:cNvPr>
            <p:cNvSpPr/>
            <p:nvPr/>
          </p:nvSpPr>
          <p:spPr>
            <a:xfrm>
              <a:off x="2787041" y="1884464"/>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753;p76">
              <a:extLst>
                <a:ext uri="{FF2B5EF4-FFF2-40B4-BE49-F238E27FC236}">
                  <a16:creationId xmlns:a16="http://schemas.microsoft.com/office/drawing/2014/main" id="{48FF4D8D-8EAA-A564-8A01-044E33F9BCFB}"/>
                </a:ext>
              </a:extLst>
            </p:cNvPr>
            <p:cNvSpPr/>
            <p:nvPr/>
          </p:nvSpPr>
          <p:spPr>
            <a:xfrm>
              <a:off x="2786851" y="188484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754;p76">
              <a:extLst>
                <a:ext uri="{FF2B5EF4-FFF2-40B4-BE49-F238E27FC236}">
                  <a16:creationId xmlns:a16="http://schemas.microsoft.com/office/drawing/2014/main" id="{9590509B-E391-A463-9312-874BF7104EDC}"/>
                </a:ext>
              </a:extLst>
            </p:cNvPr>
            <p:cNvSpPr/>
            <p:nvPr/>
          </p:nvSpPr>
          <p:spPr>
            <a:xfrm>
              <a:off x="2786715" y="1885184"/>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755;p76">
              <a:extLst>
                <a:ext uri="{FF2B5EF4-FFF2-40B4-BE49-F238E27FC236}">
                  <a16:creationId xmlns:a16="http://schemas.microsoft.com/office/drawing/2014/main" id="{1C2668FD-8219-6882-050A-1A3D3B549F38}"/>
                </a:ext>
              </a:extLst>
            </p:cNvPr>
            <p:cNvSpPr/>
            <p:nvPr/>
          </p:nvSpPr>
          <p:spPr>
            <a:xfrm>
              <a:off x="2836191" y="1932053"/>
              <a:ext cx="109" cy="530"/>
            </a:xfrm>
            <a:custGeom>
              <a:avLst/>
              <a:gdLst/>
              <a:ahLst/>
              <a:cxnLst/>
              <a:rect l="l" t="t" r="r" b="b"/>
              <a:pathLst>
                <a:path w="8" h="39" extrusionOk="0">
                  <a:moveTo>
                    <a:pt x="8" y="0"/>
                  </a:moveTo>
                  <a:cubicBezTo>
                    <a:pt x="4" y="11"/>
                    <a:pt x="1" y="25"/>
                    <a:pt x="1" y="39"/>
                  </a:cubicBezTo>
                  <a:cubicBezTo>
                    <a:pt x="1" y="25"/>
                    <a:pt x="8"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756;p76">
              <a:extLst>
                <a:ext uri="{FF2B5EF4-FFF2-40B4-BE49-F238E27FC236}">
                  <a16:creationId xmlns:a16="http://schemas.microsoft.com/office/drawing/2014/main" id="{6ED0F333-AE06-4AD7-A2D8-F9C46A0481FF}"/>
                </a:ext>
              </a:extLst>
            </p:cNvPr>
            <p:cNvSpPr/>
            <p:nvPr/>
          </p:nvSpPr>
          <p:spPr>
            <a:xfrm>
              <a:off x="2836056" y="1932664"/>
              <a:ext cx="149" cy="2064"/>
            </a:xfrm>
            <a:custGeom>
              <a:avLst/>
              <a:gdLst/>
              <a:ahLst/>
              <a:cxnLst/>
              <a:rect l="l" t="t" r="r" b="b"/>
              <a:pathLst>
                <a:path w="11" h="152" extrusionOk="0">
                  <a:moveTo>
                    <a:pt x="11" y="1"/>
                  </a:moveTo>
                  <a:cubicBezTo>
                    <a:pt x="4" y="46"/>
                    <a:pt x="0" y="99"/>
                    <a:pt x="0" y="151"/>
                  </a:cubicBezTo>
                  <a:cubicBezTo>
                    <a:pt x="0" y="102"/>
                    <a:pt x="4" y="50"/>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757;p76">
              <a:extLst>
                <a:ext uri="{FF2B5EF4-FFF2-40B4-BE49-F238E27FC236}">
                  <a16:creationId xmlns:a16="http://schemas.microsoft.com/office/drawing/2014/main" id="{F7D7C331-6A66-EE89-46D3-FBC324163169}"/>
                </a:ext>
              </a:extLst>
            </p:cNvPr>
            <p:cNvSpPr/>
            <p:nvPr/>
          </p:nvSpPr>
          <p:spPr>
            <a:xfrm>
              <a:off x="2797075" y="1875245"/>
              <a:ext cx="14" cy="14"/>
            </a:xfrm>
            <a:custGeom>
              <a:avLst/>
              <a:gdLst/>
              <a:ahLst/>
              <a:cxnLst/>
              <a:rect l="l" t="t" r="r" b="b"/>
              <a:pathLst>
                <a:path w="1" h="1" extrusionOk="0">
                  <a:moveTo>
                    <a:pt x="1"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758;p76">
              <a:extLst>
                <a:ext uri="{FF2B5EF4-FFF2-40B4-BE49-F238E27FC236}">
                  <a16:creationId xmlns:a16="http://schemas.microsoft.com/office/drawing/2014/main" id="{52CB4455-098C-D788-B381-16A4CF6A7027}"/>
                </a:ext>
              </a:extLst>
            </p:cNvPr>
            <p:cNvSpPr/>
            <p:nvPr/>
          </p:nvSpPr>
          <p:spPr>
            <a:xfrm>
              <a:off x="2825316" y="1938231"/>
              <a:ext cx="339" cy="815"/>
            </a:xfrm>
            <a:custGeom>
              <a:avLst/>
              <a:gdLst/>
              <a:ahLst/>
              <a:cxnLst/>
              <a:rect l="l" t="t" r="r" b="b"/>
              <a:pathLst>
                <a:path w="25" h="60" extrusionOk="0">
                  <a:moveTo>
                    <a:pt x="25" y="0"/>
                  </a:moveTo>
                  <a:cubicBezTo>
                    <a:pt x="21" y="21"/>
                    <a:pt x="14" y="42"/>
                    <a:pt x="0" y="60"/>
                  </a:cubicBezTo>
                  <a:cubicBezTo>
                    <a:pt x="14" y="42"/>
                    <a:pt x="21" y="21"/>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4759;p76">
              <a:extLst>
                <a:ext uri="{FF2B5EF4-FFF2-40B4-BE49-F238E27FC236}">
                  <a16:creationId xmlns:a16="http://schemas.microsoft.com/office/drawing/2014/main" id="{D8F8B23F-1C2B-6E04-DB9A-FD10DEF5F06C}"/>
                </a:ext>
              </a:extLst>
            </p:cNvPr>
            <p:cNvSpPr/>
            <p:nvPr/>
          </p:nvSpPr>
          <p:spPr>
            <a:xfrm>
              <a:off x="2832009" y="1935380"/>
              <a:ext cx="353" cy="149"/>
            </a:xfrm>
            <a:custGeom>
              <a:avLst/>
              <a:gdLst/>
              <a:ahLst/>
              <a:cxnLst/>
              <a:rect l="l" t="t" r="r" b="b"/>
              <a:pathLst>
                <a:path w="26" h="11" extrusionOk="0">
                  <a:moveTo>
                    <a:pt x="25" y="11"/>
                  </a:moveTo>
                  <a:cubicBezTo>
                    <a:pt x="15" y="7"/>
                    <a:pt x="8" y="4"/>
                    <a:pt x="1" y="0"/>
                  </a:cubicBezTo>
                  <a:cubicBezTo>
                    <a:pt x="8" y="4"/>
                    <a:pt x="15" y="7"/>
                    <a:pt x="2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4760;p76">
              <a:extLst>
                <a:ext uri="{FF2B5EF4-FFF2-40B4-BE49-F238E27FC236}">
                  <a16:creationId xmlns:a16="http://schemas.microsoft.com/office/drawing/2014/main" id="{52639005-C5DD-0960-19E2-3830F5508793}"/>
                </a:ext>
              </a:extLst>
            </p:cNvPr>
            <p:cNvSpPr/>
            <p:nvPr/>
          </p:nvSpPr>
          <p:spPr>
            <a:xfrm>
              <a:off x="2832960" y="1935570"/>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4761;p76">
              <a:extLst>
                <a:ext uri="{FF2B5EF4-FFF2-40B4-BE49-F238E27FC236}">
                  <a16:creationId xmlns:a16="http://schemas.microsoft.com/office/drawing/2014/main" id="{CDABCEB7-17FD-3CF9-8DDF-B2863FDCB4FA}"/>
                </a:ext>
              </a:extLst>
            </p:cNvPr>
            <p:cNvSpPr/>
            <p:nvPr/>
          </p:nvSpPr>
          <p:spPr>
            <a:xfrm>
              <a:off x="2824881" y="1938516"/>
              <a:ext cx="394" cy="625"/>
            </a:xfrm>
            <a:custGeom>
              <a:avLst/>
              <a:gdLst/>
              <a:ahLst/>
              <a:cxnLst/>
              <a:rect l="l" t="t" r="r" b="b"/>
              <a:pathLst>
                <a:path w="29" h="46" extrusionOk="0">
                  <a:moveTo>
                    <a:pt x="1" y="0"/>
                  </a:moveTo>
                  <a:cubicBezTo>
                    <a:pt x="15" y="14"/>
                    <a:pt x="22" y="28"/>
                    <a:pt x="29" y="46"/>
                  </a:cubicBezTo>
                  <a:lnTo>
                    <a:pt x="29" y="46"/>
                  </a:lnTo>
                  <a:cubicBezTo>
                    <a:pt x="22" y="28"/>
                    <a:pt x="15"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4762;p76">
              <a:extLst>
                <a:ext uri="{FF2B5EF4-FFF2-40B4-BE49-F238E27FC236}">
                  <a16:creationId xmlns:a16="http://schemas.microsoft.com/office/drawing/2014/main" id="{F1401C6F-BAA9-C89E-A50F-B820D8F9714F}"/>
                </a:ext>
              </a:extLst>
            </p:cNvPr>
            <p:cNvSpPr/>
            <p:nvPr/>
          </p:nvSpPr>
          <p:spPr>
            <a:xfrm>
              <a:off x="2835865" y="1934714"/>
              <a:ext cx="149" cy="109"/>
            </a:xfrm>
            <a:custGeom>
              <a:avLst/>
              <a:gdLst/>
              <a:ahLst/>
              <a:cxnLst/>
              <a:rect l="l" t="t" r="r" b="b"/>
              <a:pathLst>
                <a:path w="11" h="8" extrusionOk="0">
                  <a:moveTo>
                    <a:pt x="0" y="7"/>
                  </a:moveTo>
                  <a:lnTo>
                    <a:pt x="11" y="0"/>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4763;p76">
              <a:extLst>
                <a:ext uri="{FF2B5EF4-FFF2-40B4-BE49-F238E27FC236}">
                  <a16:creationId xmlns:a16="http://schemas.microsoft.com/office/drawing/2014/main" id="{C5D4CB70-C03E-E375-745F-0A71D89098AE}"/>
                </a:ext>
              </a:extLst>
            </p:cNvPr>
            <p:cNvSpPr/>
            <p:nvPr/>
          </p:nvSpPr>
          <p:spPr>
            <a:xfrm>
              <a:off x="2833489" y="1935570"/>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4764;p76">
              <a:extLst>
                <a:ext uri="{FF2B5EF4-FFF2-40B4-BE49-F238E27FC236}">
                  <a16:creationId xmlns:a16="http://schemas.microsoft.com/office/drawing/2014/main" id="{830CAEE9-212D-1A3D-31AE-F7E9DE43B9D3}"/>
                </a:ext>
              </a:extLst>
            </p:cNvPr>
            <p:cNvSpPr/>
            <p:nvPr/>
          </p:nvSpPr>
          <p:spPr>
            <a:xfrm>
              <a:off x="2832444" y="1935516"/>
              <a:ext cx="339" cy="68"/>
            </a:xfrm>
            <a:custGeom>
              <a:avLst/>
              <a:gdLst/>
              <a:ahLst/>
              <a:cxnLst/>
              <a:rect l="l" t="t" r="r" b="b"/>
              <a:pathLst>
                <a:path w="25" h="5" extrusionOk="0">
                  <a:moveTo>
                    <a:pt x="0" y="1"/>
                  </a:moveTo>
                  <a:cubicBezTo>
                    <a:pt x="7" y="1"/>
                    <a:pt x="18" y="4"/>
                    <a:pt x="25" y="4"/>
                  </a:cubicBezTo>
                  <a:cubicBezTo>
                    <a:pt x="18"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4765;p76">
              <a:extLst>
                <a:ext uri="{FF2B5EF4-FFF2-40B4-BE49-F238E27FC236}">
                  <a16:creationId xmlns:a16="http://schemas.microsoft.com/office/drawing/2014/main" id="{E4D2C727-47F8-B534-605B-135AFAF007E2}"/>
                </a:ext>
              </a:extLst>
            </p:cNvPr>
            <p:cNvSpPr/>
            <p:nvPr/>
          </p:nvSpPr>
          <p:spPr>
            <a:xfrm>
              <a:off x="2834671" y="1935230"/>
              <a:ext cx="353" cy="163"/>
            </a:xfrm>
            <a:custGeom>
              <a:avLst/>
              <a:gdLst/>
              <a:ahLst/>
              <a:cxnLst/>
              <a:rect l="l" t="t" r="r" b="b"/>
              <a:pathLst>
                <a:path w="26" h="12" extrusionOk="0">
                  <a:moveTo>
                    <a:pt x="2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4766;p76">
              <a:extLst>
                <a:ext uri="{FF2B5EF4-FFF2-40B4-BE49-F238E27FC236}">
                  <a16:creationId xmlns:a16="http://schemas.microsoft.com/office/drawing/2014/main" id="{629C15DA-0973-F967-E8A8-458E146ACD2E}"/>
                </a:ext>
              </a:extLst>
            </p:cNvPr>
            <p:cNvSpPr/>
            <p:nvPr/>
          </p:nvSpPr>
          <p:spPr>
            <a:xfrm>
              <a:off x="2834060" y="1935421"/>
              <a:ext cx="339" cy="109"/>
            </a:xfrm>
            <a:custGeom>
              <a:avLst/>
              <a:gdLst/>
              <a:ahLst/>
              <a:cxnLst/>
              <a:rect l="l" t="t" r="r" b="b"/>
              <a:pathLst>
                <a:path w="25" h="8" extrusionOk="0">
                  <a:moveTo>
                    <a:pt x="2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4767;p76">
              <a:extLst>
                <a:ext uri="{FF2B5EF4-FFF2-40B4-BE49-F238E27FC236}">
                  <a16:creationId xmlns:a16="http://schemas.microsoft.com/office/drawing/2014/main" id="{824105F6-33FA-B35B-BCD3-6E92F35A6790}"/>
                </a:ext>
              </a:extLst>
            </p:cNvPr>
            <p:cNvSpPr/>
            <p:nvPr/>
          </p:nvSpPr>
          <p:spPr>
            <a:xfrm>
              <a:off x="2835241" y="1934945"/>
              <a:ext cx="353" cy="204"/>
            </a:xfrm>
            <a:custGeom>
              <a:avLst/>
              <a:gdLst/>
              <a:ahLst/>
              <a:cxnLst/>
              <a:rect l="l" t="t" r="r" b="b"/>
              <a:pathLst>
                <a:path w="26" h="15" extrusionOk="0">
                  <a:moveTo>
                    <a:pt x="25"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4768;p76">
              <a:extLst>
                <a:ext uri="{FF2B5EF4-FFF2-40B4-BE49-F238E27FC236}">
                  <a16:creationId xmlns:a16="http://schemas.microsoft.com/office/drawing/2014/main" id="{FBD4C06C-C2EF-8CBF-8AC6-BC5C6642C2DF}"/>
                </a:ext>
              </a:extLst>
            </p:cNvPr>
            <p:cNvSpPr/>
            <p:nvPr/>
          </p:nvSpPr>
          <p:spPr>
            <a:xfrm>
              <a:off x="2836056" y="1934714"/>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4769;p76">
              <a:extLst>
                <a:ext uri="{FF2B5EF4-FFF2-40B4-BE49-F238E27FC236}">
                  <a16:creationId xmlns:a16="http://schemas.microsoft.com/office/drawing/2014/main" id="{74FE50F7-F5E5-01DB-8871-76470C310DF7}"/>
                </a:ext>
              </a:extLst>
            </p:cNvPr>
            <p:cNvSpPr/>
            <p:nvPr/>
          </p:nvSpPr>
          <p:spPr>
            <a:xfrm>
              <a:off x="2764461" y="1889977"/>
              <a:ext cx="57148" cy="110439"/>
            </a:xfrm>
            <a:custGeom>
              <a:avLst/>
              <a:gdLst/>
              <a:ahLst/>
              <a:cxnLst/>
              <a:rect l="l" t="t" r="r" b="b"/>
              <a:pathLst>
                <a:path w="4209" h="8134" extrusionOk="0">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4770;p76">
              <a:extLst>
                <a:ext uri="{FF2B5EF4-FFF2-40B4-BE49-F238E27FC236}">
                  <a16:creationId xmlns:a16="http://schemas.microsoft.com/office/drawing/2014/main" id="{56F432F2-D0D7-2C3A-03D1-D33EA92B14BE}"/>
                </a:ext>
              </a:extLst>
            </p:cNvPr>
            <p:cNvSpPr/>
            <p:nvPr/>
          </p:nvSpPr>
          <p:spPr>
            <a:xfrm>
              <a:off x="2774359" y="1962182"/>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4771;p76">
              <a:extLst>
                <a:ext uri="{FF2B5EF4-FFF2-40B4-BE49-F238E27FC236}">
                  <a16:creationId xmlns:a16="http://schemas.microsoft.com/office/drawing/2014/main" id="{FBC3E4A9-6CCF-C579-8A13-85AD76D1AEAB}"/>
                </a:ext>
              </a:extLst>
            </p:cNvPr>
            <p:cNvSpPr/>
            <p:nvPr/>
          </p:nvSpPr>
          <p:spPr>
            <a:xfrm>
              <a:off x="2774115" y="1962657"/>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4772;p76">
              <a:extLst>
                <a:ext uri="{FF2B5EF4-FFF2-40B4-BE49-F238E27FC236}">
                  <a16:creationId xmlns:a16="http://schemas.microsoft.com/office/drawing/2014/main" id="{7EABC056-CB74-99B9-1F18-8D0A9D8FCBBC}"/>
                </a:ext>
              </a:extLst>
            </p:cNvPr>
            <p:cNvSpPr/>
            <p:nvPr/>
          </p:nvSpPr>
          <p:spPr>
            <a:xfrm>
              <a:off x="2774590" y="1961761"/>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4773;p76">
              <a:extLst>
                <a:ext uri="{FF2B5EF4-FFF2-40B4-BE49-F238E27FC236}">
                  <a16:creationId xmlns:a16="http://schemas.microsoft.com/office/drawing/2014/main" id="{0BE73F5D-B471-7F70-6F7E-4AD9EEE96628}"/>
                </a:ext>
              </a:extLst>
            </p:cNvPr>
            <p:cNvSpPr/>
            <p:nvPr/>
          </p:nvSpPr>
          <p:spPr>
            <a:xfrm>
              <a:off x="2775595" y="1959521"/>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4774;p76">
              <a:extLst>
                <a:ext uri="{FF2B5EF4-FFF2-40B4-BE49-F238E27FC236}">
                  <a16:creationId xmlns:a16="http://schemas.microsoft.com/office/drawing/2014/main" id="{48E09465-00BD-4E9A-6AE9-F8F0F35BCF13}"/>
                </a:ext>
              </a:extLst>
            </p:cNvPr>
            <p:cNvSpPr/>
            <p:nvPr/>
          </p:nvSpPr>
          <p:spPr>
            <a:xfrm>
              <a:off x="2775310" y="1960145"/>
              <a:ext cx="149" cy="394"/>
            </a:xfrm>
            <a:custGeom>
              <a:avLst/>
              <a:gdLst/>
              <a:ahLst/>
              <a:cxnLst/>
              <a:rect l="l" t="t" r="r" b="b"/>
              <a:pathLst>
                <a:path w="11" h="29" extrusionOk="0">
                  <a:moveTo>
                    <a:pt x="0" y="2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4775;p76">
              <a:extLst>
                <a:ext uri="{FF2B5EF4-FFF2-40B4-BE49-F238E27FC236}">
                  <a16:creationId xmlns:a16="http://schemas.microsoft.com/office/drawing/2014/main" id="{47080CAF-FA49-2A32-E7DC-37CADCFFEEB2}"/>
                </a:ext>
              </a:extLst>
            </p:cNvPr>
            <p:cNvSpPr/>
            <p:nvPr/>
          </p:nvSpPr>
          <p:spPr>
            <a:xfrm>
              <a:off x="2775065" y="1960756"/>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4776;p76">
              <a:extLst>
                <a:ext uri="{FF2B5EF4-FFF2-40B4-BE49-F238E27FC236}">
                  <a16:creationId xmlns:a16="http://schemas.microsoft.com/office/drawing/2014/main" id="{AB54D2CD-E2B7-CC2C-7DB0-E0557BA23E60}"/>
                </a:ext>
              </a:extLst>
            </p:cNvPr>
            <p:cNvSpPr/>
            <p:nvPr/>
          </p:nvSpPr>
          <p:spPr>
            <a:xfrm>
              <a:off x="2774835" y="1961286"/>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4777;p76">
              <a:extLst>
                <a:ext uri="{FF2B5EF4-FFF2-40B4-BE49-F238E27FC236}">
                  <a16:creationId xmlns:a16="http://schemas.microsoft.com/office/drawing/2014/main" id="{103B1E94-1129-9D2F-9FA3-5755BBBB79F0}"/>
                </a:ext>
              </a:extLst>
            </p:cNvPr>
            <p:cNvSpPr/>
            <p:nvPr/>
          </p:nvSpPr>
          <p:spPr>
            <a:xfrm>
              <a:off x="2773884" y="1963091"/>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4778;p76">
              <a:extLst>
                <a:ext uri="{FF2B5EF4-FFF2-40B4-BE49-F238E27FC236}">
                  <a16:creationId xmlns:a16="http://schemas.microsoft.com/office/drawing/2014/main" id="{753F9030-ED9C-0D26-014E-71744EA763DE}"/>
                </a:ext>
              </a:extLst>
            </p:cNvPr>
            <p:cNvSpPr/>
            <p:nvPr/>
          </p:nvSpPr>
          <p:spPr>
            <a:xfrm>
              <a:off x="2772268" y="1965087"/>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4779;p76">
              <a:extLst>
                <a:ext uri="{FF2B5EF4-FFF2-40B4-BE49-F238E27FC236}">
                  <a16:creationId xmlns:a16="http://schemas.microsoft.com/office/drawing/2014/main" id="{6B02DFCE-23BC-471E-1B5C-CC9D184887B3}"/>
                </a:ext>
              </a:extLst>
            </p:cNvPr>
            <p:cNvSpPr/>
            <p:nvPr/>
          </p:nvSpPr>
          <p:spPr>
            <a:xfrm>
              <a:off x="2772839" y="1964517"/>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4780;p76">
              <a:extLst>
                <a:ext uri="{FF2B5EF4-FFF2-40B4-BE49-F238E27FC236}">
                  <a16:creationId xmlns:a16="http://schemas.microsoft.com/office/drawing/2014/main" id="{7D8CBF33-500F-0895-DBA1-3F6AB9B248B4}"/>
                </a:ext>
              </a:extLst>
            </p:cNvPr>
            <p:cNvSpPr/>
            <p:nvPr/>
          </p:nvSpPr>
          <p:spPr>
            <a:xfrm>
              <a:off x="2771983" y="1965318"/>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4781;p76">
              <a:extLst>
                <a:ext uri="{FF2B5EF4-FFF2-40B4-BE49-F238E27FC236}">
                  <a16:creationId xmlns:a16="http://schemas.microsoft.com/office/drawing/2014/main" id="{FE4734C6-8084-D0A3-6B4B-4A48EBE06DEE}"/>
                </a:ext>
              </a:extLst>
            </p:cNvPr>
            <p:cNvSpPr/>
            <p:nvPr/>
          </p:nvSpPr>
          <p:spPr>
            <a:xfrm>
              <a:off x="2773599" y="1963512"/>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4782;p76">
              <a:extLst>
                <a:ext uri="{FF2B5EF4-FFF2-40B4-BE49-F238E27FC236}">
                  <a16:creationId xmlns:a16="http://schemas.microsoft.com/office/drawing/2014/main" id="{BBF0A445-424D-2115-0666-96E8A5D1F31D}"/>
                </a:ext>
              </a:extLst>
            </p:cNvPr>
            <p:cNvSpPr/>
            <p:nvPr/>
          </p:nvSpPr>
          <p:spPr>
            <a:xfrm>
              <a:off x="2773070" y="1964178"/>
              <a:ext cx="163" cy="204"/>
            </a:xfrm>
            <a:custGeom>
              <a:avLst/>
              <a:gdLst/>
              <a:ahLst/>
              <a:cxnLst/>
              <a:rect l="l" t="t" r="r" b="b"/>
              <a:pathLst>
                <a:path w="12" h="15" extrusionOk="0">
                  <a:moveTo>
                    <a:pt x="1"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4783;p76">
              <a:extLst>
                <a:ext uri="{FF2B5EF4-FFF2-40B4-BE49-F238E27FC236}">
                  <a16:creationId xmlns:a16="http://schemas.microsoft.com/office/drawing/2014/main" id="{313B37B3-955A-F789-CE7B-4559CD85AA2C}"/>
                </a:ext>
              </a:extLst>
            </p:cNvPr>
            <p:cNvSpPr/>
            <p:nvPr/>
          </p:nvSpPr>
          <p:spPr>
            <a:xfrm>
              <a:off x="2773355" y="1963852"/>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4784;p76">
              <a:extLst>
                <a:ext uri="{FF2B5EF4-FFF2-40B4-BE49-F238E27FC236}">
                  <a16:creationId xmlns:a16="http://schemas.microsoft.com/office/drawing/2014/main" id="{E3235DA4-C7B0-C8FC-13B2-91CBD6FA1654}"/>
                </a:ext>
              </a:extLst>
            </p:cNvPr>
            <p:cNvSpPr/>
            <p:nvPr/>
          </p:nvSpPr>
          <p:spPr>
            <a:xfrm>
              <a:off x="2776776" y="1956384"/>
              <a:ext cx="68" cy="299"/>
            </a:xfrm>
            <a:custGeom>
              <a:avLst/>
              <a:gdLst/>
              <a:ahLst/>
              <a:cxnLst/>
              <a:rect l="l" t="t" r="r" b="b"/>
              <a:pathLst>
                <a:path w="5" h="22" extrusionOk="0">
                  <a:moveTo>
                    <a:pt x="1" y="22"/>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4785;p76">
              <a:extLst>
                <a:ext uri="{FF2B5EF4-FFF2-40B4-BE49-F238E27FC236}">
                  <a16:creationId xmlns:a16="http://schemas.microsoft.com/office/drawing/2014/main" id="{5CC72EF6-B07E-B18F-EE10-3DE3E05876D2}"/>
                </a:ext>
              </a:extLst>
            </p:cNvPr>
            <p:cNvSpPr/>
            <p:nvPr/>
          </p:nvSpPr>
          <p:spPr>
            <a:xfrm>
              <a:off x="2777496" y="1954062"/>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4786;p76">
              <a:extLst>
                <a:ext uri="{FF2B5EF4-FFF2-40B4-BE49-F238E27FC236}">
                  <a16:creationId xmlns:a16="http://schemas.microsoft.com/office/drawing/2014/main" id="{E45F4F6E-AD73-E901-7618-C8AC7B0345C4}"/>
                </a:ext>
              </a:extLst>
            </p:cNvPr>
            <p:cNvSpPr/>
            <p:nvPr/>
          </p:nvSpPr>
          <p:spPr>
            <a:xfrm>
              <a:off x="2777632" y="1953628"/>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4787;p76">
              <a:extLst>
                <a:ext uri="{FF2B5EF4-FFF2-40B4-BE49-F238E27FC236}">
                  <a16:creationId xmlns:a16="http://schemas.microsoft.com/office/drawing/2014/main" id="{F3DBEDDA-7D32-695A-4083-A0F9A0B736D0}"/>
                </a:ext>
              </a:extLst>
            </p:cNvPr>
            <p:cNvSpPr/>
            <p:nvPr/>
          </p:nvSpPr>
          <p:spPr>
            <a:xfrm>
              <a:off x="2776926" y="1955909"/>
              <a:ext cx="109" cy="258"/>
            </a:xfrm>
            <a:custGeom>
              <a:avLst/>
              <a:gdLst/>
              <a:ahLst/>
              <a:cxnLst/>
              <a:rect l="l" t="t" r="r" b="b"/>
              <a:pathLst>
                <a:path w="8" h="19" extrusionOk="0">
                  <a:moveTo>
                    <a:pt x="0" y="18"/>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4788;p76">
              <a:extLst>
                <a:ext uri="{FF2B5EF4-FFF2-40B4-BE49-F238E27FC236}">
                  <a16:creationId xmlns:a16="http://schemas.microsoft.com/office/drawing/2014/main" id="{1F43F422-5CA7-FEF9-1262-9FF158F6BD80}"/>
                </a:ext>
              </a:extLst>
            </p:cNvPr>
            <p:cNvSpPr/>
            <p:nvPr/>
          </p:nvSpPr>
          <p:spPr>
            <a:xfrm>
              <a:off x="2777251" y="1954959"/>
              <a:ext cx="68" cy="204"/>
            </a:xfrm>
            <a:custGeom>
              <a:avLst/>
              <a:gdLst/>
              <a:ahLst/>
              <a:cxnLst/>
              <a:rect l="l" t="t" r="r" b="b"/>
              <a:pathLst>
                <a:path w="5" h="15" extrusionOk="0">
                  <a:moveTo>
                    <a:pt x="1"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4789;p76">
              <a:extLst>
                <a:ext uri="{FF2B5EF4-FFF2-40B4-BE49-F238E27FC236}">
                  <a16:creationId xmlns:a16="http://schemas.microsoft.com/office/drawing/2014/main" id="{67BAF2E9-8378-BF24-2B78-E22989647240}"/>
                </a:ext>
              </a:extLst>
            </p:cNvPr>
            <p:cNvSpPr/>
            <p:nvPr/>
          </p:nvSpPr>
          <p:spPr>
            <a:xfrm>
              <a:off x="2777781" y="1953248"/>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4790;p76">
              <a:extLst>
                <a:ext uri="{FF2B5EF4-FFF2-40B4-BE49-F238E27FC236}">
                  <a16:creationId xmlns:a16="http://schemas.microsoft.com/office/drawing/2014/main" id="{29A91B26-EE5A-7A37-5E3F-DB4ABD1FBCD5}"/>
                </a:ext>
              </a:extLst>
            </p:cNvPr>
            <p:cNvSpPr/>
            <p:nvPr/>
          </p:nvSpPr>
          <p:spPr>
            <a:xfrm>
              <a:off x="2777061" y="1955434"/>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4791;p76">
              <a:extLst>
                <a:ext uri="{FF2B5EF4-FFF2-40B4-BE49-F238E27FC236}">
                  <a16:creationId xmlns:a16="http://schemas.microsoft.com/office/drawing/2014/main" id="{7D044F20-F7BA-18BA-63CE-6DF3E346AB0B}"/>
                </a:ext>
              </a:extLst>
            </p:cNvPr>
            <p:cNvSpPr/>
            <p:nvPr/>
          </p:nvSpPr>
          <p:spPr>
            <a:xfrm>
              <a:off x="2776586" y="1956914"/>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4792;p76">
              <a:extLst>
                <a:ext uri="{FF2B5EF4-FFF2-40B4-BE49-F238E27FC236}">
                  <a16:creationId xmlns:a16="http://schemas.microsoft.com/office/drawing/2014/main" id="{BABA546E-AB89-EE05-026E-F3501C4B02ED}"/>
                </a:ext>
              </a:extLst>
            </p:cNvPr>
            <p:cNvSpPr/>
            <p:nvPr/>
          </p:nvSpPr>
          <p:spPr>
            <a:xfrm>
              <a:off x="2776206" y="1957959"/>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4793;p76">
              <a:extLst>
                <a:ext uri="{FF2B5EF4-FFF2-40B4-BE49-F238E27FC236}">
                  <a16:creationId xmlns:a16="http://schemas.microsoft.com/office/drawing/2014/main" id="{F6B3A6FC-0CD3-3B2D-E541-DC36BBA05167}"/>
                </a:ext>
              </a:extLst>
            </p:cNvPr>
            <p:cNvSpPr/>
            <p:nvPr/>
          </p:nvSpPr>
          <p:spPr>
            <a:xfrm>
              <a:off x="2776016" y="1958475"/>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4794;p76">
              <a:extLst>
                <a:ext uri="{FF2B5EF4-FFF2-40B4-BE49-F238E27FC236}">
                  <a16:creationId xmlns:a16="http://schemas.microsoft.com/office/drawing/2014/main" id="{06F8885B-A6B3-9570-ED4B-8AB8AA68EFA1}"/>
                </a:ext>
              </a:extLst>
            </p:cNvPr>
            <p:cNvSpPr/>
            <p:nvPr/>
          </p:nvSpPr>
          <p:spPr>
            <a:xfrm>
              <a:off x="2776396" y="1957430"/>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4795;p76">
              <a:extLst>
                <a:ext uri="{FF2B5EF4-FFF2-40B4-BE49-F238E27FC236}">
                  <a16:creationId xmlns:a16="http://schemas.microsoft.com/office/drawing/2014/main" id="{FE6DDDD3-BC4B-4B03-053A-0D3CDC7A2B5E}"/>
                </a:ext>
              </a:extLst>
            </p:cNvPr>
            <p:cNvSpPr/>
            <p:nvPr/>
          </p:nvSpPr>
          <p:spPr>
            <a:xfrm>
              <a:off x="2777401" y="1954483"/>
              <a:ext cx="54" cy="258"/>
            </a:xfrm>
            <a:custGeom>
              <a:avLst/>
              <a:gdLst/>
              <a:ahLst/>
              <a:cxnLst/>
              <a:rect l="l" t="t" r="r" b="b"/>
              <a:pathLst>
                <a:path w="4" h="19" extrusionOk="0">
                  <a:moveTo>
                    <a:pt x="0" y="1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4796;p76">
              <a:extLst>
                <a:ext uri="{FF2B5EF4-FFF2-40B4-BE49-F238E27FC236}">
                  <a16:creationId xmlns:a16="http://schemas.microsoft.com/office/drawing/2014/main" id="{D4FFD43C-7511-7489-905C-C4B072A1F349}"/>
                </a:ext>
              </a:extLst>
            </p:cNvPr>
            <p:cNvSpPr/>
            <p:nvPr/>
          </p:nvSpPr>
          <p:spPr>
            <a:xfrm>
              <a:off x="2772554" y="1964802"/>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4797;p76">
              <a:extLst>
                <a:ext uri="{FF2B5EF4-FFF2-40B4-BE49-F238E27FC236}">
                  <a16:creationId xmlns:a16="http://schemas.microsoft.com/office/drawing/2014/main" id="{A3BD5DD2-1C48-A109-3938-E4A1C657F04F}"/>
                </a:ext>
              </a:extLst>
            </p:cNvPr>
            <p:cNvSpPr/>
            <p:nvPr/>
          </p:nvSpPr>
          <p:spPr>
            <a:xfrm>
              <a:off x="2775826" y="1959005"/>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4798;p76">
              <a:extLst>
                <a:ext uri="{FF2B5EF4-FFF2-40B4-BE49-F238E27FC236}">
                  <a16:creationId xmlns:a16="http://schemas.microsoft.com/office/drawing/2014/main" id="{2DEEBC1C-230D-1CD6-9EA5-47E5E03D166F}"/>
                </a:ext>
              </a:extLst>
            </p:cNvPr>
            <p:cNvSpPr/>
            <p:nvPr/>
          </p:nvSpPr>
          <p:spPr>
            <a:xfrm>
              <a:off x="2771698" y="196550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4799;p76">
              <a:extLst>
                <a:ext uri="{FF2B5EF4-FFF2-40B4-BE49-F238E27FC236}">
                  <a16:creationId xmlns:a16="http://schemas.microsoft.com/office/drawing/2014/main" id="{008FE31E-2918-AB57-51B4-5A36AA23804F}"/>
                </a:ext>
              </a:extLst>
            </p:cNvPr>
            <p:cNvSpPr/>
            <p:nvPr/>
          </p:nvSpPr>
          <p:spPr>
            <a:xfrm>
              <a:off x="2800401" y="1951917"/>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4800;p76">
              <a:extLst>
                <a:ext uri="{FF2B5EF4-FFF2-40B4-BE49-F238E27FC236}">
                  <a16:creationId xmlns:a16="http://schemas.microsoft.com/office/drawing/2014/main" id="{AC1D243F-1373-5738-D567-FCD243FBF996}"/>
                </a:ext>
              </a:extLst>
            </p:cNvPr>
            <p:cNvSpPr/>
            <p:nvPr/>
          </p:nvSpPr>
          <p:spPr>
            <a:xfrm>
              <a:off x="2800591" y="195258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4801;p76">
              <a:extLst>
                <a:ext uri="{FF2B5EF4-FFF2-40B4-BE49-F238E27FC236}">
                  <a16:creationId xmlns:a16="http://schemas.microsoft.com/office/drawing/2014/main" id="{0AE73F7B-8A3A-95FD-C299-B41C6C985938}"/>
                </a:ext>
              </a:extLst>
            </p:cNvPr>
            <p:cNvSpPr/>
            <p:nvPr/>
          </p:nvSpPr>
          <p:spPr>
            <a:xfrm>
              <a:off x="2800591" y="195301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4802;p76">
              <a:extLst>
                <a:ext uri="{FF2B5EF4-FFF2-40B4-BE49-F238E27FC236}">
                  <a16:creationId xmlns:a16="http://schemas.microsoft.com/office/drawing/2014/main" id="{3E5923C6-FB13-15C2-E3F6-9792049AB015}"/>
                </a:ext>
              </a:extLst>
            </p:cNvPr>
            <p:cNvSpPr/>
            <p:nvPr/>
          </p:nvSpPr>
          <p:spPr>
            <a:xfrm>
              <a:off x="2820930" y="1936276"/>
              <a:ext cx="109" cy="109"/>
            </a:xfrm>
            <a:custGeom>
              <a:avLst/>
              <a:gdLst/>
              <a:ahLst/>
              <a:cxnLst/>
              <a:rect l="l" t="t" r="r" b="b"/>
              <a:pathLst>
                <a:path w="8" h="8" extrusionOk="0">
                  <a:moveTo>
                    <a:pt x="1" y="1"/>
                  </a:moveTo>
                  <a:lnTo>
                    <a:pt x="8" y="8"/>
                  </a:ln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4803;p76">
              <a:extLst>
                <a:ext uri="{FF2B5EF4-FFF2-40B4-BE49-F238E27FC236}">
                  <a16:creationId xmlns:a16="http://schemas.microsoft.com/office/drawing/2014/main" id="{28C0D05B-D20F-0E1E-AAF3-6DBD30CCF44E}"/>
                </a:ext>
              </a:extLst>
            </p:cNvPr>
            <p:cNvSpPr/>
            <p:nvPr/>
          </p:nvSpPr>
          <p:spPr>
            <a:xfrm>
              <a:off x="2800550" y="195229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4804;p76">
              <a:extLst>
                <a:ext uri="{FF2B5EF4-FFF2-40B4-BE49-F238E27FC236}">
                  <a16:creationId xmlns:a16="http://schemas.microsoft.com/office/drawing/2014/main" id="{BBDA96B3-1826-0039-10A9-BE89EFAD15B4}"/>
                </a:ext>
              </a:extLst>
            </p:cNvPr>
            <p:cNvSpPr/>
            <p:nvPr/>
          </p:nvSpPr>
          <p:spPr>
            <a:xfrm>
              <a:off x="2783293" y="189064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4805;p76">
              <a:extLst>
                <a:ext uri="{FF2B5EF4-FFF2-40B4-BE49-F238E27FC236}">
                  <a16:creationId xmlns:a16="http://schemas.microsoft.com/office/drawing/2014/main" id="{9F96222A-8C6C-7EA3-CA00-AB24FBAA7EA4}"/>
                </a:ext>
              </a:extLst>
            </p:cNvPr>
            <p:cNvSpPr/>
            <p:nvPr/>
          </p:nvSpPr>
          <p:spPr>
            <a:xfrm>
              <a:off x="2821609" y="1933425"/>
              <a:ext cx="0" cy="109"/>
            </a:xfrm>
            <a:custGeom>
              <a:avLst/>
              <a:gdLst/>
              <a:ahLst/>
              <a:cxnLst/>
              <a:rect l="l" t="t" r="r" b="b"/>
              <a:pathLst>
                <a:path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4806;p76">
              <a:extLst>
                <a:ext uri="{FF2B5EF4-FFF2-40B4-BE49-F238E27FC236}">
                  <a16:creationId xmlns:a16="http://schemas.microsoft.com/office/drawing/2014/main" id="{9E686624-9094-F5E4-9A94-C02010740AE6}"/>
                </a:ext>
              </a:extLst>
            </p:cNvPr>
            <p:cNvSpPr/>
            <p:nvPr/>
          </p:nvSpPr>
          <p:spPr>
            <a:xfrm>
              <a:off x="2821555" y="1932854"/>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4807;p76">
              <a:extLst>
                <a:ext uri="{FF2B5EF4-FFF2-40B4-BE49-F238E27FC236}">
                  <a16:creationId xmlns:a16="http://schemas.microsoft.com/office/drawing/2014/main" id="{45069653-8DE7-7848-F864-ECDED558D5F9}"/>
                </a:ext>
              </a:extLst>
            </p:cNvPr>
            <p:cNvSpPr/>
            <p:nvPr/>
          </p:nvSpPr>
          <p:spPr>
            <a:xfrm>
              <a:off x="2787380" y="1905767"/>
              <a:ext cx="964" cy="2390"/>
            </a:xfrm>
            <a:custGeom>
              <a:avLst/>
              <a:gdLst/>
              <a:ahLst/>
              <a:cxnLst/>
              <a:rect l="l" t="t" r="r" b="b"/>
              <a:pathLst>
                <a:path w="71" h="176" extrusionOk="0">
                  <a:moveTo>
                    <a:pt x="0" y="175"/>
                  </a:moveTo>
                  <a:cubicBezTo>
                    <a:pt x="46" y="130"/>
                    <a:pt x="70" y="67"/>
                    <a:pt x="70" y="0"/>
                  </a:cubicBezTo>
                  <a:cubicBezTo>
                    <a:pt x="70" y="67"/>
                    <a:pt x="46" y="130"/>
                    <a:pt x="0" y="17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4808;p76">
              <a:extLst>
                <a:ext uri="{FF2B5EF4-FFF2-40B4-BE49-F238E27FC236}">
                  <a16:creationId xmlns:a16="http://schemas.microsoft.com/office/drawing/2014/main" id="{D3B3A383-1632-871C-FEB0-A22C5BA99066}"/>
                </a:ext>
              </a:extLst>
            </p:cNvPr>
            <p:cNvSpPr/>
            <p:nvPr/>
          </p:nvSpPr>
          <p:spPr>
            <a:xfrm>
              <a:off x="2782913" y="1890262"/>
              <a:ext cx="204" cy="163"/>
            </a:xfrm>
            <a:custGeom>
              <a:avLst/>
              <a:gdLst/>
              <a:ahLst/>
              <a:cxnLst/>
              <a:rect l="l" t="t" r="r" b="b"/>
              <a:pathLst>
                <a:path w="15"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4809;p76">
              <a:extLst>
                <a:ext uri="{FF2B5EF4-FFF2-40B4-BE49-F238E27FC236}">
                  <a16:creationId xmlns:a16="http://schemas.microsoft.com/office/drawing/2014/main" id="{6F908564-5C9F-768E-E819-99A755B6018E}"/>
                </a:ext>
              </a:extLst>
            </p:cNvPr>
            <p:cNvSpPr/>
            <p:nvPr/>
          </p:nvSpPr>
          <p:spPr>
            <a:xfrm>
              <a:off x="2783198" y="1890547"/>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4810;p76">
              <a:extLst>
                <a:ext uri="{FF2B5EF4-FFF2-40B4-BE49-F238E27FC236}">
                  <a16:creationId xmlns:a16="http://schemas.microsoft.com/office/drawing/2014/main" id="{77DA9FCC-99B2-ADA1-AD13-DC03BE226D7A}"/>
                </a:ext>
              </a:extLst>
            </p:cNvPr>
            <p:cNvSpPr/>
            <p:nvPr/>
          </p:nvSpPr>
          <p:spPr>
            <a:xfrm>
              <a:off x="2815988" y="1913221"/>
              <a:ext cx="299" cy="1018"/>
            </a:xfrm>
            <a:custGeom>
              <a:avLst/>
              <a:gdLst/>
              <a:ahLst/>
              <a:cxnLst/>
              <a:rect l="l" t="t" r="r" b="b"/>
              <a:pathLst>
                <a:path w="22" h="75" extrusionOk="0">
                  <a:moveTo>
                    <a:pt x="1" y="1"/>
                  </a:moveTo>
                  <a:cubicBezTo>
                    <a:pt x="18" y="8"/>
                    <a:pt x="22" y="36"/>
                    <a:pt x="22" y="74"/>
                  </a:cubicBezTo>
                  <a:cubicBezTo>
                    <a:pt x="22" y="36"/>
                    <a:pt x="1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4811;p76">
              <a:extLst>
                <a:ext uri="{FF2B5EF4-FFF2-40B4-BE49-F238E27FC236}">
                  <a16:creationId xmlns:a16="http://schemas.microsoft.com/office/drawing/2014/main" id="{43E41B47-1965-C17F-63F0-51521B953A1A}"/>
                </a:ext>
              </a:extLst>
            </p:cNvPr>
            <p:cNvSpPr/>
            <p:nvPr/>
          </p:nvSpPr>
          <p:spPr>
            <a:xfrm>
              <a:off x="2821650" y="1933995"/>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4812;p76">
              <a:extLst>
                <a:ext uri="{FF2B5EF4-FFF2-40B4-BE49-F238E27FC236}">
                  <a16:creationId xmlns:a16="http://schemas.microsoft.com/office/drawing/2014/main" id="{E74BC62C-A602-0F97-5CAF-91A67D65C63E}"/>
                </a:ext>
              </a:extLst>
            </p:cNvPr>
            <p:cNvSpPr/>
            <p:nvPr/>
          </p:nvSpPr>
          <p:spPr>
            <a:xfrm>
              <a:off x="2782574" y="188993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4813;p76">
              <a:extLst>
                <a:ext uri="{FF2B5EF4-FFF2-40B4-BE49-F238E27FC236}">
                  <a16:creationId xmlns:a16="http://schemas.microsoft.com/office/drawing/2014/main" id="{8603EE6D-31E1-6D5E-4971-098ADA795C20}"/>
                </a:ext>
              </a:extLst>
            </p:cNvPr>
            <p:cNvSpPr/>
            <p:nvPr/>
          </p:nvSpPr>
          <p:spPr>
            <a:xfrm>
              <a:off x="2782723" y="1890072"/>
              <a:ext cx="149" cy="109"/>
            </a:xfrm>
            <a:custGeom>
              <a:avLst/>
              <a:gdLst/>
              <a:ahLst/>
              <a:cxnLst/>
              <a:rect l="l" t="t" r="r" b="b"/>
              <a:pathLst>
                <a:path w="11" h="8" extrusionOk="0">
                  <a:moveTo>
                    <a:pt x="1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4814;p76">
              <a:extLst>
                <a:ext uri="{FF2B5EF4-FFF2-40B4-BE49-F238E27FC236}">
                  <a16:creationId xmlns:a16="http://schemas.microsoft.com/office/drawing/2014/main" id="{60269F6D-DD4E-7274-1A08-948959633CDF}"/>
                </a:ext>
              </a:extLst>
            </p:cNvPr>
            <p:cNvSpPr/>
            <p:nvPr/>
          </p:nvSpPr>
          <p:spPr>
            <a:xfrm>
              <a:off x="2783103" y="1890411"/>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4815;p76">
              <a:extLst>
                <a:ext uri="{FF2B5EF4-FFF2-40B4-BE49-F238E27FC236}">
                  <a16:creationId xmlns:a16="http://schemas.microsoft.com/office/drawing/2014/main" id="{AD8224E1-92F6-B920-0815-9022114DDF9C}"/>
                </a:ext>
              </a:extLst>
            </p:cNvPr>
            <p:cNvSpPr/>
            <p:nvPr/>
          </p:nvSpPr>
          <p:spPr>
            <a:xfrm>
              <a:off x="2783334" y="1890696"/>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4816;p76">
              <a:extLst>
                <a:ext uri="{FF2B5EF4-FFF2-40B4-BE49-F238E27FC236}">
                  <a16:creationId xmlns:a16="http://schemas.microsoft.com/office/drawing/2014/main" id="{B242EBC8-1B0F-FECD-5414-A2964D16C20E}"/>
                </a:ext>
              </a:extLst>
            </p:cNvPr>
            <p:cNvSpPr/>
            <p:nvPr/>
          </p:nvSpPr>
          <p:spPr>
            <a:xfrm>
              <a:off x="2821324" y="1935950"/>
              <a:ext cx="0" cy="14"/>
            </a:xfrm>
            <a:custGeom>
              <a:avLst/>
              <a:gdLst/>
              <a:ahLst/>
              <a:cxnLst/>
              <a:rect l="l" t="t" r="r" b="b"/>
              <a:pathLst>
                <a:path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4817;p76">
              <a:extLst>
                <a:ext uri="{FF2B5EF4-FFF2-40B4-BE49-F238E27FC236}">
                  <a16:creationId xmlns:a16="http://schemas.microsoft.com/office/drawing/2014/main" id="{12310509-C549-2929-DAFF-7D6E662C9327}"/>
                </a:ext>
              </a:extLst>
            </p:cNvPr>
            <p:cNvSpPr/>
            <p:nvPr/>
          </p:nvSpPr>
          <p:spPr>
            <a:xfrm>
              <a:off x="2821609" y="1934945"/>
              <a:ext cx="0" cy="68"/>
            </a:xfrm>
            <a:custGeom>
              <a:avLst/>
              <a:gdLst/>
              <a:ahLst/>
              <a:cxnLst/>
              <a:rect l="l" t="t" r="r" b="b"/>
              <a:pathLst>
                <a:path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4818;p76">
              <a:extLst>
                <a:ext uri="{FF2B5EF4-FFF2-40B4-BE49-F238E27FC236}">
                  <a16:creationId xmlns:a16="http://schemas.microsoft.com/office/drawing/2014/main" id="{FBE0123C-57D1-5D5A-FFFC-B97341EDF7FC}"/>
                </a:ext>
              </a:extLst>
            </p:cNvPr>
            <p:cNvSpPr/>
            <p:nvPr/>
          </p:nvSpPr>
          <p:spPr>
            <a:xfrm>
              <a:off x="2821650" y="1934429"/>
              <a:ext cx="14" cy="109"/>
            </a:xfrm>
            <a:custGeom>
              <a:avLst/>
              <a:gdLst/>
              <a:ahLst/>
              <a:cxnLst/>
              <a:rect l="l" t="t" r="r" b="b"/>
              <a:pathLst>
                <a:path w="1" h="8" extrusionOk="0">
                  <a:moveTo>
                    <a:pt x="1" y="7"/>
                  </a:moveTo>
                  <a:lnTo>
                    <a:pt x="1" y="4"/>
                  </a:lnTo>
                  <a:cubicBezTo>
                    <a:pt x="1" y="0"/>
                    <a:pt x="1" y="7"/>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4819;p76">
              <a:extLst>
                <a:ext uri="{FF2B5EF4-FFF2-40B4-BE49-F238E27FC236}">
                  <a16:creationId xmlns:a16="http://schemas.microsoft.com/office/drawing/2014/main" id="{784FBA31-0510-74CB-CCAF-3F32F9BD5B2D}"/>
                </a:ext>
              </a:extLst>
            </p:cNvPr>
            <p:cNvSpPr/>
            <p:nvPr/>
          </p:nvSpPr>
          <p:spPr>
            <a:xfrm>
              <a:off x="2821039" y="1936330"/>
              <a:ext cx="0" cy="54"/>
            </a:xfrm>
            <a:custGeom>
              <a:avLst/>
              <a:gdLst/>
              <a:ahLst/>
              <a:cxnLst/>
              <a:rect l="l" t="t" r="r" b="b"/>
              <a:pathLst>
                <a:path h="4" extrusionOk="0">
                  <a:moveTo>
                    <a:pt x="0" y="4"/>
                  </a:moveTo>
                  <a:lnTo>
                    <a:pt x="0"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4820;p76">
              <a:extLst>
                <a:ext uri="{FF2B5EF4-FFF2-40B4-BE49-F238E27FC236}">
                  <a16:creationId xmlns:a16="http://schemas.microsoft.com/office/drawing/2014/main" id="{90EA6937-CD08-D5E8-BECC-600D1535FEE5}"/>
                </a:ext>
              </a:extLst>
            </p:cNvPr>
            <p:cNvSpPr/>
            <p:nvPr/>
          </p:nvSpPr>
          <p:spPr>
            <a:xfrm>
              <a:off x="2821460" y="1935421"/>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4821;p76">
              <a:extLst>
                <a:ext uri="{FF2B5EF4-FFF2-40B4-BE49-F238E27FC236}">
                  <a16:creationId xmlns:a16="http://schemas.microsoft.com/office/drawing/2014/main" id="{2D4BAEFF-1BD1-D7E3-DD77-2F3497A37C98}"/>
                </a:ext>
              </a:extLst>
            </p:cNvPr>
            <p:cNvSpPr/>
            <p:nvPr/>
          </p:nvSpPr>
          <p:spPr>
            <a:xfrm>
              <a:off x="2154289" y="1586085"/>
              <a:ext cx="69123" cy="54935"/>
            </a:xfrm>
            <a:custGeom>
              <a:avLst/>
              <a:gdLst/>
              <a:ahLst/>
              <a:cxnLst/>
              <a:rect l="l" t="t" r="r" b="b"/>
              <a:pathLst>
                <a:path w="5091" h="4046" extrusionOk="0">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4822;p76">
              <a:extLst>
                <a:ext uri="{FF2B5EF4-FFF2-40B4-BE49-F238E27FC236}">
                  <a16:creationId xmlns:a16="http://schemas.microsoft.com/office/drawing/2014/main" id="{1D457D30-69E1-07B4-8830-922A95284B30}"/>
                </a:ext>
              </a:extLst>
            </p:cNvPr>
            <p:cNvSpPr/>
            <p:nvPr/>
          </p:nvSpPr>
          <p:spPr>
            <a:xfrm>
              <a:off x="2164512" y="1680435"/>
              <a:ext cx="24820" cy="22661"/>
            </a:xfrm>
            <a:custGeom>
              <a:avLst/>
              <a:gdLst/>
              <a:ahLst/>
              <a:cxnLst/>
              <a:rect l="l" t="t" r="r" b="b"/>
              <a:pathLst>
                <a:path w="1828" h="1669" extrusionOk="0">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4823;p76">
              <a:extLst>
                <a:ext uri="{FF2B5EF4-FFF2-40B4-BE49-F238E27FC236}">
                  <a16:creationId xmlns:a16="http://schemas.microsoft.com/office/drawing/2014/main" id="{91C5CD74-06F8-098F-2834-D0F6227C005E}"/>
                </a:ext>
              </a:extLst>
            </p:cNvPr>
            <p:cNvSpPr/>
            <p:nvPr/>
          </p:nvSpPr>
          <p:spPr>
            <a:xfrm>
              <a:off x="2151397" y="1668202"/>
              <a:ext cx="37270" cy="31337"/>
            </a:xfrm>
            <a:custGeom>
              <a:avLst/>
              <a:gdLst/>
              <a:ahLst/>
              <a:cxnLst/>
              <a:rect l="l" t="t" r="r" b="b"/>
              <a:pathLst>
                <a:path w="2745" h="2308" extrusionOk="0">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4824;p76">
              <a:extLst>
                <a:ext uri="{FF2B5EF4-FFF2-40B4-BE49-F238E27FC236}">
                  <a16:creationId xmlns:a16="http://schemas.microsoft.com/office/drawing/2014/main" id="{32E15E14-B57D-3847-A430-F006C1803846}"/>
                </a:ext>
              </a:extLst>
            </p:cNvPr>
            <p:cNvSpPr/>
            <p:nvPr/>
          </p:nvSpPr>
          <p:spPr>
            <a:xfrm>
              <a:off x="2186141" y="168088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4825;p76">
              <a:extLst>
                <a:ext uri="{FF2B5EF4-FFF2-40B4-BE49-F238E27FC236}">
                  <a16:creationId xmlns:a16="http://schemas.microsoft.com/office/drawing/2014/main" id="{24707489-4238-9FD3-24E4-D4E0301AF267}"/>
                </a:ext>
              </a:extLst>
            </p:cNvPr>
            <p:cNvSpPr/>
            <p:nvPr/>
          </p:nvSpPr>
          <p:spPr>
            <a:xfrm>
              <a:off x="2187187" y="1681358"/>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4826;p76">
              <a:extLst>
                <a:ext uri="{FF2B5EF4-FFF2-40B4-BE49-F238E27FC236}">
                  <a16:creationId xmlns:a16="http://schemas.microsoft.com/office/drawing/2014/main" id="{B05D60F9-9CD1-B556-7570-D5854ADE050F}"/>
                </a:ext>
              </a:extLst>
            </p:cNvPr>
            <p:cNvSpPr/>
            <p:nvPr/>
          </p:nvSpPr>
          <p:spPr>
            <a:xfrm>
              <a:off x="2188327" y="1682024"/>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4827;p76">
              <a:extLst>
                <a:ext uri="{FF2B5EF4-FFF2-40B4-BE49-F238E27FC236}">
                  <a16:creationId xmlns:a16="http://schemas.microsoft.com/office/drawing/2014/main" id="{1DF7537D-53C9-1846-ADDF-B4660E89F2AC}"/>
                </a:ext>
              </a:extLst>
            </p:cNvPr>
            <p:cNvSpPr/>
            <p:nvPr/>
          </p:nvSpPr>
          <p:spPr>
            <a:xfrm>
              <a:off x="2185571" y="1680652"/>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4828;p76">
              <a:extLst>
                <a:ext uri="{FF2B5EF4-FFF2-40B4-BE49-F238E27FC236}">
                  <a16:creationId xmlns:a16="http://schemas.microsoft.com/office/drawing/2014/main" id="{FBE57133-9D83-46DC-D48F-E5C67C5A06A4}"/>
                </a:ext>
              </a:extLst>
            </p:cNvPr>
            <p:cNvSpPr/>
            <p:nvPr/>
          </p:nvSpPr>
          <p:spPr>
            <a:xfrm>
              <a:off x="2186657" y="168112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4829;p76">
              <a:extLst>
                <a:ext uri="{FF2B5EF4-FFF2-40B4-BE49-F238E27FC236}">
                  <a16:creationId xmlns:a16="http://schemas.microsoft.com/office/drawing/2014/main" id="{C163333B-77E4-52D6-606B-1CDC3EC0D229}"/>
                </a:ext>
              </a:extLst>
            </p:cNvPr>
            <p:cNvSpPr/>
            <p:nvPr/>
          </p:nvSpPr>
          <p:spPr>
            <a:xfrm>
              <a:off x="2184756" y="1680313"/>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4830;p76">
              <a:extLst>
                <a:ext uri="{FF2B5EF4-FFF2-40B4-BE49-F238E27FC236}">
                  <a16:creationId xmlns:a16="http://schemas.microsoft.com/office/drawing/2014/main" id="{216E451F-C8F9-6236-5E94-F49F724EE7B0}"/>
                </a:ext>
              </a:extLst>
            </p:cNvPr>
            <p:cNvSpPr/>
            <p:nvPr/>
          </p:nvSpPr>
          <p:spPr>
            <a:xfrm>
              <a:off x="2185137" y="1680462"/>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4831;p76">
              <a:extLst>
                <a:ext uri="{FF2B5EF4-FFF2-40B4-BE49-F238E27FC236}">
                  <a16:creationId xmlns:a16="http://schemas.microsoft.com/office/drawing/2014/main" id="{BA03023A-7760-EEB7-23F8-6A822BFF37D0}"/>
                </a:ext>
              </a:extLst>
            </p:cNvPr>
            <p:cNvSpPr/>
            <p:nvPr/>
          </p:nvSpPr>
          <p:spPr>
            <a:xfrm>
              <a:off x="2183616" y="167989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4832;p76">
              <a:extLst>
                <a:ext uri="{FF2B5EF4-FFF2-40B4-BE49-F238E27FC236}">
                  <a16:creationId xmlns:a16="http://schemas.microsoft.com/office/drawing/2014/main" id="{F81D509E-2F1B-9514-C64E-52837F612642}"/>
                </a:ext>
              </a:extLst>
            </p:cNvPr>
            <p:cNvSpPr/>
            <p:nvPr/>
          </p:nvSpPr>
          <p:spPr>
            <a:xfrm>
              <a:off x="2175347" y="1698615"/>
              <a:ext cx="163" cy="163"/>
            </a:xfrm>
            <a:custGeom>
              <a:avLst/>
              <a:gdLst/>
              <a:ahLst/>
              <a:cxnLst/>
              <a:rect l="l" t="t" r="r" b="b"/>
              <a:pathLst>
                <a:path w="12" h="12" extrusionOk="0">
                  <a:moveTo>
                    <a:pt x="1"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4833;p76">
              <a:extLst>
                <a:ext uri="{FF2B5EF4-FFF2-40B4-BE49-F238E27FC236}">
                  <a16:creationId xmlns:a16="http://schemas.microsoft.com/office/drawing/2014/main" id="{9F2339E2-5728-C61C-09E7-4D570FF88DA7}"/>
                </a:ext>
              </a:extLst>
            </p:cNvPr>
            <p:cNvSpPr/>
            <p:nvPr/>
          </p:nvSpPr>
          <p:spPr>
            <a:xfrm>
              <a:off x="2176257" y="1699525"/>
              <a:ext cx="54" cy="54"/>
            </a:xfrm>
            <a:custGeom>
              <a:avLst/>
              <a:gdLst/>
              <a:ahLst/>
              <a:cxnLst/>
              <a:rect l="l" t="t" r="r" b="b"/>
              <a:pathLst>
                <a:path w="4" h="4" extrusionOk="0">
                  <a:moveTo>
                    <a:pt x="4" y="4"/>
                  </a:moveTo>
                  <a:lnTo>
                    <a:pt x="0" y="0"/>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4834;p76">
              <a:extLst>
                <a:ext uri="{FF2B5EF4-FFF2-40B4-BE49-F238E27FC236}">
                  <a16:creationId xmlns:a16="http://schemas.microsoft.com/office/drawing/2014/main" id="{230B0B36-AFCF-1E8F-26F0-ABEE56BBCE98}"/>
                </a:ext>
              </a:extLst>
            </p:cNvPr>
            <p:cNvSpPr/>
            <p:nvPr/>
          </p:nvSpPr>
          <p:spPr>
            <a:xfrm>
              <a:off x="2187703" y="1681698"/>
              <a:ext cx="258" cy="109"/>
            </a:xfrm>
            <a:custGeom>
              <a:avLst/>
              <a:gdLst/>
              <a:ahLst/>
              <a:cxnLst/>
              <a:rect l="l" t="t" r="r" b="b"/>
              <a:pathLst>
                <a:path w="19"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4835;p76">
              <a:extLst>
                <a:ext uri="{FF2B5EF4-FFF2-40B4-BE49-F238E27FC236}">
                  <a16:creationId xmlns:a16="http://schemas.microsoft.com/office/drawing/2014/main" id="{98498A7C-195D-AE60-BC19-7849D0FC4E2C}"/>
                </a:ext>
              </a:extLst>
            </p:cNvPr>
            <p:cNvSpPr/>
            <p:nvPr/>
          </p:nvSpPr>
          <p:spPr>
            <a:xfrm>
              <a:off x="2167595" y="1679838"/>
              <a:ext cx="489" cy="163"/>
            </a:xfrm>
            <a:custGeom>
              <a:avLst/>
              <a:gdLst/>
              <a:ahLst/>
              <a:cxnLst/>
              <a:rect l="l" t="t" r="r" b="b"/>
              <a:pathLst>
                <a:path w="36" h="12" extrusionOk="0">
                  <a:moveTo>
                    <a:pt x="1" y="1"/>
                  </a:moveTo>
                  <a:cubicBezTo>
                    <a:pt x="11" y="8"/>
                    <a:pt x="25" y="11"/>
                    <a:pt x="36" y="4"/>
                  </a:cubicBezTo>
                  <a:cubicBezTo>
                    <a:pt x="25" y="11"/>
                    <a:pt x="1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4836;p76">
              <a:extLst>
                <a:ext uri="{FF2B5EF4-FFF2-40B4-BE49-F238E27FC236}">
                  <a16:creationId xmlns:a16="http://schemas.microsoft.com/office/drawing/2014/main" id="{F81AC10E-FC8D-AB29-F3AD-39437A549154}"/>
                </a:ext>
              </a:extLst>
            </p:cNvPr>
            <p:cNvSpPr/>
            <p:nvPr/>
          </p:nvSpPr>
          <p:spPr>
            <a:xfrm>
              <a:off x="2183711" y="16799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4837;p76">
              <a:extLst>
                <a:ext uri="{FF2B5EF4-FFF2-40B4-BE49-F238E27FC236}">
                  <a16:creationId xmlns:a16="http://schemas.microsoft.com/office/drawing/2014/main" id="{011E88E3-D5BB-13EC-DDBC-1B53057812FD}"/>
                </a:ext>
              </a:extLst>
            </p:cNvPr>
            <p:cNvSpPr/>
            <p:nvPr/>
          </p:nvSpPr>
          <p:spPr>
            <a:xfrm>
              <a:off x="2184145" y="168008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4838;p76">
              <a:extLst>
                <a:ext uri="{FF2B5EF4-FFF2-40B4-BE49-F238E27FC236}">
                  <a16:creationId xmlns:a16="http://schemas.microsoft.com/office/drawing/2014/main" id="{9ACC8CA6-8662-0A52-3235-E41C98A65388}"/>
                </a:ext>
              </a:extLst>
            </p:cNvPr>
            <p:cNvSpPr/>
            <p:nvPr/>
          </p:nvSpPr>
          <p:spPr>
            <a:xfrm>
              <a:off x="2183860" y="167998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4839;p76">
              <a:extLst>
                <a:ext uri="{FF2B5EF4-FFF2-40B4-BE49-F238E27FC236}">
                  <a16:creationId xmlns:a16="http://schemas.microsoft.com/office/drawing/2014/main" id="{E7C22968-D51D-0311-6EF7-2E1911E88AE4}"/>
                </a:ext>
              </a:extLst>
            </p:cNvPr>
            <p:cNvSpPr/>
            <p:nvPr/>
          </p:nvSpPr>
          <p:spPr>
            <a:xfrm>
              <a:off x="2189794" y="1704318"/>
              <a:ext cx="11324" cy="24833"/>
            </a:xfrm>
            <a:custGeom>
              <a:avLst/>
              <a:gdLst/>
              <a:ahLst/>
              <a:cxnLst/>
              <a:rect l="l" t="t" r="r" b="b"/>
              <a:pathLst>
                <a:path w="834" h="1829" extrusionOk="0">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4840;p76">
              <a:extLst>
                <a:ext uri="{FF2B5EF4-FFF2-40B4-BE49-F238E27FC236}">
                  <a16:creationId xmlns:a16="http://schemas.microsoft.com/office/drawing/2014/main" id="{F1322D57-F3AB-E406-75F0-C39E258242CE}"/>
                </a:ext>
              </a:extLst>
            </p:cNvPr>
            <p:cNvSpPr/>
            <p:nvPr/>
          </p:nvSpPr>
          <p:spPr>
            <a:xfrm>
              <a:off x="2121119" y="1644237"/>
              <a:ext cx="52626" cy="23163"/>
            </a:xfrm>
            <a:custGeom>
              <a:avLst/>
              <a:gdLst/>
              <a:ahLst/>
              <a:cxnLst/>
              <a:rect l="l" t="t" r="r" b="b"/>
              <a:pathLst>
                <a:path w="3876" h="1706" extrusionOk="0">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4841;p76">
              <a:extLst>
                <a:ext uri="{FF2B5EF4-FFF2-40B4-BE49-F238E27FC236}">
                  <a16:creationId xmlns:a16="http://schemas.microsoft.com/office/drawing/2014/main" id="{9CD271EC-F6B6-7E09-A372-D84A3C0D2C9E}"/>
                </a:ext>
              </a:extLst>
            </p:cNvPr>
            <p:cNvSpPr/>
            <p:nvPr/>
          </p:nvSpPr>
          <p:spPr>
            <a:xfrm>
              <a:off x="2168545" y="1647618"/>
              <a:ext cx="45838" cy="25064"/>
            </a:xfrm>
            <a:custGeom>
              <a:avLst/>
              <a:gdLst/>
              <a:ahLst/>
              <a:cxnLst/>
              <a:rect l="l" t="t" r="r" b="b"/>
              <a:pathLst>
                <a:path w="3376" h="1846" extrusionOk="0">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4842;p76">
              <a:extLst>
                <a:ext uri="{FF2B5EF4-FFF2-40B4-BE49-F238E27FC236}">
                  <a16:creationId xmlns:a16="http://schemas.microsoft.com/office/drawing/2014/main" id="{5D2129E3-2322-B834-88A0-A2FAD68FCE90}"/>
                </a:ext>
              </a:extLst>
            </p:cNvPr>
            <p:cNvSpPr/>
            <p:nvPr/>
          </p:nvSpPr>
          <p:spPr>
            <a:xfrm>
              <a:off x="2170215" y="1666817"/>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4843;p76">
              <a:extLst>
                <a:ext uri="{FF2B5EF4-FFF2-40B4-BE49-F238E27FC236}">
                  <a16:creationId xmlns:a16="http://schemas.microsoft.com/office/drawing/2014/main" id="{5AA15B36-4F38-36F9-258F-A94364FAAA58}"/>
                </a:ext>
              </a:extLst>
            </p:cNvPr>
            <p:cNvSpPr/>
            <p:nvPr/>
          </p:nvSpPr>
          <p:spPr>
            <a:xfrm>
              <a:off x="2170636" y="1667061"/>
              <a:ext cx="68" cy="54"/>
            </a:xfrm>
            <a:custGeom>
              <a:avLst/>
              <a:gdLst/>
              <a:ahLst/>
              <a:cxnLst/>
              <a:rect l="l" t="t" r="r" b="b"/>
              <a:pathLst>
                <a:path w="5" h="4" extrusionOk="0">
                  <a:moveTo>
                    <a:pt x="4"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4844;p76">
              <a:extLst>
                <a:ext uri="{FF2B5EF4-FFF2-40B4-BE49-F238E27FC236}">
                  <a16:creationId xmlns:a16="http://schemas.microsoft.com/office/drawing/2014/main" id="{93AD02FE-7E4F-E989-EC7D-5A074B854F50}"/>
                </a:ext>
              </a:extLst>
            </p:cNvPr>
            <p:cNvSpPr/>
            <p:nvPr/>
          </p:nvSpPr>
          <p:spPr>
            <a:xfrm>
              <a:off x="2175252" y="1670524"/>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4845;p76">
              <a:extLst>
                <a:ext uri="{FF2B5EF4-FFF2-40B4-BE49-F238E27FC236}">
                  <a16:creationId xmlns:a16="http://schemas.microsoft.com/office/drawing/2014/main" id="{B9B844F7-696F-2F4A-D871-0931C180867C}"/>
                </a:ext>
              </a:extLst>
            </p:cNvPr>
            <p:cNvSpPr/>
            <p:nvPr/>
          </p:nvSpPr>
          <p:spPr>
            <a:xfrm>
              <a:off x="2182571" y="1671854"/>
              <a:ext cx="2539" cy="733"/>
            </a:xfrm>
            <a:custGeom>
              <a:avLst/>
              <a:gdLst/>
              <a:ahLst/>
              <a:cxnLst/>
              <a:rect l="l" t="t" r="r" b="b"/>
              <a:pathLst>
                <a:path w="187" h="54" extrusionOk="0">
                  <a:moveTo>
                    <a:pt x="186" y="1"/>
                  </a:moveTo>
                  <a:cubicBezTo>
                    <a:pt x="95" y="29"/>
                    <a:pt x="32" y="43"/>
                    <a:pt x="1" y="53"/>
                  </a:cubicBezTo>
                  <a:cubicBezTo>
                    <a:pt x="29" y="46"/>
                    <a:pt x="78" y="36"/>
                    <a:pt x="134" y="18"/>
                  </a:cubicBezTo>
                  <a:lnTo>
                    <a:pt x="18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4846;p76">
              <a:extLst>
                <a:ext uri="{FF2B5EF4-FFF2-40B4-BE49-F238E27FC236}">
                  <a16:creationId xmlns:a16="http://schemas.microsoft.com/office/drawing/2014/main" id="{FFEDE4C7-6EF4-ABCA-3BAE-34859012ACFC}"/>
                </a:ext>
              </a:extLst>
            </p:cNvPr>
            <p:cNvSpPr/>
            <p:nvPr/>
          </p:nvSpPr>
          <p:spPr>
            <a:xfrm>
              <a:off x="2175592" y="1670809"/>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4847;p76">
              <a:extLst>
                <a:ext uri="{FF2B5EF4-FFF2-40B4-BE49-F238E27FC236}">
                  <a16:creationId xmlns:a16="http://schemas.microsoft.com/office/drawing/2014/main" id="{7B9E42BB-8958-DBCC-4E19-5043660598F1}"/>
                </a:ext>
              </a:extLst>
            </p:cNvPr>
            <p:cNvSpPr/>
            <p:nvPr/>
          </p:nvSpPr>
          <p:spPr>
            <a:xfrm>
              <a:off x="2174587" y="166985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4848;p76">
              <a:extLst>
                <a:ext uri="{FF2B5EF4-FFF2-40B4-BE49-F238E27FC236}">
                  <a16:creationId xmlns:a16="http://schemas.microsoft.com/office/drawing/2014/main" id="{BF3E424E-75A0-5989-C21F-51E7DADF5716}"/>
                </a:ext>
              </a:extLst>
            </p:cNvPr>
            <p:cNvSpPr/>
            <p:nvPr/>
          </p:nvSpPr>
          <p:spPr>
            <a:xfrm>
              <a:off x="2174207" y="1669573"/>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4849;p76">
              <a:extLst>
                <a:ext uri="{FF2B5EF4-FFF2-40B4-BE49-F238E27FC236}">
                  <a16:creationId xmlns:a16="http://schemas.microsoft.com/office/drawing/2014/main" id="{BCDBDF5B-91B4-60B6-2DD8-3454D21D0D7D}"/>
                </a:ext>
              </a:extLst>
            </p:cNvPr>
            <p:cNvSpPr/>
            <p:nvPr/>
          </p:nvSpPr>
          <p:spPr>
            <a:xfrm>
              <a:off x="2171070" y="1667346"/>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4850;p76">
              <a:extLst>
                <a:ext uri="{FF2B5EF4-FFF2-40B4-BE49-F238E27FC236}">
                  <a16:creationId xmlns:a16="http://schemas.microsoft.com/office/drawing/2014/main" id="{60737023-3274-A9C1-D197-E9C8576682D7}"/>
                </a:ext>
              </a:extLst>
            </p:cNvPr>
            <p:cNvSpPr/>
            <p:nvPr/>
          </p:nvSpPr>
          <p:spPr>
            <a:xfrm>
              <a:off x="2173786" y="1669247"/>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4851;p76">
              <a:extLst>
                <a:ext uri="{FF2B5EF4-FFF2-40B4-BE49-F238E27FC236}">
                  <a16:creationId xmlns:a16="http://schemas.microsoft.com/office/drawing/2014/main" id="{32BE6C91-CC40-5143-B463-C85239094CA3}"/>
                </a:ext>
              </a:extLst>
            </p:cNvPr>
            <p:cNvSpPr/>
            <p:nvPr/>
          </p:nvSpPr>
          <p:spPr>
            <a:xfrm>
              <a:off x="2174926" y="16701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4852;p76">
              <a:extLst>
                <a:ext uri="{FF2B5EF4-FFF2-40B4-BE49-F238E27FC236}">
                  <a16:creationId xmlns:a16="http://schemas.microsoft.com/office/drawing/2014/main" id="{BC3F5CAF-42EA-BFCD-5D81-60F3111CEBE1}"/>
                </a:ext>
              </a:extLst>
            </p:cNvPr>
            <p:cNvSpPr/>
            <p:nvPr/>
          </p:nvSpPr>
          <p:spPr>
            <a:xfrm>
              <a:off x="2171546" y="166767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4853;p76">
              <a:extLst>
                <a:ext uri="{FF2B5EF4-FFF2-40B4-BE49-F238E27FC236}">
                  <a16:creationId xmlns:a16="http://schemas.microsoft.com/office/drawing/2014/main" id="{B536A148-70D7-98BB-F4CB-C591C3595E42}"/>
                </a:ext>
              </a:extLst>
            </p:cNvPr>
            <p:cNvSpPr/>
            <p:nvPr/>
          </p:nvSpPr>
          <p:spPr>
            <a:xfrm>
              <a:off x="2172971" y="1668623"/>
              <a:ext cx="54" cy="68"/>
            </a:xfrm>
            <a:custGeom>
              <a:avLst/>
              <a:gdLst/>
              <a:ahLst/>
              <a:cxnLst/>
              <a:rect l="l" t="t" r="r" b="b"/>
              <a:pathLst>
                <a:path w="4"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4854;p76">
              <a:extLst>
                <a:ext uri="{FF2B5EF4-FFF2-40B4-BE49-F238E27FC236}">
                  <a16:creationId xmlns:a16="http://schemas.microsoft.com/office/drawing/2014/main" id="{BCD59655-729D-801D-8FD9-2E05BA8A548A}"/>
                </a:ext>
              </a:extLst>
            </p:cNvPr>
            <p:cNvSpPr/>
            <p:nvPr/>
          </p:nvSpPr>
          <p:spPr>
            <a:xfrm>
              <a:off x="2173351" y="1668908"/>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4855;p76">
              <a:extLst>
                <a:ext uri="{FF2B5EF4-FFF2-40B4-BE49-F238E27FC236}">
                  <a16:creationId xmlns:a16="http://schemas.microsoft.com/office/drawing/2014/main" id="{A45A8C6D-F1B9-569D-94F8-DCA26C3E2AE4}"/>
                </a:ext>
              </a:extLst>
            </p:cNvPr>
            <p:cNvSpPr/>
            <p:nvPr/>
          </p:nvSpPr>
          <p:spPr>
            <a:xfrm>
              <a:off x="2174831" y="1654081"/>
              <a:ext cx="54" cy="299"/>
            </a:xfrm>
            <a:custGeom>
              <a:avLst/>
              <a:gdLst/>
              <a:ahLst/>
              <a:cxnLst/>
              <a:rect l="l" t="t" r="r" b="b"/>
              <a:pathLst>
                <a:path w="4" h="22" extrusionOk="0">
                  <a:moveTo>
                    <a:pt x="4" y="0"/>
                  </a:moveTo>
                  <a:cubicBezTo>
                    <a:pt x="0" y="7"/>
                    <a:pt x="0" y="14"/>
                    <a:pt x="0" y="21"/>
                  </a:cubicBezTo>
                  <a:cubicBezTo>
                    <a:pt x="0" y="14"/>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4856;p76">
              <a:extLst>
                <a:ext uri="{FF2B5EF4-FFF2-40B4-BE49-F238E27FC236}">
                  <a16:creationId xmlns:a16="http://schemas.microsoft.com/office/drawing/2014/main" id="{028E60E0-3DEB-C8F5-614D-4D5F7E2902DA}"/>
                </a:ext>
              </a:extLst>
            </p:cNvPr>
            <p:cNvSpPr/>
            <p:nvPr/>
          </p:nvSpPr>
          <p:spPr>
            <a:xfrm>
              <a:off x="2168599" y="166343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4857;p76">
              <a:extLst>
                <a:ext uri="{FF2B5EF4-FFF2-40B4-BE49-F238E27FC236}">
                  <a16:creationId xmlns:a16="http://schemas.microsoft.com/office/drawing/2014/main" id="{7FFB5162-CC2E-24C1-BD5F-948B0258D809}"/>
                </a:ext>
              </a:extLst>
            </p:cNvPr>
            <p:cNvSpPr/>
            <p:nvPr/>
          </p:nvSpPr>
          <p:spPr>
            <a:xfrm>
              <a:off x="2168409" y="1663871"/>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4858;p76">
              <a:extLst>
                <a:ext uri="{FF2B5EF4-FFF2-40B4-BE49-F238E27FC236}">
                  <a16:creationId xmlns:a16="http://schemas.microsoft.com/office/drawing/2014/main" id="{1B2815E5-4B93-1773-E073-A2FDC37DFC61}"/>
                </a:ext>
              </a:extLst>
            </p:cNvPr>
            <p:cNvSpPr/>
            <p:nvPr/>
          </p:nvSpPr>
          <p:spPr>
            <a:xfrm>
              <a:off x="2168450" y="1663680"/>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4859;p76">
              <a:extLst>
                <a:ext uri="{FF2B5EF4-FFF2-40B4-BE49-F238E27FC236}">
                  <a16:creationId xmlns:a16="http://schemas.microsoft.com/office/drawing/2014/main" id="{D9E41A1F-1EBB-D2C2-80C9-E1FBFFB84CF6}"/>
                </a:ext>
              </a:extLst>
            </p:cNvPr>
            <p:cNvSpPr/>
            <p:nvPr/>
          </p:nvSpPr>
          <p:spPr>
            <a:xfrm>
              <a:off x="2168735" y="166334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4860;p76">
              <a:extLst>
                <a:ext uri="{FF2B5EF4-FFF2-40B4-BE49-F238E27FC236}">
                  <a16:creationId xmlns:a16="http://schemas.microsoft.com/office/drawing/2014/main" id="{33772551-984B-53B1-8530-A70A052D107A}"/>
                </a:ext>
              </a:extLst>
            </p:cNvPr>
            <p:cNvSpPr/>
            <p:nvPr/>
          </p:nvSpPr>
          <p:spPr>
            <a:xfrm>
              <a:off x="2168694" y="166334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4861;p76">
              <a:extLst>
                <a:ext uri="{FF2B5EF4-FFF2-40B4-BE49-F238E27FC236}">
                  <a16:creationId xmlns:a16="http://schemas.microsoft.com/office/drawing/2014/main" id="{565218B6-ED84-AD4F-BBF7-6FE9D5A4D908}"/>
                </a:ext>
              </a:extLst>
            </p:cNvPr>
            <p:cNvSpPr/>
            <p:nvPr/>
          </p:nvSpPr>
          <p:spPr>
            <a:xfrm>
              <a:off x="2168640" y="1663395"/>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4862;p76">
              <a:extLst>
                <a:ext uri="{FF2B5EF4-FFF2-40B4-BE49-F238E27FC236}">
                  <a16:creationId xmlns:a16="http://schemas.microsoft.com/office/drawing/2014/main" id="{E5C44E18-4E4C-9F0C-59F7-0309E0AB09E7}"/>
                </a:ext>
              </a:extLst>
            </p:cNvPr>
            <p:cNvSpPr/>
            <p:nvPr/>
          </p:nvSpPr>
          <p:spPr>
            <a:xfrm>
              <a:off x="2168504" y="1663531"/>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4863;p76">
              <a:extLst>
                <a:ext uri="{FF2B5EF4-FFF2-40B4-BE49-F238E27FC236}">
                  <a16:creationId xmlns:a16="http://schemas.microsoft.com/office/drawing/2014/main" id="{5A74126E-E498-E02B-66DF-FC981915BB7B}"/>
                </a:ext>
              </a:extLst>
            </p:cNvPr>
            <p:cNvSpPr/>
            <p:nvPr/>
          </p:nvSpPr>
          <p:spPr>
            <a:xfrm>
              <a:off x="2174872" y="1653891"/>
              <a:ext cx="68" cy="109"/>
            </a:xfrm>
            <a:custGeom>
              <a:avLst/>
              <a:gdLst/>
              <a:ahLst/>
              <a:cxnLst/>
              <a:rect l="l" t="t" r="r" b="b"/>
              <a:pathLst>
                <a:path w="5" h="8" extrusionOk="0">
                  <a:moveTo>
                    <a:pt x="4" y="0"/>
                  </a:moveTo>
                  <a:lnTo>
                    <a:pt x="4" y="0"/>
                  </a:lnTo>
                  <a:cubicBezTo>
                    <a:pt x="4" y="0"/>
                    <a:pt x="1" y="4"/>
                    <a:pt x="1" y="7"/>
                  </a:cubicBezTo>
                  <a:cubicBezTo>
                    <a:pt x="4" y="4"/>
                    <a:pt x="4" y="0"/>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4864;p76">
              <a:extLst>
                <a:ext uri="{FF2B5EF4-FFF2-40B4-BE49-F238E27FC236}">
                  <a16:creationId xmlns:a16="http://schemas.microsoft.com/office/drawing/2014/main" id="{FDB8F237-D265-FB85-91CE-95B3AB175C63}"/>
                </a:ext>
              </a:extLst>
            </p:cNvPr>
            <p:cNvSpPr/>
            <p:nvPr/>
          </p:nvSpPr>
          <p:spPr>
            <a:xfrm>
              <a:off x="2141078" y="1625270"/>
              <a:ext cx="43597" cy="21317"/>
            </a:xfrm>
            <a:custGeom>
              <a:avLst/>
              <a:gdLst/>
              <a:ahLst/>
              <a:cxnLst/>
              <a:rect l="l" t="t" r="r" b="b"/>
              <a:pathLst>
                <a:path w="3211" h="1570" extrusionOk="0">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4865;p76">
              <a:extLst>
                <a:ext uri="{FF2B5EF4-FFF2-40B4-BE49-F238E27FC236}">
                  <a16:creationId xmlns:a16="http://schemas.microsoft.com/office/drawing/2014/main" id="{7D7693F5-09FD-3B13-3BAF-0200E559E023}"/>
                </a:ext>
              </a:extLst>
            </p:cNvPr>
            <p:cNvSpPr/>
            <p:nvPr/>
          </p:nvSpPr>
          <p:spPr>
            <a:xfrm>
              <a:off x="2183195" y="1635589"/>
              <a:ext cx="1534" cy="2390"/>
            </a:xfrm>
            <a:custGeom>
              <a:avLst/>
              <a:gdLst/>
              <a:ahLst/>
              <a:cxnLst/>
              <a:rect l="l" t="t" r="r" b="b"/>
              <a:pathLst>
                <a:path w="113" h="176" extrusionOk="0">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4866;p76">
              <a:extLst>
                <a:ext uri="{FF2B5EF4-FFF2-40B4-BE49-F238E27FC236}">
                  <a16:creationId xmlns:a16="http://schemas.microsoft.com/office/drawing/2014/main" id="{F9B3242C-613C-8708-0F04-0DBB2E3C6200}"/>
                </a:ext>
              </a:extLst>
            </p:cNvPr>
            <p:cNvSpPr/>
            <p:nvPr/>
          </p:nvSpPr>
          <p:spPr>
            <a:xfrm>
              <a:off x="2161756" y="1626465"/>
              <a:ext cx="774" cy="394"/>
            </a:xfrm>
            <a:custGeom>
              <a:avLst/>
              <a:gdLst/>
              <a:ahLst/>
              <a:cxnLst/>
              <a:rect l="l" t="t" r="r" b="b"/>
              <a:pathLst>
                <a:path w="57" h="29" extrusionOk="0">
                  <a:moveTo>
                    <a:pt x="0" y="0"/>
                  </a:moveTo>
                  <a:cubicBezTo>
                    <a:pt x="18" y="11"/>
                    <a:pt x="35" y="18"/>
                    <a:pt x="56" y="28"/>
                  </a:cubicBezTo>
                  <a:cubicBezTo>
                    <a:pt x="35" y="18"/>
                    <a:pt x="1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4867;p76">
              <a:extLst>
                <a:ext uri="{FF2B5EF4-FFF2-40B4-BE49-F238E27FC236}">
                  <a16:creationId xmlns:a16="http://schemas.microsoft.com/office/drawing/2014/main" id="{32CB4DD9-7CB4-4A7F-355C-01052A4F8A55}"/>
                </a:ext>
              </a:extLst>
            </p:cNvPr>
            <p:cNvSpPr/>
            <p:nvPr/>
          </p:nvSpPr>
          <p:spPr>
            <a:xfrm>
              <a:off x="2162612" y="1626885"/>
              <a:ext cx="720" cy="299"/>
            </a:xfrm>
            <a:custGeom>
              <a:avLst/>
              <a:gdLst/>
              <a:ahLst/>
              <a:cxnLst/>
              <a:rect l="l" t="t" r="r" b="b"/>
              <a:pathLst>
                <a:path w="53" h="22" extrusionOk="0">
                  <a:moveTo>
                    <a:pt x="0" y="1"/>
                  </a:moveTo>
                  <a:lnTo>
                    <a:pt x="0" y="1"/>
                  </a:lnTo>
                  <a:cubicBezTo>
                    <a:pt x="18" y="11"/>
                    <a:pt x="39" y="18"/>
                    <a:pt x="53" y="22"/>
                  </a:cubicBezTo>
                  <a:cubicBezTo>
                    <a:pt x="39"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4868;p76">
              <a:extLst>
                <a:ext uri="{FF2B5EF4-FFF2-40B4-BE49-F238E27FC236}">
                  <a16:creationId xmlns:a16="http://schemas.microsoft.com/office/drawing/2014/main" id="{49AFBE77-DF0B-82F7-C0D9-A23F6DB89C62}"/>
                </a:ext>
              </a:extLst>
            </p:cNvPr>
            <p:cNvSpPr/>
            <p:nvPr/>
          </p:nvSpPr>
          <p:spPr>
            <a:xfrm>
              <a:off x="2183046" y="1635439"/>
              <a:ext cx="68" cy="68"/>
            </a:xfrm>
            <a:custGeom>
              <a:avLst/>
              <a:gdLst/>
              <a:ahLst/>
              <a:cxnLst/>
              <a:rect l="l" t="t" r="r" b="b"/>
              <a:pathLst>
                <a:path w="5" h="5" extrusionOk="0">
                  <a:moveTo>
                    <a:pt x="1" y="1"/>
                  </a:moveTo>
                  <a:lnTo>
                    <a:pt x="1" y="1"/>
                  </a:ln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4869;p76">
              <a:extLst>
                <a:ext uri="{FF2B5EF4-FFF2-40B4-BE49-F238E27FC236}">
                  <a16:creationId xmlns:a16="http://schemas.microsoft.com/office/drawing/2014/main" id="{F82DAC41-B785-F38A-ED50-9CF906A7826B}"/>
                </a:ext>
              </a:extLst>
            </p:cNvPr>
            <p:cNvSpPr/>
            <p:nvPr/>
          </p:nvSpPr>
          <p:spPr>
            <a:xfrm>
              <a:off x="2160711" y="1625894"/>
              <a:ext cx="815" cy="489"/>
            </a:xfrm>
            <a:custGeom>
              <a:avLst/>
              <a:gdLst/>
              <a:ahLst/>
              <a:cxnLst/>
              <a:rect l="l" t="t" r="r" b="b"/>
              <a:pathLst>
                <a:path w="60" h="36" extrusionOk="0">
                  <a:moveTo>
                    <a:pt x="0" y="0"/>
                  </a:moveTo>
                  <a:cubicBezTo>
                    <a:pt x="21" y="11"/>
                    <a:pt x="42" y="25"/>
                    <a:pt x="60" y="35"/>
                  </a:cubicBezTo>
                  <a:cubicBezTo>
                    <a:pt x="42" y="25"/>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4870;p76">
              <a:extLst>
                <a:ext uri="{FF2B5EF4-FFF2-40B4-BE49-F238E27FC236}">
                  <a16:creationId xmlns:a16="http://schemas.microsoft.com/office/drawing/2014/main" id="{65FF4FA4-DEEA-4407-2DC4-B979552508B5}"/>
                </a:ext>
              </a:extLst>
            </p:cNvPr>
            <p:cNvSpPr/>
            <p:nvPr/>
          </p:nvSpPr>
          <p:spPr>
            <a:xfrm>
              <a:off x="2159801" y="1625270"/>
              <a:ext cx="869" cy="584"/>
            </a:xfrm>
            <a:custGeom>
              <a:avLst/>
              <a:gdLst/>
              <a:ahLst/>
              <a:cxnLst/>
              <a:rect l="l" t="t" r="r" b="b"/>
              <a:pathLst>
                <a:path w="64" h="43" extrusionOk="0">
                  <a:moveTo>
                    <a:pt x="1" y="1"/>
                  </a:moveTo>
                  <a:cubicBezTo>
                    <a:pt x="22" y="15"/>
                    <a:pt x="43" y="29"/>
                    <a:pt x="64" y="43"/>
                  </a:cubicBezTo>
                  <a:cubicBezTo>
                    <a:pt x="43" y="29"/>
                    <a:pt x="22"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4871;p76">
              <a:extLst>
                <a:ext uri="{FF2B5EF4-FFF2-40B4-BE49-F238E27FC236}">
                  <a16:creationId xmlns:a16="http://schemas.microsoft.com/office/drawing/2014/main" id="{5610BBE6-6862-4159-D923-6F2AB9A10FC5}"/>
                </a:ext>
              </a:extLst>
            </p:cNvPr>
            <p:cNvSpPr/>
            <p:nvPr/>
          </p:nvSpPr>
          <p:spPr>
            <a:xfrm>
              <a:off x="2166359" y="1644333"/>
              <a:ext cx="204" cy="163"/>
            </a:xfrm>
            <a:custGeom>
              <a:avLst/>
              <a:gdLst/>
              <a:ahLst/>
              <a:cxnLst/>
              <a:rect l="l" t="t" r="r" b="b"/>
              <a:pathLst>
                <a:path w="15" h="12" extrusionOk="0">
                  <a:moveTo>
                    <a:pt x="1" y="1"/>
                  </a:moveTo>
                  <a:cubicBezTo>
                    <a:pt x="8" y="4"/>
                    <a:pt x="11" y="8"/>
                    <a:pt x="15" y="11"/>
                  </a:cubicBezTo>
                  <a:cubicBezTo>
                    <a:pt x="11"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4872;p76">
              <a:extLst>
                <a:ext uri="{FF2B5EF4-FFF2-40B4-BE49-F238E27FC236}">
                  <a16:creationId xmlns:a16="http://schemas.microsoft.com/office/drawing/2014/main" id="{B323DF26-CF9D-2968-977B-75075DAE4CEF}"/>
                </a:ext>
              </a:extLst>
            </p:cNvPr>
            <p:cNvSpPr/>
            <p:nvPr/>
          </p:nvSpPr>
          <p:spPr>
            <a:xfrm>
              <a:off x="2156855" y="164647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4873;p76">
              <a:extLst>
                <a:ext uri="{FF2B5EF4-FFF2-40B4-BE49-F238E27FC236}">
                  <a16:creationId xmlns:a16="http://schemas.microsoft.com/office/drawing/2014/main" id="{6253026E-FCF5-F42C-3CF6-E02C5E2593C6}"/>
                </a:ext>
              </a:extLst>
            </p:cNvPr>
            <p:cNvSpPr/>
            <p:nvPr/>
          </p:nvSpPr>
          <p:spPr>
            <a:xfrm>
              <a:off x="2157045" y="1646423"/>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4874;p76">
              <a:extLst>
                <a:ext uri="{FF2B5EF4-FFF2-40B4-BE49-F238E27FC236}">
                  <a16:creationId xmlns:a16="http://schemas.microsoft.com/office/drawing/2014/main" id="{905E9C56-5DD6-B801-5A6C-A25E71A067EC}"/>
                </a:ext>
              </a:extLst>
            </p:cNvPr>
            <p:cNvSpPr/>
            <p:nvPr/>
          </p:nvSpPr>
          <p:spPr>
            <a:xfrm>
              <a:off x="2156570" y="1646518"/>
              <a:ext cx="204" cy="68"/>
            </a:xfrm>
            <a:custGeom>
              <a:avLst/>
              <a:gdLst/>
              <a:ahLst/>
              <a:cxnLst/>
              <a:rect l="l" t="t" r="r" b="b"/>
              <a:pathLst>
                <a:path w="15" h="5" extrusionOk="0">
                  <a:moveTo>
                    <a:pt x="1" y="4"/>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4875;p76">
              <a:extLst>
                <a:ext uri="{FF2B5EF4-FFF2-40B4-BE49-F238E27FC236}">
                  <a16:creationId xmlns:a16="http://schemas.microsoft.com/office/drawing/2014/main" id="{FF66EB49-9B50-A071-DE2D-DD7291D193E3}"/>
                </a:ext>
              </a:extLst>
            </p:cNvPr>
            <p:cNvSpPr/>
            <p:nvPr/>
          </p:nvSpPr>
          <p:spPr>
            <a:xfrm>
              <a:off x="2157384" y="1646233"/>
              <a:ext cx="149" cy="109"/>
            </a:xfrm>
            <a:custGeom>
              <a:avLst/>
              <a:gdLst/>
              <a:ahLst/>
              <a:cxnLst/>
              <a:rect l="l" t="t" r="r" b="b"/>
              <a:pathLst>
                <a:path w="11" h="8" extrusionOk="0">
                  <a:moveTo>
                    <a:pt x="0" y="8"/>
                  </a:moveTo>
                  <a:cubicBezTo>
                    <a:pt x="4" y="4"/>
                    <a:pt x="7" y="4"/>
                    <a:pt x="11" y="1"/>
                  </a:cubicBezTo>
                  <a:cubicBezTo>
                    <a:pt x="7" y="4"/>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4876;p76">
              <a:extLst>
                <a:ext uri="{FF2B5EF4-FFF2-40B4-BE49-F238E27FC236}">
                  <a16:creationId xmlns:a16="http://schemas.microsoft.com/office/drawing/2014/main" id="{EFA08C07-2F8A-DD72-5B44-58DC6BBBA170}"/>
                </a:ext>
              </a:extLst>
            </p:cNvPr>
            <p:cNvSpPr/>
            <p:nvPr/>
          </p:nvSpPr>
          <p:spPr>
            <a:xfrm>
              <a:off x="2165028" y="1643531"/>
              <a:ext cx="1059" cy="584"/>
            </a:xfrm>
            <a:custGeom>
              <a:avLst/>
              <a:gdLst/>
              <a:ahLst/>
              <a:cxnLst/>
              <a:rect l="l" t="t" r="r" b="b"/>
              <a:pathLst>
                <a:path w="78" h="43" extrusionOk="0">
                  <a:moveTo>
                    <a:pt x="1" y="0"/>
                  </a:moveTo>
                  <a:cubicBezTo>
                    <a:pt x="29" y="11"/>
                    <a:pt x="53" y="25"/>
                    <a:pt x="78" y="42"/>
                  </a:cubicBezTo>
                  <a:cubicBezTo>
                    <a:pt x="53" y="25"/>
                    <a:pt x="29"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4877;p76">
              <a:extLst>
                <a:ext uri="{FF2B5EF4-FFF2-40B4-BE49-F238E27FC236}">
                  <a16:creationId xmlns:a16="http://schemas.microsoft.com/office/drawing/2014/main" id="{3D7CC16A-58C2-A171-16DE-459C2454BF27}"/>
                </a:ext>
              </a:extLst>
            </p:cNvPr>
            <p:cNvSpPr/>
            <p:nvPr/>
          </p:nvSpPr>
          <p:spPr>
            <a:xfrm>
              <a:off x="2157235" y="164638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4878;p76">
              <a:extLst>
                <a:ext uri="{FF2B5EF4-FFF2-40B4-BE49-F238E27FC236}">
                  <a16:creationId xmlns:a16="http://schemas.microsoft.com/office/drawing/2014/main" id="{CC7863D9-769B-9859-3EBD-AE0B010AFCFC}"/>
                </a:ext>
              </a:extLst>
            </p:cNvPr>
            <p:cNvSpPr/>
            <p:nvPr/>
          </p:nvSpPr>
          <p:spPr>
            <a:xfrm>
              <a:off x="2160561" y="1642432"/>
              <a:ext cx="1303" cy="204"/>
            </a:xfrm>
            <a:custGeom>
              <a:avLst/>
              <a:gdLst/>
              <a:ahLst/>
              <a:cxnLst/>
              <a:rect l="l" t="t" r="r" b="b"/>
              <a:pathLst>
                <a:path w="96" h="15" extrusionOk="0">
                  <a:moveTo>
                    <a:pt x="1" y="1"/>
                  </a:moveTo>
                  <a:cubicBezTo>
                    <a:pt x="25" y="4"/>
                    <a:pt x="60" y="8"/>
                    <a:pt x="95" y="15"/>
                  </a:cubicBezTo>
                  <a:cubicBezTo>
                    <a:pt x="60" y="8"/>
                    <a:pt x="29"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4879;p76">
              <a:extLst>
                <a:ext uri="{FF2B5EF4-FFF2-40B4-BE49-F238E27FC236}">
                  <a16:creationId xmlns:a16="http://schemas.microsoft.com/office/drawing/2014/main" id="{FACC2BDF-C6AA-AD44-8FC0-1757275B7685}"/>
                </a:ext>
              </a:extLst>
            </p:cNvPr>
            <p:cNvSpPr/>
            <p:nvPr/>
          </p:nvSpPr>
          <p:spPr>
            <a:xfrm>
              <a:off x="2164458" y="1643287"/>
              <a:ext cx="489" cy="204"/>
            </a:xfrm>
            <a:custGeom>
              <a:avLst/>
              <a:gdLst/>
              <a:ahLst/>
              <a:cxnLst/>
              <a:rect l="l" t="t" r="r" b="b"/>
              <a:pathLst>
                <a:path w="36" h="15" extrusionOk="0">
                  <a:moveTo>
                    <a:pt x="1" y="1"/>
                  </a:moveTo>
                  <a:cubicBezTo>
                    <a:pt x="15" y="4"/>
                    <a:pt x="25" y="8"/>
                    <a:pt x="36" y="15"/>
                  </a:cubicBezTo>
                  <a:cubicBezTo>
                    <a:pt x="25" y="8"/>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4880;p76">
              <a:extLst>
                <a:ext uri="{FF2B5EF4-FFF2-40B4-BE49-F238E27FC236}">
                  <a16:creationId xmlns:a16="http://schemas.microsoft.com/office/drawing/2014/main" id="{8204BA50-07AB-18E3-DE41-28106F15035F}"/>
                </a:ext>
              </a:extLst>
            </p:cNvPr>
            <p:cNvSpPr/>
            <p:nvPr/>
          </p:nvSpPr>
          <p:spPr>
            <a:xfrm>
              <a:off x="2162136" y="1642676"/>
              <a:ext cx="2200" cy="584"/>
            </a:xfrm>
            <a:custGeom>
              <a:avLst/>
              <a:gdLst/>
              <a:ahLst/>
              <a:cxnLst/>
              <a:rect l="l" t="t" r="r" b="b"/>
              <a:pathLst>
                <a:path w="162" h="43" extrusionOk="0">
                  <a:moveTo>
                    <a:pt x="0" y="0"/>
                  </a:moveTo>
                  <a:cubicBezTo>
                    <a:pt x="56" y="7"/>
                    <a:pt x="109" y="21"/>
                    <a:pt x="161" y="42"/>
                  </a:cubicBezTo>
                  <a:cubicBezTo>
                    <a:pt x="109" y="21"/>
                    <a:pt x="5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4881;p76">
              <a:extLst>
                <a:ext uri="{FF2B5EF4-FFF2-40B4-BE49-F238E27FC236}">
                  <a16:creationId xmlns:a16="http://schemas.microsoft.com/office/drawing/2014/main" id="{67664378-90B2-786B-2DE3-CF2F19BF6EFE}"/>
                </a:ext>
              </a:extLst>
            </p:cNvPr>
            <p:cNvSpPr/>
            <p:nvPr/>
          </p:nvSpPr>
          <p:spPr>
            <a:xfrm>
              <a:off x="2156244" y="1646614"/>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4882;p76">
              <a:extLst>
                <a:ext uri="{FF2B5EF4-FFF2-40B4-BE49-F238E27FC236}">
                  <a16:creationId xmlns:a16="http://schemas.microsoft.com/office/drawing/2014/main" id="{2AD7F19D-34AD-3012-A9DA-411B7927099B}"/>
                </a:ext>
              </a:extLst>
            </p:cNvPr>
            <p:cNvSpPr/>
            <p:nvPr/>
          </p:nvSpPr>
          <p:spPr>
            <a:xfrm>
              <a:off x="2154628" y="1646614"/>
              <a:ext cx="1195" cy="54"/>
            </a:xfrm>
            <a:custGeom>
              <a:avLst/>
              <a:gdLst/>
              <a:ahLst/>
              <a:cxnLst/>
              <a:rect l="l" t="t" r="r" b="b"/>
              <a:pathLst>
                <a:path w="88" h="4" extrusionOk="0">
                  <a:moveTo>
                    <a:pt x="0" y="1"/>
                  </a:moveTo>
                  <a:cubicBezTo>
                    <a:pt x="16" y="2"/>
                    <a:pt x="32" y="3"/>
                    <a:pt x="47" y="3"/>
                  </a:cubicBezTo>
                  <a:cubicBezTo>
                    <a:pt x="61" y="3"/>
                    <a:pt x="75" y="2"/>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4883;p76">
              <a:extLst>
                <a:ext uri="{FF2B5EF4-FFF2-40B4-BE49-F238E27FC236}">
                  <a16:creationId xmlns:a16="http://schemas.microsoft.com/office/drawing/2014/main" id="{56D2604A-8EEB-5F22-2B2E-41BE557EBF22}"/>
                </a:ext>
              </a:extLst>
            </p:cNvPr>
            <p:cNvSpPr/>
            <p:nvPr/>
          </p:nvSpPr>
          <p:spPr>
            <a:xfrm>
              <a:off x="2166984" y="1644903"/>
              <a:ext cx="2906" cy="1113"/>
            </a:xfrm>
            <a:custGeom>
              <a:avLst/>
              <a:gdLst/>
              <a:ahLst/>
              <a:cxnLst/>
              <a:rect l="l" t="t" r="r" b="b"/>
              <a:pathLst>
                <a:path w="214" h="82" extrusionOk="0">
                  <a:moveTo>
                    <a:pt x="214" y="67"/>
                  </a:moveTo>
                  <a:cubicBezTo>
                    <a:pt x="137" y="81"/>
                    <a:pt x="60" y="57"/>
                    <a:pt x="4" y="1"/>
                  </a:cubicBezTo>
                  <a:lnTo>
                    <a:pt x="0" y="1"/>
                  </a:lnTo>
                  <a:lnTo>
                    <a:pt x="4" y="1"/>
                  </a:lnTo>
                  <a:cubicBezTo>
                    <a:pt x="60" y="57"/>
                    <a:pt x="137" y="81"/>
                    <a:pt x="214"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4884;p76">
              <a:extLst>
                <a:ext uri="{FF2B5EF4-FFF2-40B4-BE49-F238E27FC236}">
                  <a16:creationId xmlns:a16="http://schemas.microsoft.com/office/drawing/2014/main" id="{F3C199D8-7F57-7EF4-D936-C9BB73FDDFDA}"/>
                </a:ext>
              </a:extLst>
            </p:cNvPr>
            <p:cNvSpPr/>
            <p:nvPr/>
          </p:nvSpPr>
          <p:spPr>
            <a:xfrm>
              <a:off x="2154248" y="1646614"/>
              <a:ext cx="394" cy="14"/>
            </a:xfrm>
            <a:custGeom>
              <a:avLst/>
              <a:gdLst/>
              <a:ahLst/>
              <a:cxnLst/>
              <a:rect l="l" t="t" r="r" b="b"/>
              <a:pathLst>
                <a:path w="29" h="1" extrusionOk="0">
                  <a:moveTo>
                    <a:pt x="0" y="1"/>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4885;p76">
              <a:extLst>
                <a:ext uri="{FF2B5EF4-FFF2-40B4-BE49-F238E27FC236}">
                  <a16:creationId xmlns:a16="http://schemas.microsoft.com/office/drawing/2014/main" id="{A2C4048D-AFBF-F607-6EAD-5095F41D170B}"/>
                </a:ext>
              </a:extLst>
            </p:cNvPr>
            <p:cNvSpPr/>
            <p:nvPr/>
          </p:nvSpPr>
          <p:spPr>
            <a:xfrm>
              <a:off x="2153813" y="1646573"/>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4886;p76">
              <a:extLst>
                <a:ext uri="{FF2B5EF4-FFF2-40B4-BE49-F238E27FC236}">
                  <a16:creationId xmlns:a16="http://schemas.microsoft.com/office/drawing/2014/main" id="{1D2BC80B-72D0-6E94-EEC3-E860CBCED03A}"/>
                </a:ext>
              </a:extLst>
            </p:cNvPr>
            <p:cNvSpPr/>
            <p:nvPr/>
          </p:nvSpPr>
          <p:spPr>
            <a:xfrm>
              <a:off x="2153433" y="1646518"/>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4887;p76">
              <a:extLst>
                <a:ext uri="{FF2B5EF4-FFF2-40B4-BE49-F238E27FC236}">
                  <a16:creationId xmlns:a16="http://schemas.microsoft.com/office/drawing/2014/main" id="{F280C475-6BAF-2FCC-5266-8CA4E4EFC348}"/>
                </a:ext>
              </a:extLst>
            </p:cNvPr>
            <p:cNvSpPr/>
            <p:nvPr/>
          </p:nvSpPr>
          <p:spPr>
            <a:xfrm>
              <a:off x="2171641" y="1645052"/>
              <a:ext cx="1100" cy="530"/>
            </a:xfrm>
            <a:custGeom>
              <a:avLst/>
              <a:gdLst/>
              <a:ahLst/>
              <a:cxnLst/>
              <a:rect l="l" t="t" r="r" b="b"/>
              <a:pathLst>
                <a:path w="81" h="39" extrusionOk="0">
                  <a:moveTo>
                    <a:pt x="81" y="39"/>
                  </a:moveTo>
                  <a:lnTo>
                    <a:pt x="81" y="39"/>
                  </a:lnTo>
                  <a:lnTo>
                    <a:pt x="67" y="0"/>
                  </a:lnTo>
                  <a:lnTo>
                    <a:pt x="0" y="25"/>
                  </a:lnTo>
                  <a:lnTo>
                    <a:pt x="6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4888;p76">
              <a:extLst>
                <a:ext uri="{FF2B5EF4-FFF2-40B4-BE49-F238E27FC236}">
                  <a16:creationId xmlns:a16="http://schemas.microsoft.com/office/drawing/2014/main" id="{7538B516-E193-DEC3-CA04-43E2C7AEBD2C}"/>
                </a:ext>
              </a:extLst>
            </p:cNvPr>
            <p:cNvSpPr/>
            <p:nvPr/>
          </p:nvSpPr>
          <p:spPr>
            <a:xfrm>
              <a:off x="2152958" y="1646478"/>
              <a:ext cx="353" cy="54"/>
            </a:xfrm>
            <a:custGeom>
              <a:avLst/>
              <a:gdLst/>
              <a:ahLst/>
              <a:cxnLst/>
              <a:rect l="l" t="t" r="r" b="b"/>
              <a:pathLst>
                <a:path w="26" h="4" extrusionOk="0">
                  <a:moveTo>
                    <a:pt x="1" y="0"/>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4889;p76">
              <a:extLst>
                <a:ext uri="{FF2B5EF4-FFF2-40B4-BE49-F238E27FC236}">
                  <a16:creationId xmlns:a16="http://schemas.microsoft.com/office/drawing/2014/main" id="{66C5239F-1C06-0504-4295-6F1F5068E455}"/>
                </a:ext>
              </a:extLst>
            </p:cNvPr>
            <p:cNvSpPr/>
            <p:nvPr/>
          </p:nvSpPr>
          <p:spPr>
            <a:xfrm>
              <a:off x="2155864" y="1646614"/>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4890;p76">
              <a:extLst>
                <a:ext uri="{FF2B5EF4-FFF2-40B4-BE49-F238E27FC236}">
                  <a16:creationId xmlns:a16="http://schemas.microsoft.com/office/drawing/2014/main" id="{E9E3A6C0-AAC2-DF23-5323-8DD88D66C6A9}"/>
                </a:ext>
              </a:extLst>
            </p:cNvPr>
            <p:cNvSpPr/>
            <p:nvPr/>
          </p:nvSpPr>
          <p:spPr>
            <a:xfrm>
              <a:off x="2152768" y="1646423"/>
              <a:ext cx="109" cy="14"/>
            </a:xfrm>
            <a:custGeom>
              <a:avLst/>
              <a:gdLst/>
              <a:ahLst/>
              <a:cxnLst/>
              <a:rect l="l" t="t" r="r" b="b"/>
              <a:pathLst>
                <a:path w="8" h="1" extrusionOk="0">
                  <a:moveTo>
                    <a:pt x="1" y="1"/>
                  </a:moveTo>
                  <a:lnTo>
                    <a:pt x="1" y="1"/>
                  </a:ln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4891;p76">
              <a:extLst>
                <a:ext uri="{FF2B5EF4-FFF2-40B4-BE49-F238E27FC236}">
                  <a16:creationId xmlns:a16="http://schemas.microsoft.com/office/drawing/2014/main" id="{2A248571-7D15-7514-A031-A8901FAB93D8}"/>
                </a:ext>
              </a:extLst>
            </p:cNvPr>
            <p:cNvSpPr/>
            <p:nvPr/>
          </p:nvSpPr>
          <p:spPr>
            <a:xfrm>
              <a:off x="2173637" y="1639417"/>
              <a:ext cx="38709" cy="14569"/>
            </a:xfrm>
            <a:custGeom>
              <a:avLst/>
              <a:gdLst/>
              <a:ahLst/>
              <a:cxnLst/>
              <a:rect l="l" t="t" r="r" b="b"/>
              <a:pathLst>
                <a:path w="2851" h="1073" extrusionOk="0">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4892;p76">
              <a:extLst>
                <a:ext uri="{FF2B5EF4-FFF2-40B4-BE49-F238E27FC236}">
                  <a16:creationId xmlns:a16="http://schemas.microsoft.com/office/drawing/2014/main" id="{1C85E761-59F5-6CB2-B62E-15428E02C25F}"/>
                </a:ext>
              </a:extLst>
            </p:cNvPr>
            <p:cNvSpPr/>
            <p:nvPr/>
          </p:nvSpPr>
          <p:spPr>
            <a:xfrm>
              <a:off x="2211667" y="1642866"/>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4893;p76">
              <a:extLst>
                <a:ext uri="{FF2B5EF4-FFF2-40B4-BE49-F238E27FC236}">
                  <a16:creationId xmlns:a16="http://schemas.microsoft.com/office/drawing/2014/main" id="{033204EB-48C0-01B8-A8F8-5513FBD17A4D}"/>
                </a:ext>
              </a:extLst>
            </p:cNvPr>
            <p:cNvSpPr/>
            <p:nvPr/>
          </p:nvSpPr>
          <p:spPr>
            <a:xfrm>
              <a:off x="2209332" y="164214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4894;p76">
              <a:extLst>
                <a:ext uri="{FF2B5EF4-FFF2-40B4-BE49-F238E27FC236}">
                  <a16:creationId xmlns:a16="http://schemas.microsoft.com/office/drawing/2014/main" id="{2B0D1766-8CB3-0385-2504-82180ADD1025}"/>
                </a:ext>
              </a:extLst>
            </p:cNvPr>
            <p:cNvSpPr/>
            <p:nvPr/>
          </p:nvSpPr>
          <p:spPr>
            <a:xfrm>
              <a:off x="2200343" y="1640341"/>
              <a:ext cx="3014" cy="489"/>
            </a:xfrm>
            <a:custGeom>
              <a:avLst/>
              <a:gdLst/>
              <a:ahLst/>
              <a:cxnLst/>
              <a:rect l="l" t="t" r="r" b="b"/>
              <a:pathLst>
                <a:path w="222" h="36" extrusionOk="0">
                  <a:moveTo>
                    <a:pt x="222" y="32"/>
                  </a:moveTo>
                  <a:cubicBezTo>
                    <a:pt x="145" y="36"/>
                    <a:pt x="71" y="25"/>
                    <a:pt x="1" y="1"/>
                  </a:cubicBezTo>
                  <a:cubicBezTo>
                    <a:pt x="71" y="25"/>
                    <a:pt x="145" y="36"/>
                    <a:pt x="2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4895;p76">
              <a:extLst>
                <a:ext uri="{FF2B5EF4-FFF2-40B4-BE49-F238E27FC236}">
                  <a16:creationId xmlns:a16="http://schemas.microsoft.com/office/drawing/2014/main" id="{9FA814B9-0C75-DBBD-17C0-C39B0C086BB8}"/>
                </a:ext>
              </a:extLst>
            </p:cNvPr>
            <p:cNvSpPr/>
            <p:nvPr/>
          </p:nvSpPr>
          <p:spPr>
            <a:xfrm>
              <a:off x="2212088" y="1642961"/>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4896;p76">
              <a:extLst>
                <a:ext uri="{FF2B5EF4-FFF2-40B4-BE49-F238E27FC236}">
                  <a16:creationId xmlns:a16="http://schemas.microsoft.com/office/drawing/2014/main" id="{B5A5FEFF-EB96-E42D-92AF-653C837EC0DB}"/>
                </a:ext>
              </a:extLst>
            </p:cNvPr>
            <p:cNvSpPr/>
            <p:nvPr/>
          </p:nvSpPr>
          <p:spPr>
            <a:xfrm>
              <a:off x="2209807" y="1642337"/>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4897;p76">
              <a:extLst>
                <a:ext uri="{FF2B5EF4-FFF2-40B4-BE49-F238E27FC236}">
                  <a16:creationId xmlns:a16="http://schemas.microsoft.com/office/drawing/2014/main" id="{8A7E6CC1-CFE9-9EE8-DF42-BFE0B9728BCC}"/>
                </a:ext>
              </a:extLst>
            </p:cNvPr>
            <p:cNvSpPr/>
            <p:nvPr/>
          </p:nvSpPr>
          <p:spPr>
            <a:xfrm>
              <a:off x="2209481" y="1642201"/>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4898;p76">
              <a:extLst>
                <a:ext uri="{FF2B5EF4-FFF2-40B4-BE49-F238E27FC236}">
                  <a16:creationId xmlns:a16="http://schemas.microsoft.com/office/drawing/2014/main" id="{31156D5A-3B7C-8237-5366-C38AD9F7D2C3}"/>
                </a:ext>
              </a:extLst>
            </p:cNvPr>
            <p:cNvSpPr/>
            <p:nvPr/>
          </p:nvSpPr>
          <p:spPr>
            <a:xfrm>
              <a:off x="2209576" y="1642242"/>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4899;p76">
              <a:extLst>
                <a:ext uri="{FF2B5EF4-FFF2-40B4-BE49-F238E27FC236}">
                  <a16:creationId xmlns:a16="http://schemas.microsoft.com/office/drawing/2014/main" id="{44520CFA-D27A-5226-8C29-BD9BB88DB49D}"/>
                </a:ext>
              </a:extLst>
            </p:cNvPr>
            <p:cNvSpPr/>
            <p:nvPr/>
          </p:nvSpPr>
          <p:spPr>
            <a:xfrm>
              <a:off x="2209291" y="1642051"/>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4900;p76">
              <a:extLst>
                <a:ext uri="{FF2B5EF4-FFF2-40B4-BE49-F238E27FC236}">
                  <a16:creationId xmlns:a16="http://schemas.microsoft.com/office/drawing/2014/main" id="{4D795D2B-1E8E-D08D-9EA4-A404D3894C8E}"/>
                </a:ext>
              </a:extLst>
            </p:cNvPr>
            <p:cNvSpPr/>
            <p:nvPr/>
          </p:nvSpPr>
          <p:spPr>
            <a:xfrm>
              <a:off x="2209956" y="1642432"/>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4901;p76">
              <a:extLst>
                <a:ext uri="{FF2B5EF4-FFF2-40B4-BE49-F238E27FC236}">
                  <a16:creationId xmlns:a16="http://schemas.microsoft.com/office/drawing/2014/main" id="{B2414A95-AEFD-FF25-31EC-706F7E2912F8}"/>
                </a:ext>
              </a:extLst>
            </p:cNvPr>
            <p:cNvSpPr/>
            <p:nvPr/>
          </p:nvSpPr>
          <p:spPr>
            <a:xfrm>
              <a:off x="2185802" y="1639390"/>
              <a:ext cx="353" cy="258"/>
            </a:xfrm>
            <a:custGeom>
              <a:avLst/>
              <a:gdLst/>
              <a:ahLst/>
              <a:cxnLst/>
              <a:rect l="l" t="t" r="r" b="b"/>
              <a:pathLst>
                <a:path w="26" h="19" extrusionOk="0">
                  <a:moveTo>
                    <a:pt x="25" y="18"/>
                  </a:moveTo>
                  <a:cubicBezTo>
                    <a:pt x="18" y="11"/>
                    <a:pt x="8" y="8"/>
                    <a:pt x="1" y="1"/>
                  </a:cubicBezTo>
                  <a:lnTo>
                    <a:pt x="1" y="1"/>
                  </a:ln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4902;p76">
              <a:extLst>
                <a:ext uri="{FF2B5EF4-FFF2-40B4-BE49-F238E27FC236}">
                  <a16:creationId xmlns:a16="http://schemas.microsoft.com/office/drawing/2014/main" id="{572A72EF-6975-A419-09D1-8DA0A62BA349}"/>
                </a:ext>
              </a:extLst>
            </p:cNvPr>
            <p:cNvSpPr/>
            <p:nvPr/>
          </p:nvSpPr>
          <p:spPr>
            <a:xfrm>
              <a:off x="2209196" y="164201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4903;p76">
              <a:extLst>
                <a:ext uri="{FF2B5EF4-FFF2-40B4-BE49-F238E27FC236}">
                  <a16:creationId xmlns:a16="http://schemas.microsoft.com/office/drawing/2014/main" id="{1CCBC455-8AD7-1DD7-4BEE-50961DC879F0}"/>
                </a:ext>
              </a:extLst>
            </p:cNvPr>
            <p:cNvSpPr/>
            <p:nvPr/>
          </p:nvSpPr>
          <p:spPr>
            <a:xfrm>
              <a:off x="2210187" y="164248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4904;p76">
              <a:extLst>
                <a:ext uri="{FF2B5EF4-FFF2-40B4-BE49-F238E27FC236}">
                  <a16:creationId xmlns:a16="http://schemas.microsoft.com/office/drawing/2014/main" id="{7073709C-3344-7308-A3FF-4774A4B7DF29}"/>
                </a:ext>
              </a:extLst>
            </p:cNvPr>
            <p:cNvSpPr/>
            <p:nvPr/>
          </p:nvSpPr>
          <p:spPr>
            <a:xfrm>
              <a:off x="2210472" y="1642581"/>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4905;p76">
              <a:extLst>
                <a:ext uri="{FF2B5EF4-FFF2-40B4-BE49-F238E27FC236}">
                  <a16:creationId xmlns:a16="http://schemas.microsoft.com/office/drawing/2014/main" id="{85973462-BC7E-821F-B297-6600EE72208E}"/>
                </a:ext>
              </a:extLst>
            </p:cNvPr>
            <p:cNvSpPr/>
            <p:nvPr/>
          </p:nvSpPr>
          <p:spPr>
            <a:xfrm>
              <a:off x="2198062" y="1640056"/>
              <a:ext cx="2295" cy="299"/>
            </a:xfrm>
            <a:custGeom>
              <a:avLst/>
              <a:gdLst/>
              <a:ahLst/>
              <a:cxnLst/>
              <a:rect l="l" t="t" r="r" b="b"/>
              <a:pathLst>
                <a:path w="169" h="22" extrusionOk="0">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4906;p76">
              <a:extLst>
                <a:ext uri="{FF2B5EF4-FFF2-40B4-BE49-F238E27FC236}">
                  <a16:creationId xmlns:a16="http://schemas.microsoft.com/office/drawing/2014/main" id="{B13B5F2A-F43D-CB73-D678-2EB17DD848FA}"/>
                </a:ext>
              </a:extLst>
            </p:cNvPr>
            <p:cNvSpPr/>
            <p:nvPr/>
          </p:nvSpPr>
          <p:spPr>
            <a:xfrm>
              <a:off x="2210757" y="164267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4907;p76">
              <a:extLst>
                <a:ext uri="{FF2B5EF4-FFF2-40B4-BE49-F238E27FC236}">
                  <a16:creationId xmlns:a16="http://schemas.microsoft.com/office/drawing/2014/main" id="{9888A0C6-BE49-55A3-87A2-A09C50C4C583}"/>
                </a:ext>
              </a:extLst>
            </p:cNvPr>
            <p:cNvSpPr/>
            <p:nvPr/>
          </p:nvSpPr>
          <p:spPr>
            <a:xfrm>
              <a:off x="2173501" y="1647713"/>
              <a:ext cx="2145" cy="4195"/>
            </a:xfrm>
            <a:custGeom>
              <a:avLst/>
              <a:gdLst/>
              <a:ahLst/>
              <a:cxnLst/>
              <a:rect l="l" t="t" r="r" b="b"/>
              <a:pathLst>
                <a:path w="158" h="309" extrusionOk="0">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4908;p76">
              <a:extLst>
                <a:ext uri="{FF2B5EF4-FFF2-40B4-BE49-F238E27FC236}">
                  <a16:creationId xmlns:a16="http://schemas.microsoft.com/office/drawing/2014/main" id="{95EA20D5-C88C-ABE8-1769-0EE2CB9EFA6B}"/>
                </a:ext>
              </a:extLst>
            </p:cNvPr>
            <p:cNvSpPr/>
            <p:nvPr/>
          </p:nvSpPr>
          <p:spPr>
            <a:xfrm>
              <a:off x="2208286" y="16483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4909;p76">
              <a:extLst>
                <a:ext uri="{FF2B5EF4-FFF2-40B4-BE49-F238E27FC236}">
                  <a16:creationId xmlns:a16="http://schemas.microsoft.com/office/drawing/2014/main" id="{E73CAFEC-D0E7-621D-0FA7-18061706BB63}"/>
                </a:ext>
              </a:extLst>
            </p:cNvPr>
            <p:cNvSpPr/>
            <p:nvPr/>
          </p:nvSpPr>
          <p:spPr>
            <a:xfrm>
              <a:off x="2208191" y="164832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4910;p76">
              <a:extLst>
                <a:ext uri="{FF2B5EF4-FFF2-40B4-BE49-F238E27FC236}">
                  <a16:creationId xmlns:a16="http://schemas.microsoft.com/office/drawing/2014/main" id="{17D27ABA-1E5A-8D1B-6D0C-81249DE2EDFC}"/>
                </a:ext>
              </a:extLst>
            </p:cNvPr>
            <p:cNvSpPr/>
            <p:nvPr/>
          </p:nvSpPr>
          <p:spPr>
            <a:xfrm>
              <a:off x="2209956" y="1649085"/>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4911;p76">
              <a:extLst>
                <a:ext uri="{FF2B5EF4-FFF2-40B4-BE49-F238E27FC236}">
                  <a16:creationId xmlns:a16="http://schemas.microsoft.com/office/drawing/2014/main" id="{08F00EC7-EDC4-52B2-DE7E-3913F1B1C537}"/>
                </a:ext>
              </a:extLst>
            </p:cNvPr>
            <p:cNvSpPr/>
            <p:nvPr/>
          </p:nvSpPr>
          <p:spPr>
            <a:xfrm>
              <a:off x="2209427" y="1648895"/>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4912;p76">
              <a:extLst>
                <a:ext uri="{FF2B5EF4-FFF2-40B4-BE49-F238E27FC236}">
                  <a16:creationId xmlns:a16="http://schemas.microsoft.com/office/drawing/2014/main" id="{709FBA58-5E64-EA32-76CF-DA2B418C157D}"/>
                </a:ext>
              </a:extLst>
            </p:cNvPr>
            <p:cNvSpPr/>
            <p:nvPr/>
          </p:nvSpPr>
          <p:spPr>
            <a:xfrm>
              <a:off x="2208381" y="164847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4913;p76">
              <a:extLst>
                <a:ext uri="{FF2B5EF4-FFF2-40B4-BE49-F238E27FC236}">
                  <a16:creationId xmlns:a16="http://schemas.microsoft.com/office/drawing/2014/main" id="{8E56DA81-BC5C-7294-3BC5-34BF617681E9}"/>
                </a:ext>
              </a:extLst>
            </p:cNvPr>
            <p:cNvSpPr/>
            <p:nvPr/>
          </p:nvSpPr>
          <p:spPr>
            <a:xfrm>
              <a:off x="2175632" y="1651895"/>
              <a:ext cx="638" cy="774"/>
            </a:xfrm>
            <a:custGeom>
              <a:avLst/>
              <a:gdLst/>
              <a:ahLst/>
              <a:cxnLst/>
              <a:rect l="l" t="t" r="r" b="b"/>
              <a:pathLst>
                <a:path w="47" h="57" extrusionOk="0">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4914;p76">
              <a:extLst>
                <a:ext uri="{FF2B5EF4-FFF2-40B4-BE49-F238E27FC236}">
                  <a16:creationId xmlns:a16="http://schemas.microsoft.com/office/drawing/2014/main" id="{0D4592D9-8EC7-60BB-3546-5508046CB36A}"/>
                </a:ext>
              </a:extLst>
            </p:cNvPr>
            <p:cNvSpPr/>
            <p:nvPr/>
          </p:nvSpPr>
          <p:spPr>
            <a:xfrm>
              <a:off x="2208531" y="1648514"/>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4915;p76">
              <a:extLst>
                <a:ext uri="{FF2B5EF4-FFF2-40B4-BE49-F238E27FC236}">
                  <a16:creationId xmlns:a16="http://schemas.microsoft.com/office/drawing/2014/main" id="{6EAF9CE3-E901-DC3A-4B8E-9EA9FD7DB36C}"/>
                </a:ext>
              </a:extLst>
            </p:cNvPr>
            <p:cNvSpPr/>
            <p:nvPr/>
          </p:nvSpPr>
          <p:spPr>
            <a:xfrm>
              <a:off x="2208816" y="16486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4916;p76">
              <a:extLst>
                <a:ext uri="{FF2B5EF4-FFF2-40B4-BE49-F238E27FC236}">
                  <a16:creationId xmlns:a16="http://schemas.microsoft.com/office/drawing/2014/main" id="{8F9762D8-6BD6-03C4-D62C-6767E2EAFB4B}"/>
                </a:ext>
              </a:extLst>
            </p:cNvPr>
            <p:cNvSpPr/>
            <p:nvPr/>
          </p:nvSpPr>
          <p:spPr>
            <a:xfrm>
              <a:off x="2209047" y="164880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4917;p76">
              <a:extLst>
                <a:ext uri="{FF2B5EF4-FFF2-40B4-BE49-F238E27FC236}">
                  <a16:creationId xmlns:a16="http://schemas.microsoft.com/office/drawing/2014/main" id="{BE2AA2CF-B71F-1BC6-1D27-BF0E2DBCFA83}"/>
                </a:ext>
              </a:extLst>
            </p:cNvPr>
            <p:cNvSpPr/>
            <p:nvPr/>
          </p:nvSpPr>
          <p:spPr>
            <a:xfrm>
              <a:off x="2175402" y="1651515"/>
              <a:ext cx="530" cy="720"/>
            </a:xfrm>
            <a:custGeom>
              <a:avLst/>
              <a:gdLst/>
              <a:ahLst/>
              <a:cxnLst/>
              <a:rect l="l" t="t" r="r" b="b"/>
              <a:pathLst>
                <a:path w="39" h="53" extrusionOk="0">
                  <a:moveTo>
                    <a:pt x="0" y="0"/>
                  </a:moveTo>
                  <a:lnTo>
                    <a:pt x="0" y="0"/>
                  </a:lnTo>
                  <a:cubicBezTo>
                    <a:pt x="14" y="21"/>
                    <a:pt x="25" y="35"/>
                    <a:pt x="39" y="53"/>
                  </a:cubicBezTo>
                  <a:lnTo>
                    <a:pt x="21"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4918;p76">
              <a:extLst>
                <a:ext uri="{FF2B5EF4-FFF2-40B4-BE49-F238E27FC236}">
                  <a16:creationId xmlns:a16="http://schemas.microsoft.com/office/drawing/2014/main" id="{12FBA891-045F-B436-71CC-A06C20CBD6FD}"/>
                </a:ext>
              </a:extLst>
            </p:cNvPr>
            <p:cNvSpPr/>
            <p:nvPr/>
          </p:nvSpPr>
          <p:spPr>
            <a:xfrm>
              <a:off x="2174492" y="164632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4919;p76">
              <a:extLst>
                <a:ext uri="{FF2B5EF4-FFF2-40B4-BE49-F238E27FC236}">
                  <a16:creationId xmlns:a16="http://schemas.microsoft.com/office/drawing/2014/main" id="{DB666412-7D3A-788E-F7A0-4E6872DE95EF}"/>
                </a:ext>
              </a:extLst>
            </p:cNvPr>
            <p:cNvSpPr/>
            <p:nvPr/>
          </p:nvSpPr>
          <p:spPr>
            <a:xfrm>
              <a:off x="2174356" y="16464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4920;p76">
              <a:extLst>
                <a:ext uri="{FF2B5EF4-FFF2-40B4-BE49-F238E27FC236}">
                  <a16:creationId xmlns:a16="http://schemas.microsoft.com/office/drawing/2014/main" id="{8BC00483-60A8-0CFD-C66A-83FE57E44B9F}"/>
                </a:ext>
              </a:extLst>
            </p:cNvPr>
            <p:cNvSpPr/>
            <p:nvPr/>
          </p:nvSpPr>
          <p:spPr>
            <a:xfrm>
              <a:off x="2174166" y="164666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4921;p76">
              <a:extLst>
                <a:ext uri="{FF2B5EF4-FFF2-40B4-BE49-F238E27FC236}">
                  <a16:creationId xmlns:a16="http://schemas.microsoft.com/office/drawing/2014/main" id="{AA5B664E-8324-AB03-3254-058E9E7F555D}"/>
                </a:ext>
              </a:extLst>
            </p:cNvPr>
            <p:cNvSpPr/>
            <p:nvPr/>
          </p:nvSpPr>
          <p:spPr>
            <a:xfrm>
              <a:off x="2174587"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4922;p76">
              <a:extLst>
                <a:ext uri="{FF2B5EF4-FFF2-40B4-BE49-F238E27FC236}">
                  <a16:creationId xmlns:a16="http://schemas.microsoft.com/office/drawing/2014/main" id="{7DD3A910-1F83-C746-9F36-AE5A219241B6}"/>
                </a:ext>
              </a:extLst>
            </p:cNvPr>
            <p:cNvSpPr/>
            <p:nvPr/>
          </p:nvSpPr>
          <p:spPr>
            <a:xfrm>
              <a:off x="2173732" y="164727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4923;p76">
              <a:extLst>
                <a:ext uri="{FF2B5EF4-FFF2-40B4-BE49-F238E27FC236}">
                  <a16:creationId xmlns:a16="http://schemas.microsoft.com/office/drawing/2014/main" id="{188815FA-3258-AE81-87A7-A5664034E89E}"/>
                </a:ext>
              </a:extLst>
            </p:cNvPr>
            <p:cNvSpPr/>
            <p:nvPr/>
          </p:nvSpPr>
          <p:spPr>
            <a:xfrm>
              <a:off x="2173976" y="164689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4924;p76">
              <a:extLst>
                <a:ext uri="{FF2B5EF4-FFF2-40B4-BE49-F238E27FC236}">
                  <a16:creationId xmlns:a16="http://schemas.microsoft.com/office/drawing/2014/main" id="{69E11DE3-1141-C5DF-F293-796FC4063E8A}"/>
                </a:ext>
              </a:extLst>
            </p:cNvPr>
            <p:cNvSpPr/>
            <p:nvPr/>
          </p:nvSpPr>
          <p:spPr>
            <a:xfrm>
              <a:off x="2182910" y="1641345"/>
              <a:ext cx="339" cy="339"/>
            </a:xfrm>
            <a:custGeom>
              <a:avLst/>
              <a:gdLst/>
              <a:ahLst/>
              <a:cxnLst/>
              <a:rect l="l" t="t" r="r" b="b"/>
              <a:pathLst>
                <a:path w="25" h="25" extrusionOk="0">
                  <a:moveTo>
                    <a:pt x="25" y="0"/>
                  </a:moveTo>
                  <a:cubicBezTo>
                    <a:pt x="14" y="7"/>
                    <a:pt x="7" y="14"/>
                    <a:pt x="0" y="25"/>
                  </a:cubicBezTo>
                  <a:cubicBezTo>
                    <a:pt x="7"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4925;p76">
              <a:extLst>
                <a:ext uri="{FF2B5EF4-FFF2-40B4-BE49-F238E27FC236}">
                  <a16:creationId xmlns:a16="http://schemas.microsoft.com/office/drawing/2014/main" id="{E035666E-9D8B-ABAD-A080-69ED3C7FDE35}"/>
                </a:ext>
              </a:extLst>
            </p:cNvPr>
            <p:cNvSpPr/>
            <p:nvPr/>
          </p:nvSpPr>
          <p:spPr>
            <a:xfrm>
              <a:off x="2174682" y="164623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4926;p76">
              <a:extLst>
                <a:ext uri="{FF2B5EF4-FFF2-40B4-BE49-F238E27FC236}">
                  <a16:creationId xmlns:a16="http://schemas.microsoft.com/office/drawing/2014/main" id="{EC1FE7D5-9ED7-199F-7344-77950C1A56DC}"/>
                </a:ext>
              </a:extLst>
            </p:cNvPr>
            <p:cNvSpPr/>
            <p:nvPr/>
          </p:nvSpPr>
          <p:spPr>
            <a:xfrm>
              <a:off x="2185517" y="1639390"/>
              <a:ext cx="299" cy="163"/>
            </a:xfrm>
            <a:custGeom>
              <a:avLst/>
              <a:gdLst/>
              <a:ahLst/>
              <a:cxnLst/>
              <a:rect l="l" t="t" r="r" b="b"/>
              <a:pathLst>
                <a:path w="22" h="12" extrusionOk="0">
                  <a:moveTo>
                    <a:pt x="22" y="1"/>
                  </a:moveTo>
                  <a:lnTo>
                    <a:pt x="1" y="11"/>
                  </a:ln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4927;p76">
              <a:extLst>
                <a:ext uri="{FF2B5EF4-FFF2-40B4-BE49-F238E27FC236}">
                  <a16:creationId xmlns:a16="http://schemas.microsoft.com/office/drawing/2014/main" id="{C5AFAE66-9D8D-F172-2501-FC55164BA5DF}"/>
                </a:ext>
              </a:extLst>
            </p:cNvPr>
            <p:cNvSpPr/>
            <p:nvPr/>
          </p:nvSpPr>
          <p:spPr>
            <a:xfrm>
              <a:off x="2184906" y="1639635"/>
              <a:ext cx="489" cy="339"/>
            </a:xfrm>
            <a:custGeom>
              <a:avLst/>
              <a:gdLst/>
              <a:ahLst/>
              <a:cxnLst/>
              <a:rect l="l" t="t" r="r" b="b"/>
              <a:pathLst>
                <a:path w="36" h="25" extrusionOk="0">
                  <a:moveTo>
                    <a:pt x="0" y="25"/>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4928;p76">
              <a:extLst>
                <a:ext uri="{FF2B5EF4-FFF2-40B4-BE49-F238E27FC236}">
                  <a16:creationId xmlns:a16="http://schemas.microsoft.com/office/drawing/2014/main" id="{15F6A79E-C77E-D932-1FFB-1C006530EF03}"/>
                </a:ext>
              </a:extLst>
            </p:cNvPr>
            <p:cNvSpPr/>
            <p:nvPr/>
          </p:nvSpPr>
          <p:spPr>
            <a:xfrm>
              <a:off x="2173501" y="164771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4929;p76">
              <a:extLst>
                <a:ext uri="{FF2B5EF4-FFF2-40B4-BE49-F238E27FC236}">
                  <a16:creationId xmlns:a16="http://schemas.microsoft.com/office/drawing/2014/main" id="{AFE0268A-B834-B93E-7E76-8B4F1A3089C4}"/>
                </a:ext>
              </a:extLst>
            </p:cNvPr>
            <p:cNvSpPr/>
            <p:nvPr/>
          </p:nvSpPr>
          <p:spPr>
            <a:xfrm>
              <a:off x="2184376" y="1640056"/>
              <a:ext cx="353" cy="299"/>
            </a:xfrm>
            <a:custGeom>
              <a:avLst/>
              <a:gdLst/>
              <a:ahLst/>
              <a:cxnLst/>
              <a:rect l="l" t="t" r="r" b="b"/>
              <a:pathLst>
                <a:path w="26" h="22" extrusionOk="0">
                  <a:moveTo>
                    <a:pt x="1"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4930;p76">
              <a:extLst>
                <a:ext uri="{FF2B5EF4-FFF2-40B4-BE49-F238E27FC236}">
                  <a16:creationId xmlns:a16="http://schemas.microsoft.com/office/drawing/2014/main" id="{E444BCFF-56A0-D13C-5D54-20BAD5B0B20B}"/>
                </a:ext>
              </a:extLst>
            </p:cNvPr>
            <p:cNvSpPr/>
            <p:nvPr/>
          </p:nvSpPr>
          <p:spPr>
            <a:xfrm>
              <a:off x="2182380" y="1641821"/>
              <a:ext cx="394" cy="489"/>
            </a:xfrm>
            <a:custGeom>
              <a:avLst/>
              <a:gdLst/>
              <a:ahLst/>
              <a:cxnLst/>
              <a:rect l="l" t="t" r="r" b="b"/>
              <a:pathLst>
                <a:path w="29" h="36" extrusionOk="0">
                  <a:moveTo>
                    <a:pt x="1" y="35"/>
                  </a:moveTo>
                  <a:cubicBezTo>
                    <a:pt x="11" y="25"/>
                    <a:pt x="22" y="11"/>
                    <a:pt x="29" y="0"/>
                  </a:cubicBezTo>
                  <a:cubicBezTo>
                    <a:pt x="22" y="11"/>
                    <a:pt x="11"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4931;p76">
              <a:extLst>
                <a:ext uri="{FF2B5EF4-FFF2-40B4-BE49-F238E27FC236}">
                  <a16:creationId xmlns:a16="http://schemas.microsoft.com/office/drawing/2014/main" id="{4092DD6E-95E6-3C93-15E9-A8C309D76415}"/>
                </a:ext>
              </a:extLst>
            </p:cNvPr>
            <p:cNvSpPr/>
            <p:nvPr/>
          </p:nvSpPr>
          <p:spPr>
            <a:xfrm>
              <a:off x="2183860" y="1640490"/>
              <a:ext cx="339" cy="244"/>
            </a:xfrm>
            <a:custGeom>
              <a:avLst/>
              <a:gdLst/>
              <a:ahLst/>
              <a:cxnLst/>
              <a:rect l="l" t="t" r="r" b="b"/>
              <a:pathLst>
                <a:path w="25" h="18" extrusionOk="0">
                  <a:moveTo>
                    <a:pt x="0"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4932;p76">
              <a:extLst>
                <a:ext uri="{FF2B5EF4-FFF2-40B4-BE49-F238E27FC236}">
                  <a16:creationId xmlns:a16="http://schemas.microsoft.com/office/drawing/2014/main" id="{CA60E6EA-C3AC-301B-CD8D-3A468B6FAED9}"/>
                </a:ext>
              </a:extLst>
            </p:cNvPr>
            <p:cNvSpPr/>
            <p:nvPr/>
          </p:nvSpPr>
          <p:spPr>
            <a:xfrm>
              <a:off x="2183385" y="1640911"/>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4933;p76">
              <a:extLst>
                <a:ext uri="{FF2B5EF4-FFF2-40B4-BE49-F238E27FC236}">
                  <a16:creationId xmlns:a16="http://schemas.microsoft.com/office/drawing/2014/main" id="{A9973DF8-EA11-8A93-1E5F-1A7629BB2787}"/>
                </a:ext>
              </a:extLst>
            </p:cNvPr>
            <p:cNvSpPr/>
            <p:nvPr/>
          </p:nvSpPr>
          <p:spPr>
            <a:xfrm>
              <a:off x="2173501" y="1647754"/>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4934;p76">
              <a:extLst>
                <a:ext uri="{FF2B5EF4-FFF2-40B4-BE49-F238E27FC236}">
                  <a16:creationId xmlns:a16="http://schemas.microsoft.com/office/drawing/2014/main" id="{AAE9FC0F-1647-BFAC-AB0D-30128ADACCF9}"/>
                </a:ext>
              </a:extLst>
            </p:cNvPr>
            <p:cNvSpPr/>
            <p:nvPr/>
          </p:nvSpPr>
          <p:spPr>
            <a:xfrm>
              <a:off x="1977808" y="1708880"/>
              <a:ext cx="22865" cy="43584"/>
            </a:xfrm>
            <a:custGeom>
              <a:avLst/>
              <a:gdLst/>
              <a:ahLst/>
              <a:cxnLst/>
              <a:rect l="l" t="t" r="r" b="b"/>
              <a:pathLst>
                <a:path w="1684" h="3210" extrusionOk="0">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4935;p76">
              <a:extLst>
                <a:ext uri="{FF2B5EF4-FFF2-40B4-BE49-F238E27FC236}">
                  <a16:creationId xmlns:a16="http://schemas.microsoft.com/office/drawing/2014/main" id="{CCB66355-3600-0494-87D4-1E204EEB0D26}"/>
                </a:ext>
              </a:extLst>
            </p:cNvPr>
            <p:cNvSpPr/>
            <p:nvPr/>
          </p:nvSpPr>
          <p:spPr>
            <a:xfrm>
              <a:off x="2073964" y="1600939"/>
              <a:ext cx="27440" cy="23163"/>
            </a:xfrm>
            <a:custGeom>
              <a:avLst/>
              <a:gdLst/>
              <a:ahLst/>
              <a:cxnLst/>
              <a:rect l="l" t="t" r="r" b="b"/>
              <a:pathLst>
                <a:path w="2021" h="1706" extrusionOk="0">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4936;p76">
              <a:extLst>
                <a:ext uri="{FF2B5EF4-FFF2-40B4-BE49-F238E27FC236}">
                  <a16:creationId xmlns:a16="http://schemas.microsoft.com/office/drawing/2014/main" id="{2AA54DD6-4A16-13D5-32A5-8A11B6277762}"/>
                </a:ext>
              </a:extLst>
            </p:cNvPr>
            <p:cNvSpPr/>
            <p:nvPr/>
          </p:nvSpPr>
          <p:spPr>
            <a:xfrm>
              <a:off x="2092647" y="1634489"/>
              <a:ext cx="2865" cy="4114"/>
            </a:xfrm>
            <a:custGeom>
              <a:avLst/>
              <a:gdLst/>
              <a:ahLst/>
              <a:cxnLst/>
              <a:rect l="l" t="t" r="r" b="b"/>
              <a:pathLst>
                <a:path w="211" h="303" extrusionOk="0">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4937;p76">
              <a:extLst>
                <a:ext uri="{FF2B5EF4-FFF2-40B4-BE49-F238E27FC236}">
                  <a16:creationId xmlns:a16="http://schemas.microsoft.com/office/drawing/2014/main" id="{690775CB-BE50-9267-3AF5-C2A777CEB9DD}"/>
                </a:ext>
              </a:extLst>
            </p:cNvPr>
            <p:cNvSpPr/>
            <p:nvPr/>
          </p:nvSpPr>
          <p:spPr>
            <a:xfrm>
              <a:off x="2068873" y="1620273"/>
              <a:ext cx="26014" cy="18194"/>
            </a:xfrm>
            <a:custGeom>
              <a:avLst/>
              <a:gdLst/>
              <a:ahLst/>
              <a:cxnLst/>
              <a:rect l="l" t="t" r="r" b="b"/>
              <a:pathLst>
                <a:path w="1916" h="1340" extrusionOk="0">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4938;p76">
              <a:extLst>
                <a:ext uri="{FF2B5EF4-FFF2-40B4-BE49-F238E27FC236}">
                  <a16:creationId xmlns:a16="http://schemas.microsoft.com/office/drawing/2014/main" id="{3353028D-03C3-22E1-3642-2606049FD7EF}"/>
                </a:ext>
              </a:extLst>
            </p:cNvPr>
            <p:cNvSpPr/>
            <p:nvPr/>
          </p:nvSpPr>
          <p:spPr>
            <a:xfrm>
              <a:off x="2073244" y="1623043"/>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4939;p76">
              <a:extLst>
                <a:ext uri="{FF2B5EF4-FFF2-40B4-BE49-F238E27FC236}">
                  <a16:creationId xmlns:a16="http://schemas.microsoft.com/office/drawing/2014/main" id="{06F1F66C-C00E-8898-35F3-1E24E8FD2FD6}"/>
                </a:ext>
              </a:extLst>
            </p:cNvPr>
            <p:cNvSpPr/>
            <p:nvPr/>
          </p:nvSpPr>
          <p:spPr>
            <a:xfrm>
              <a:off x="2091547" y="1625134"/>
              <a:ext cx="543" cy="530"/>
            </a:xfrm>
            <a:custGeom>
              <a:avLst/>
              <a:gdLst/>
              <a:ahLst/>
              <a:cxnLst/>
              <a:rect l="l" t="t" r="r" b="b"/>
              <a:pathLst>
                <a:path w="40" h="39" extrusionOk="0">
                  <a:moveTo>
                    <a:pt x="1" y="0"/>
                  </a:moveTo>
                  <a:cubicBezTo>
                    <a:pt x="11" y="14"/>
                    <a:pt x="25" y="25"/>
                    <a:pt x="39" y="39"/>
                  </a:cubicBezTo>
                  <a:cubicBezTo>
                    <a:pt x="25" y="25"/>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4940;p76">
              <a:extLst>
                <a:ext uri="{FF2B5EF4-FFF2-40B4-BE49-F238E27FC236}">
                  <a16:creationId xmlns:a16="http://schemas.microsoft.com/office/drawing/2014/main" id="{432EBB08-4F0A-045E-0738-55CA7FC640D5}"/>
                </a:ext>
              </a:extLst>
            </p:cNvPr>
            <p:cNvSpPr/>
            <p:nvPr/>
          </p:nvSpPr>
          <p:spPr>
            <a:xfrm>
              <a:off x="2074480" y="162336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4941;p76">
              <a:extLst>
                <a:ext uri="{FF2B5EF4-FFF2-40B4-BE49-F238E27FC236}">
                  <a16:creationId xmlns:a16="http://schemas.microsoft.com/office/drawing/2014/main" id="{3A0B3B3B-E3D4-7D0F-4D99-8411692676D2}"/>
                </a:ext>
              </a:extLst>
            </p:cNvPr>
            <p:cNvSpPr/>
            <p:nvPr/>
          </p:nvSpPr>
          <p:spPr>
            <a:xfrm>
              <a:off x="2072769" y="1622853"/>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4942;p76">
              <a:extLst>
                <a:ext uri="{FF2B5EF4-FFF2-40B4-BE49-F238E27FC236}">
                  <a16:creationId xmlns:a16="http://schemas.microsoft.com/office/drawing/2014/main" id="{C2C220C1-A6C8-EB0B-2063-67871F2E6FD4}"/>
                </a:ext>
              </a:extLst>
            </p:cNvPr>
            <p:cNvSpPr/>
            <p:nvPr/>
          </p:nvSpPr>
          <p:spPr>
            <a:xfrm>
              <a:off x="2072253" y="162260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4943;p76">
              <a:extLst>
                <a:ext uri="{FF2B5EF4-FFF2-40B4-BE49-F238E27FC236}">
                  <a16:creationId xmlns:a16="http://schemas.microsoft.com/office/drawing/2014/main" id="{2A49B532-82C8-410A-71A4-CD09D0ABCCCE}"/>
                </a:ext>
              </a:extLst>
            </p:cNvPr>
            <p:cNvSpPr/>
            <p:nvPr/>
          </p:nvSpPr>
          <p:spPr>
            <a:xfrm>
              <a:off x="2074005" y="1623274"/>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4944;p76">
              <a:extLst>
                <a:ext uri="{FF2B5EF4-FFF2-40B4-BE49-F238E27FC236}">
                  <a16:creationId xmlns:a16="http://schemas.microsoft.com/office/drawing/2014/main" id="{5F99417A-A8DD-1D8F-EACF-6700CCE17422}"/>
                </a:ext>
              </a:extLst>
            </p:cNvPr>
            <p:cNvSpPr/>
            <p:nvPr/>
          </p:nvSpPr>
          <p:spPr>
            <a:xfrm>
              <a:off x="2073679" y="1623179"/>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4945;p76">
              <a:extLst>
                <a:ext uri="{FF2B5EF4-FFF2-40B4-BE49-F238E27FC236}">
                  <a16:creationId xmlns:a16="http://schemas.microsoft.com/office/drawing/2014/main" id="{CD5AA259-73EF-779F-F255-E7DF0057FD56}"/>
                </a:ext>
              </a:extLst>
            </p:cNvPr>
            <p:cNvSpPr/>
            <p:nvPr/>
          </p:nvSpPr>
          <p:spPr>
            <a:xfrm>
              <a:off x="2074249" y="1623328"/>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4946;p76">
              <a:extLst>
                <a:ext uri="{FF2B5EF4-FFF2-40B4-BE49-F238E27FC236}">
                  <a16:creationId xmlns:a16="http://schemas.microsoft.com/office/drawing/2014/main" id="{EFC21257-A65D-7CCB-737A-093F81F38A89}"/>
                </a:ext>
              </a:extLst>
            </p:cNvPr>
            <p:cNvSpPr/>
            <p:nvPr/>
          </p:nvSpPr>
          <p:spPr>
            <a:xfrm>
              <a:off x="2092212" y="1625745"/>
              <a:ext cx="638" cy="543"/>
            </a:xfrm>
            <a:custGeom>
              <a:avLst/>
              <a:gdLst/>
              <a:ahLst/>
              <a:cxnLst/>
              <a:rect l="l" t="t" r="r" b="b"/>
              <a:pathLst>
                <a:path w="47" h="40" extrusionOk="0">
                  <a:moveTo>
                    <a:pt x="1" y="1"/>
                  </a:moveTo>
                  <a:cubicBezTo>
                    <a:pt x="15" y="15"/>
                    <a:pt x="29" y="25"/>
                    <a:pt x="46" y="39"/>
                  </a:cubicBezTo>
                  <a:cubicBezTo>
                    <a:pt x="29" y="25"/>
                    <a:pt x="1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4947;p76">
              <a:extLst>
                <a:ext uri="{FF2B5EF4-FFF2-40B4-BE49-F238E27FC236}">
                  <a16:creationId xmlns:a16="http://schemas.microsoft.com/office/drawing/2014/main" id="{52A75F3A-9132-90EA-1147-7191BBF5F3E8}"/>
                </a:ext>
              </a:extLst>
            </p:cNvPr>
            <p:cNvSpPr/>
            <p:nvPr/>
          </p:nvSpPr>
          <p:spPr>
            <a:xfrm>
              <a:off x="2091031" y="163572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4948;p76">
              <a:extLst>
                <a:ext uri="{FF2B5EF4-FFF2-40B4-BE49-F238E27FC236}">
                  <a16:creationId xmlns:a16="http://schemas.microsoft.com/office/drawing/2014/main" id="{644B70D0-5CE6-F4B6-57A9-80E0D6ADCBCC}"/>
                </a:ext>
              </a:extLst>
            </p:cNvPr>
            <p:cNvSpPr/>
            <p:nvPr/>
          </p:nvSpPr>
          <p:spPr>
            <a:xfrm>
              <a:off x="2091167" y="1635208"/>
              <a:ext cx="109" cy="204"/>
            </a:xfrm>
            <a:custGeom>
              <a:avLst/>
              <a:gdLst/>
              <a:ahLst/>
              <a:cxnLst/>
              <a:rect l="l" t="t" r="r" b="b"/>
              <a:pathLst>
                <a:path w="8" h="15" extrusionOk="0">
                  <a:moveTo>
                    <a:pt x="8"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4949;p76">
              <a:extLst>
                <a:ext uri="{FF2B5EF4-FFF2-40B4-BE49-F238E27FC236}">
                  <a16:creationId xmlns:a16="http://schemas.microsoft.com/office/drawing/2014/main" id="{F0564BD3-ED1A-E7FA-AD05-017D9427D30A}"/>
                </a:ext>
              </a:extLst>
            </p:cNvPr>
            <p:cNvSpPr/>
            <p:nvPr/>
          </p:nvSpPr>
          <p:spPr>
            <a:xfrm>
              <a:off x="2091547" y="1634353"/>
              <a:ext cx="109" cy="149"/>
            </a:xfrm>
            <a:custGeom>
              <a:avLst/>
              <a:gdLst/>
              <a:ahLst/>
              <a:cxnLst/>
              <a:rect l="l" t="t" r="r" b="b"/>
              <a:pathLst>
                <a:path w="8" h="11" extrusionOk="0">
                  <a:moveTo>
                    <a:pt x="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4950;p76">
              <a:extLst>
                <a:ext uri="{FF2B5EF4-FFF2-40B4-BE49-F238E27FC236}">
                  <a16:creationId xmlns:a16="http://schemas.microsoft.com/office/drawing/2014/main" id="{9903C4D8-8BD9-D5CA-6E2B-0592F231108B}"/>
                </a:ext>
              </a:extLst>
            </p:cNvPr>
            <p:cNvSpPr/>
            <p:nvPr/>
          </p:nvSpPr>
          <p:spPr>
            <a:xfrm>
              <a:off x="2092362" y="1633213"/>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4951;p76">
              <a:extLst>
                <a:ext uri="{FF2B5EF4-FFF2-40B4-BE49-F238E27FC236}">
                  <a16:creationId xmlns:a16="http://schemas.microsoft.com/office/drawing/2014/main" id="{F968E2D3-F3F5-61DC-5BF0-FE071D1E74F4}"/>
                </a:ext>
              </a:extLst>
            </p:cNvPr>
            <p:cNvSpPr/>
            <p:nvPr/>
          </p:nvSpPr>
          <p:spPr>
            <a:xfrm>
              <a:off x="2092117" y="16335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4952;p76">
              <a:extLst>
                <a:ext uri="{FF2B5EF4-FFF2-40B4-BE49-F238E27FC236}">
                  <a16:creationId xmlns:a16="http://schemas.microsoft.com/office/drawing/2014/main" id="{94C9A716-4FF2-CD1C-E2A0-06DD14E9118A}"/>
                </a:ext>
              </a:extLst>
            </p:cNvPr>
            <p:cNvSpPr/>
            <p:nvPr/>
          </p:nvSpPr>
          <p:spPr>
            <a:xfrm>
              <a:off x="2092647" y="163292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4953;p76">
              <a:extLst>
                <a:ext uri="{FF2B5EF4-FFF2-40B4-BE49-F238E27FC236}">
                  <a16:creationId xmlns:a16="http://schemas.microsoft.com/office/drawing/2014/main" id="{DE33E318-A518-5A72-5A59-29DA7E9C1ACA}"/>
                </a:ext>
              </a:extLst>
            </p:cNvPr>
            <p:cNvSpPr/>
            <p:nvPr/>
          </p:nvSpPr>
          <p:spPr>
            <a:xfrm>
              <a:off x="2091832" y="1633973"/>
              <a:ext cx="68" cy="109"/>
            </a:xfrm>
            <a:custGeom>
              <a:avLst/>
              <a:gdLst/>
              <a:ahLst/>
              <a:cxnLst/>
              <a:rect l="l" t="t" r="r" b="b"/>
              <a:pathLst>
                <a:path w="5" h="8" extrusionOk="0">
                  <a:moveTo>
                    <a:pt x="4"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4954;p76">
              <a:extLst>
                <a:ext uri="{FF2B5EF4-FFF2-40B4-BE49-F238E27FC236}">
                  <a16:creationId xmlns:a16="http://schemas.microsoft.com/office/drawing/2014/main" id="{630088EE-506A-33DB-30B1-5EC0FCCC951A}"/>
                </a:ext>
              </a:extLst>
            </p:cNvPr>
            <p:cNvSpPr/>
            <p:nvPr/>
          </p:nvSpPr>
          <p:spPr>
            <a:xfrm>
              <a:off x="2090746" y="1637734"/>
              <a:ext cx="14" cy="95"/>
            </a:xfrm>
            <a:custGeom>
              <a:avLst/>
              <a:gdLst/>
              <a:ahLst/>
              <a:cxnLst/>
              <a:rect l="l" t="t" r="r" b="b"/>
              <a:pathLst>
                <a:path w="1" h="7"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4955;p76">
              <a:extLst>
                <a:ext uri="{FF2B5EF4-FFF2-40B4-BE49-F238E27FC236}">
                  <a16:creationId xmlns:a16="http://schemas.microsoft.com/office/drawing/2014/main" id="{24A64EBE-D6A7-19F9-51D4-AF1663AA3C6D}"/>
                </a:ext>
              </a:extLst>
            </p:cNvPr>
            <p:cNvSpPr/>
            <p:nvPr/>
          </p:nvSpPr>
          <p:spPr>
            <a:xfrm>
              <a:off x="2093448" y="163226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4956;p76">
              <a:extLst>
                <a:ext uri="{FF2B5EF4-FFF2-40B4-BE49-F238E27FC236}">
                  <a16:creationId xmlns:a16="http://schemas.microsoft.com/office/drawing/2014/main" id="{EDDE61A7-452A-DCC3-D7CE-4D3DFFF0B6D9}"/>
                </a:ext>
              </a:extLst>
            </p:cNvPr>
            <p:cNvSpPr/>
            <p:nvPr/>
          </p:nvSpPr>
          <p:spPr>
            <a:xfrm>
              <a:off x="2090936" y="1636254"/>
              <a:ext cx="54" cy="244"/>
            </a:xfrm>
            <a:custGeom>
              <a:avLst/>
              <a:gdLst/>
              <a:ahLst/>
              <a:cxnLst/>
              <a:rect l="l" t="t" r="r" b="b"/>
              <a:pathLst>
                <a:path w="4" h="18" extrusionOk="0">
                  <a:moveTo>
                    <a:pt x="4" y="0"/>
                  </a:moveTo>
                  <a:lnTo>
                    <a:pt x="4" y="0"/>
                  </a:lnTo>
                  <a:cubicBezTo>
                    <a:pt x="0" y="7"/>
                    <a:pt x="0" y="11"/>
                    <a:pt x="0" y="18"/>
                  </a:cubicBezTo>
                  <a:cubicBezTo>
                    <a:pt x="0"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4957;p76">
              <a:extLst>
                <a:ext uri="{FF2B5EF4-FFF2-40B4-BE49-F238E27FC236}">
                  <a16:creationId xmlns:a16="http://schemas.microsoft.com/office/drawing/2014/main" id="{99C3F426-11F2-2ACB-7F8D-423B76A52ABC}"/>
                </a:ext>
              </a:extLst>
            </p:cNvPr>
            <p:cNvSpPr/>
            <p:nvPr/>
          </p:nvSpPr>
          <p:spPr>
            <a:xfrm>
              <a:off x="2090841" y="1636919"/>
              <a:ext cx="14" cy="204"/>
            </a:xfrm>
            <a:custGeom>
              <a:avLst/>
              <a:gdLst/>
              <a:ahLst/>
              <a:cxnLst/>
              <a:rect l="l" t="t" r="r" b="b"/>
              <a:pathLst>
                <a:path w="1" h="15" extrusionOk="0">
                  <a:moveTo>
                    <a:pt x="0" y="0"/>
                  </a:moveTo>
                  <a:cubicBezTo>
                    <a:pt x="0" y="4"/>
                    <a:pt x="0" y="7"/>
                    <a:pt x="0" y="14"/>
                  </a:cubicBezTo>
                  <a:cubicBezTo>
                    <a:pt x="0"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4958;p76">
              <a:extLst>
                <a:ext uri="{FF2B5EF4-FFF2-40B4-BE49-F238E27FC236}">
                  <a16:creationId xmlns:a16="http://schemas.microsoft.com/office/drawing/2014/main" id="{9BFCE257-B5D7-BAD2-5024-69855CA4F6C0}"/>
                </a:ext>
              </a:extLst>
            </p:cNvPr>
            <p:cNvSpPr/>
            <p:nvPr/>
          </p:nvSpPr>
          <p:spPr>
            <a:xfrm>
              <a:off x="2091357" y="1634774"/>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4959;p76">
              <a:extLst>
                <a:ext uri="{FF2B5EF4-FFF2-40B4-BE49-F238E27FC236}">
                  <a16:creationId xmlns:a16="http://schemas.microsoft.com/office/drawing/2014/main" id="{43FA97C7-5B20-B4D5-EEB6-1FA101886385}"/>
                </a:ext>
              </a:extLst>
            </p:cNvPr>
            <p:cNvSpPr/>
            <p:nvPr/>
          </p:nvSpPr>
          <p:spPr>
            <a:xfrm>
              <a:off x="2093163" y="1632452"/>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4960;p76">
              <a:extLst>
                <a:ext uri="{FF2B5EF4-FFF2-40B4-BE49-F238E27FC236}">
                  <a16:creationId xmlns:a16="http://schemas.microsoft.com/office/drawing/2014/main" id="{6C243DB3-D558-05BF-FA9E-FE3DCA3FBD90}"/>
                </a:ext>
              </a:extLst>
            </p:cNvPr>
            <p:cNvSpPr/>
            <p:nvPr/>
          </p:nvSpPr>
          <p:spPr>
            <a:xfrm>
              <a:off x="2092878" y="1632683"/>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4961;p76">
              <a:extLst>
                <a:ext uri="{FF2B5EF4-FFF2-40B4-BE49-F238E27FC236}">
                  <a16:creationId xmlns:a16="http://schemas.microsoft.com/office/drawing/2014/main" id="{E735E6E9-D274-B197-A595-E2C352128AB2}"/>
                </a:ext>
              </a:extLst>
            </p:cNvPr>
            <p:cNvSpPr/>
            <p:nvPr/>
          </p:nvSpPr>
          <p:spPr>
            <a:xfrm>
              <a:off x="2199162" y="1650755"/>
              <a:ext cx="65131" cy="41439"/>
            </a:xfrm>
            <a:custGeom>
              <a:avLst/>
              <a:gdLst/>
              <a:ahLst/>
              <a:cxnLst/>
              <a:rect l="l" t="t" r="r" b="b"/>
              <a:pathLst>
                <a:path w="4797" h="3052" extrusionOk="0">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4962;p76">
              <a:extLst>
                <a:ext uri="{FF2B5EF4-FFF2-40B4-BE49-F238E27FC236}">
                  <a16:creationId xmlns:a16="http://schemas.microsoft.com/office/drawing/2014/main" id="{7FBC58FA-1109-7BFB-DE1E-9F3925632791}"/>
                </a:ext>
              </a:extLst>
            </p:cNvPr>
            <p:cNvSpPr/>
            <p:nvPr/>
          </p:nvSpPr>
          <p:spPr>
            <a:xfrm>
              <a:off x="2215795" y="1653321"/>
              <a:ext cx="353" cy="720"/>
            </a:xfrm>
            <a:custGeom>
              <a:avLst/>
              <a:gdLst/>
              <a:ahLst/>
              <a:cxnLst/>
              <a:rect l="l" t="t" r="r" b="b"/>
              <a:pathLst>
                <a:path w="26" h="53" extrusionOk="0">
                  <a:moveTo>
                    <a:pt x="1" y="53"/>
                  </a:moveTo>
                  <a:cubicBezTo>
                    <a:pt x="11" y="35"/>
                    <a:pt x="18" y="18"/>
                    <a:pt x="25" y="0"/>
                  </a:cubicBezTo>
                  <a:lnTo>
                    <a:pt x="25" y="0"/>
                  </a:lnTo>
                  <a:cubicBezTo>
                    <a:pt x="18" y="18"/>
                    <a:pt x="11" y="35"/>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4963;p76">
              <a:extLst>
                <a:ext uri="{FF2B5EF4-FFF2-40B4-BE49-F238E27FC236}">
                  <a16:creationId xmlns:a16="http://schemas.microsoft.com/office/drawing/2014/main" id="{E62E7DFC-0B23-A78B-D54F-6A6236AAB6EA}"/>
                </a:ext>
              </a:extLst>
            </p:cNvPr>
            <p:cNvSpPr/>
            <p:nvPr/>
          </p:nvSpPr>
          <p:spPr>
            <a:xfrm>
              <a:off x="2214654" y="1654841"/>
              <a:ext cx="353" cy="244"/>
            </a:xfrm>
            <a:custGeom>
              <a:avLst/>
              <a:gdLst/>
              <a:ahLst/>
              <a:cxnLst/>
              <a:rect l="l" t="t" r="r" b="b"/>
              <a:pathLst>
                <a:path w="26" h="18" extrusionOk="0">
                  <a:moveTo>
                    <a:pt x="1" y="18"/>
                  </a:move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4964;p76">
              <a:extLst>
                <a:ext uri="{FF2B5EF4-FFF2-40B4-BE49-F238E27FC236}">
                  <a16:creationId xmlns:a16="http://schemas.microsoft.com/office/drawing/2014/main" id="{59C07677-BF93-E136-B8EC-9A84C64F0B5A}"/>
                </a:ext>
              </a:extLst>
            </p:cNvPr>
            <p:cNvSpPr/>
            <p:nvPr/>
          </p:nvSpPr>
          <p:spPr>
            <a:xfrm>
              <a:off x="2199108" y="1671623"/>
              <a:ext cx="774" cy="489"/>
            </a:xfrm>
            <a:custGeom>
              <a:avLst/>
              <a:gdLst/>
              <a:ahLst/>
              <a:cxnLst/>
              <a:rect l="l" t="t" r="r" b="b"/>
              <a:pathLst>
                <a:path w="57" h="36" extrusionOk="0">
                  <a:moveTo>
                    <a:pt x="57" y="0"/>
                  </a:moveTo>
                  <a:cubicBezTo>
                    <a:pt x="36" y="14"/>
                    <a:pt x="15" y="25"/>
                    <a:pt x="1" y="35"/>
                  </a:cubicBezTo>
                  <a:cubicBezTo>
                    <a:pt x="15" y="25"/>
                    <a:pt x="39" y="14"/>
                    <a:pt x="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4965;p76">
              <a:extLst>
                <a:ext uri="{FF2B5EF4-FFF2-40B4-BE49-F238E27FC236}">
                  <a16:creationId xmlns:a16="http://schemas.microsoft.com/office/drawing/2014/main" id="{F4E3AFB1-4305-7CFD-7B6E-5FAB000AED9D}"/>
                </a:ext>
              </a:extLst>
            </p:cNvPr>
            <p:cNvSpPr/>
            <p:nvPr/>
          </p:nvSpPr>
          <p:spPr>
            <a:xfrm>
              <a:off x="2215319" y="165450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4966;p76">
              <a:extLst>
                <a:ext uri="{FF2B5EF4-FFF2-40B4-BE49-F238E27FC236}">
                  <a16:creationId xmlns:a16="http://schemas.microsoft.com/office/drawing/2014/main" id="{D14F5EC7-7089-E485-12C5-1C8B1D5F7560}"/>
                </a:ext>
              </a:extLst>
            </p:cNvPr>
            <p:cNvSpPr/>
            <p:nvPr/>
          </p:nvSpPr>
          <p:spPr>
            <a:xfrm>
              <a:off x="2213948" y="1655127"/>
              <a:ext cx="679" cy="434"/>
            </a:xfrm>
            <a:custGeom>
              <a:avLst/>
              <a:gdLst/>
              <a:ahLst/>
              <a:cxnLst/>
              <a:rect l="l" t="t" r="r" b="b"/>
              <a:pathLst>
                <a:path w="50" h="32" extrusionOk="0">
                  <a:moveTo>
                    <a:pt x="49" y="0"/>
                  </a:moveTo>
                  <a:lnTo>
                    <a:pt x="0"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4967;p76">
              <a:extLst>
                <a:ext uri="{FF2B5EF4-FFF2-40B4-BE49-F238E27FC236}">
                  <a16:creationId xmlns:a16="http://schemas.microsoft.com/office/drawing/2014/main" id="{65A7BBFD-85F2-AFF4-9BAF-3D049BE1F38E}"/>
                </a:ext>
              </a:extLst>
            </p:cNvPr>
            <p:cNvSpPr/>
            <p:nvPr/>
          </p:nvSpPr>
          <p:spPr>
            <a:xfrm>
              <a:off x="2215659" y="1654122"/>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4968;p76">
              <a:extLst>
                <a:ext uri="{FF2B5EF4-FFF2-40B4-BE49-F238E27FC236}">
                  <a16:creationId xmlns:a16="http://schemas.microsoft.com/office/drawing/2014/main" id="{2E5471A4-73F0-961B-5802-E4A7A8478FD2}"/>
                </a:ext>
              </a:extLst>
            </p:cNvPr>
            <p:cNvSpPr/>
            <p:nvPr/>
          </p:nvSpPr>
          <p:spPr>
            <a:xfrm>
              <a:off x="2245977" y="1649234"/>
              <a:ext cx="20746" cy="26205"/>
            </a:xfrm>
            <a:custGeom>
              <a:avLst/>
              <a:gdLst/>
              <a:ahLst/>
              <a:cxnLst/>
              <a:rect l="l" t="t" r="r" b="b"/>
              <a:pathLst>
                <a:path w="1528" h="1930" extrusionOk="0">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4969;p76">
              <a:extLst>
                <a:ext uri="{FF2B5EF4-FFF2-40B4-BE49-F238E27FC236}">
                  <a16:creationId xmlns:a16="http://schemas.microsoft.com/office/drawing/2014/main" id="{BB62905C-6735-BF95-DA0B-F69B5ED8DA13}"/>
                </a:ext>
              </a:extLst>
            </p:cNvPr>
            <p:cNvSpPr/>
            <p:nvPr/>
          </p:nvSpPr>
          <p:spPr>
            <a:xfrm>
              <a:off x="2249548" y="165649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4970;p76">
              <a:extLst>
                <a:ext uri="{FF2B5EF4-FFF2-40B4-BE49-F238E27FC236}">
                  <a16:creationId xmlns:a16="http://schemas.microsoft.com/office/drawing/2014/main" id="{8EA7752D-F96F-FE15-89AA-DFC535E6AFEB}"/>
                </a:ext>
              </a:extLst>
            </p:cNvPr>
            <p:cNvSpPr/>
            <p:nvPr/>
          </p:nvSpPr>
          <p:spPr>
            <a:xfrm>
              <a:off x="2249304" y="1656172"/>
              <a:ext cx="163" cy="204"/>
            </a:xfrm>
            <a:custGeom>
              <a:avLst/>
              <a:gdLst/>
              <a:ahLst/>
              <a:cxnLst/>
              <a:rect l="l" t="t" r="r" b="b"/>
              <a:pathLst>
                <a:path w="12" h="15" extrusionOk="0">
                  <a:moveTo>
                    <a:pt x="1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4971;p76">
              <a:extLst>
                <a:ext uri="{FF2B5EF4-FFF2-40B4-BE49-F238E27FC236}">
                  <a16:creationId xmlns:a16="http://schemas.microsoft.com/office/drawing/2014/main" id="{93FB0B1F-0D1A-498D-8199-AA254C6F920D}"/>
                </a:ext>
              </a:extLst>
            </p:cNvPr>
            <p:cNvSpPr/>
            <p:nvPr/>
          </p:nvSpPr>
          <p:spPr>
            <a:xfrm>
              <a:off x="2254776" y="1673714"/>
              <a:ext cx="204" cy="584"/>
            </a:xfrm>
            <a:custGeom>
              <a:avLst/>
              <a:gdLst/>
              <a:ahLst/>
              <a:cxnLst/>
              <a:rect l="l" t="t" r="r" b="b"/>
              <a:pathLst>
                <a:path w="15" h="43" extrusionOk="0">
                  <a:moveTo>
                    <a:pt x="0" y="0"/>
                  </a:moveTo>
                  <a:cubicBezTo>
                    <a:pt x="4" y="18"/>
                    <a:pt x="11" y="32"/>
                    <a:pt x="14" y="42"/>
                  </a:cubicBezTo>
                  <a:cubicBezTo>
                    <a:pt x="11" y="28"/>
                    <a:pt x="7"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4972;p76">
              <a:extLst>
                <a:ext uri="{FF2B5EF4-FFF2-40B4-BE49-F238E27FC236}">
                  <a16:creationId xmlns:a16="http://schemas.microsoft.com/office/drawing/2014/main" id="{EE47EB49-850B-6716-242A-FF45A471A1A6}"/>
                </a:ext>
              </a:extLst>
            </p:cNvPr>
            <p:cNvSpPr/>
            <p:nvPr/>
          </p:nvSpPr>
          <p:spPr>
            <a:xfrm>
              <a:off x="2254626" y="1673144"/>
              <a:ext cx="163" cy="625"/>
            </a:xfrm>
            <a:custGeom>
              <a:avLst/>
              <a:gdLst/>
              <a:ahLst/>
              <a:cxnLst/>
              <a:rect l="l" t="t" r="r" b="b"/>
              <a:pathLst>
                <a:path w="12" h="46" extrusionOk="0">
                  <a:moveTo>
                    <a:pt x="1" y="0"/>
                  </a:moveTo>
                  <a:lnTo>
                    <a:pt x="1" y="0"/>
                  </a:lnTo>
                  <a:cubicBezTo>
                    <a:pt x="4" y="14"/>
                    <a:pt x="8" y="32"/>
                    <a:pt x="11" y="46"/>
                  </a:cubicBezTo>
                  <a:cubicBezTo>
                    <a:pt x="8" y="28"/>
                    <a:pt x="4"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4973;p76">
              <a:extLst>
                <a:ext uri="{FF2B5EF4-FFF2-40B4-BE49-F238E27FC236}">
                  <a16:creationId xmlns:a16="http://schemas.microsoft.com/office/drawing/2014/main" id="{5702C643-3F78-5AE1-10B2-DCAAE1D41967}"/>
                </a:ext>
              </a:extLst>
            </p:cNvPr>
            <p:cNvSpPr/>
            <p:nvPr/>
          </p:nvSpPr>
          <p:spPr>
            <a:xfrm>
              <a:off x="2255251" y="1674950"/>
              <a:ext cx="244" cy="434"/>
            </a:xfrm>
            <a:custGeom>
              <a:avLst/>
              <a:gdLst/>
              <a:ahLst/>
              <a:cxnLst/>
              <a:rect l="l" t="t" r="r" b="b"/>
              <a:pathLst>
                <a:path w="18" h="32" extrusionOk="0">
                  <a:moveTo>
                    <a:pt x="1" y="0"/>
                  </a:moveTo>
                  <a:lnTo>
                    <a:pt x="1" y="0"/>
                  </a:lnTo>
                  <a:cubicBezTo>
                    <a:pt x="7" y="14"/>
                    <a:pt x="11" y="25"/>
                    <a:pt x="18" y="32"/>
                  </a:cubicBezTo>
                  <a:cubicBezTo>
                    <a:pt x="11" y="21"/>
                    <a:pt x="7"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4974;p76">
              <a:extLst>
                <a:ext uri="{FF2B5EF4-FFF2-40B4-BE49-F238E27FC236}">
                  <a16:creationId xmlns:a16="http://schemas.microsoft.com/office/drawing/2014/main" id="{51648327-CC8D-9469-3142-B66E1354588D}"/>
                </a:ext>
              </a:extLst>
            </p:cNvPr>
            <p:cNvSpPr/>
            <p:nvPr/>
          </p:nvSpPr>
          <p:spPr>
            <a:xfrm>
              <a:off x="2254531" y="1672479"/>
              <a:ext cx="109" cy="489"/>
            </a:xfrm>
            <a:custGeom>
              <a:avLst/>
              <a:gdLst/>
              <a:ahLst/>
              <a:cxnLst/>
              <a:rect l="l" t="t" r="r" b="b"/>
              <a:pathLst>
                <a:path w="8" h="36" extrusionOk="0">
                  <a:moveTo>
                    <a:pt x="1" y="0"/>
                  </a:moveTo>
                  <a:cubicBezTo>
                    <a:pt x="1" y="11"/>
                    <a:pt x="4" y="25"/>
                    <a:pt x="8" y="35"/>
                  </a:cubicBez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4975;p76">
              <a:extLst>
                <a:ext uri="{FF2B5EF4-FFF2-40B4-BE49-F238E27FC236}">
                  <a16:creationId xmlns:a16="http://schemas.microsoft.com/office/drawing/2014/main" id="{D2F14A52-6A59-45FA-9E52-F9AC125F77E3}"/>
                </a:ext>
              </a:extLst>
            </p:cNvPr>
            <p:cNvSpPr/>
            <p:nvPr/>
          </p:nvSpPr>
          <p:spPr>
            <a:xfrm>
              <a:off x="2250119" y="1657313"/>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4976;p76">
              <a:extLst>
                <a:ext uri="{FF2B5EF4-FFF2-40B4-BE49-F238E27FC236}">
                  <a16:creationId xmlns:a16="http://schemas.microsoft.com/office/drawing/2014/main" id="{1CB35CAB-6FB8-2CE9-BE1D-029CDBC72B25}"/>
                </a:ext>
              </a:extLst>
            </p:cNvPr>
            <p:cNvSpPr/>
            <p:nvPr/>
          </p:nvSpPr>
          <p:spPr>
            <a:xfrm>
              <a:off x="2249928" y="1657068"/>
              <a:ext cx="109" cy="163"/>
            </a:xfrm>
            <a:custGeom>
              <a:avLst/>
              <a:gdLst/>
              <a:ahLst/>
              <a:cxnLst/>
              <a:rect l="l" t="t" r="r" b="b"/>
              <a:pathLst>
                <a:path w="8" h="12" extrusionOk="0">
                  <a:moveTo>
                    <a:pt x="7"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4977;p76">
              <a:extLst>
                <a:ext uri="{FF2B5EF4-FFF2-40B4-BE49-F238E27FC236}">
                  <a16:creationId xmlns:a16="http://schemas.microsoft.com/office/drawing/2014/main" id="{0F0C30B9-8FC2-9AE8-F300-5E649118A029}"/>
                </a:ext>
              </a:extLst>
            </p:cNvPr>
            <p:cNvSpPr/>
            <p:nvPr/>
          </p:nvSpPr>
          <p:spPr>
            <a:xfrm>
              <a:off x="2254436" y="1671623"/>
              <a:ext cx="109" cy="679"/>
            </a:xfrm>
            <a:custGeom>
              <a:avLst/>
              <a:gdLst/>
              <a:ahLst/>
              <a:cxnLst/>
              <a:rect l="l" t="t" r="r" b="b"/>
              <a:pathLst>
                <a:path w="8" h="50" extrusionOk="0">
                  <a:moveTo>
                    <a:pt x="1" y="0"/>
                  </a:moveTo>
                  <a:cubicBezTo>
                    <a:pt x="4" y="18"/>
                    <a:pt x="4" y="35"/>
                    <a:pt x="8" y="49"/>
                  </a:cubicBezTo>
                  <a:cubicBezTo>
                    <a:pt x="8" y="35"/>
                    <a:pt x="4"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4978;p76">
              <a:extLst>
                <a:ext uri="{FF2B5EF4-FFF2-40B4-BE49-F238E27FC236}">
                  <a16:creationId xmlns:a16="http://schemas.microsoft.com/office/drawing/2014/main" id="{08DB2C15-9A44-F529-A680-15EC965F69B7}"/>
                </a:ext>
              </a:extLst>
            </p:cNvPr>
            <p:cNvSpPr/>
            <p:nvPr/>
          </p:nvSpPr>
          <p:spPr>
            <a:xfrm>
              <a:off x="2249738" y="1656837"/>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4979;p76">
              <a:extLst>
                <a:ext uri="{FF2B5EF4-FFF2-40B4-BE49-F238E27FC236}">
                  <a16:creationId xmlns:a16="http://schemas.microsoft.com/office/drawing/2014/main" id="{DC7BAC77-C6D8-B248-75EA-946CE93C2CFA}"/>
                </a:ext>
              </a:extLst>
            </p:cNvPr>
            <p:cNvSpPr/>
            <p:nvPr/>
          </p:nvSpPr>
          <p:spPr>
            <a:xfrm>
              <a:off x="2255006" y="167442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4980;p76">
              <a:extLst>
                <a:ext uri="{FF2B5EF4-FFF2-40B4-BE49-F238E27FC236}">
                  <a16:creationId xmlns:a16="http://schemas.microsoft.com/office/drawing/2014/main" id="{5566C6D4-844A-4927-5A96-05C5AC457630}"/>
                </a:ext>
              </a:extLst>
            </p:cNvPr>
            <p:cNvSpPr/>
            <p:nvPr/>
          </p:nvSpPr>
          <p:spPr>
            <a:xfrm>
              <a:off x="2247933" y="1653796"/>
              <a:ext cx="149" cy="299"/>
            </a:xfrm>
            <a:custGeom>
              <a:avLst/>
              <a:gdLst/>
              <a:ahLst/>
              <a:cxnLst/>
              <a:rect l="l" t="t" r="r" b="b"/>
              <a:pathLst>
                <a:path w="11" h="22" extrusionOk="0">
                  <a:moveTo>
                    <a:pt x="11"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4981;p76">
              <a:extLst>
                <a:ext uri="{FF2B5EF4-FFF2-40B4-BE49-F238E27FC236}">
                  <a16:creationId xmlns:a16="http://schemas.microsoft.com/office/drawing/2014/main" id="{6151DEA7-7D62-1785-5C23-E0652D178B2A}"/>
                </a:ext>
              </a:extLst>
            </p:cNvPr>
            <p:cNvSpPr/>
            <p:nvPr/>
          </p:nvSpPr>
          <p:spPr>
            <a:xfrm>
              <a:off x="2255482" y="167542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4982;p76">
              <a:extLst>
                <a:ext uri="{FF2B5EF4-FFF2-40B4-BE49-F238E27FC236}">
                  <a16:creationId xmlns:a16="http://schemas.microsoft.com/office/drawing/2014/main" id="{18DBCF36-6488-F265-5E66-5AA2166F2A29}"/>
                </a:ext>
              </a:extLst>
            </p:cNvPr>
            <p:cNvSpPr/>
            <p:nvPr/>
          </p:nvSpPr>
          <p:spPr>
            <a:xfrm>
              <a:off x="2248258" y="1654366"/>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4983;p76">
              <a:extLst>
                <a:ext uri="{FF2B5EF4-FFF2-40B4-BE49-F238E27FC236}">
                  <a16:creationId xmlns:a16="http://schemas.microsoft.com/office/drawing/2014/main" id="{FDC65B95-EA64-5B5D-2970-69E5960FB593}"/>
                </a:ext>
              </a:extLst>
            </p:cNvPr>
            <p:cNvSpPr/>
            <p:nvPr/>
          </p:nvSpPr>
          <p:spPr>
            <a:xfrm>
              <a:off x="2245977" y="1650225"/>
              <a:ext cx="163" cy="353"/>
            </a:xfrm>
            <a:custGeom>
              <a:avLst/>
              <a:gdLst/>
              <a:ahLst/>
              <a:cxnLst/>
              <a:rect l="l" t="t" r="r" b="b"/>
              <a:pathLst>
                <a:path w="12" h="26" extrusionOk="0">
                  <a:moveTo>
                    <a:pt x="1" y="1"/>
                  </a:moveTo>
                  <a:lnTo>
                    <a:pt x="11" y="2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4984;p76">
              <a:extLst>
                <a:ext uri="{FF2B5EF4-FFF2-40B4-BE49-F238E27FC236}">
                  <a16:creationId xmlns:a16="http://schemas.microsoft.com/office/drawing/2014/main" id="{991A4466-5967-366E-7770-49C10FFC8DBC}"/>
                </a:ext>
              </a:extLst>
            </p:cNvPr>
            <p:cNvSpPr/>
            <p:nvPr/>
          </p:nvSpPr>
          <p:spPr>
            <a:xfrm>
              <a:off x="2247593" y="1653226"/>
              <a:ext cx="204" cy="339"/>
            </a:xfrm>
            <a:custGeom>
              <a:avLst/>
              <a:gdLst/>
              <a:ahLst/>
              <a:cxnLst/>
              <a:rect l="l" t="t" r="r" b="b"/>
              <a:pathLst>
                <a:path w="15" h="25" extrusionOk="0">
                  <a:moveTo>
                    <a:pt x="15"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4985;p76">
              <a:extLst>
                <a:ext uri="{FF2B5EF4-FFF2-40B4-BE49-F238E27FC236}">
                  <a16:creationId xmlns:a16="http://schemas.microsoft.com/office/drawing/2014/main" id="{9FAB77D2-608D-F9C0-ED74-A0B8141AB66F}"/>
                </a:ext>
              </a:extLst>
            </p:cNvPr>
            <p:cNvSpPr/>
            <p:nvPr/>
          </p:nvSpPr>
          <p:spPr>
            <a:xfrm>
              <a:off x="2247267" y="1652601"/>
              <a:ext cx="149" cy="353"/>
            </a:xfrm>
            <a:custGeom>
              <a:avLst/>
              <a:gdLst/>
              <a:ahLst/>
              <a:cxnLst/>
              <a:rect l="l" t="t" r="r" b="b"/>
              <a:pathLst>
                <a:path w="11" h="26" extrusionOk="0">
                  <a:moveTo>
                    <a:pt x="11"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4986;p76">
              <a:extLst>
                <a:ext uri="{FF2B5EF4-FFF2-40B4-BE49-F238E27FC236}">
                  <a16:creationId xmlns:a16="http://schemas.microsoft.com/office/drawing/2014/main" id="{D7996CD2-95E3-D2C8-4D12-514B218851D9}"/>
                </a:ext>
              </a:extLst>
            </p:cNvPr>
            <p:cNvSpPr/>
            <p:nvPr/>
          </p:nvSpPr>
          <p:spPr>
            <a:xfrm>
              <a:off x="2246697" y="1651610"/>
              <a:ext cx="394" cy="679"/>
            </a:xfrm>
            <a:custGeom>
              <a:avLst/>
              <a:gdLst/>
              <a:ahLst/>
              <a:cxnLst/>
              <a:rect l="l" t="t" r="r" b="b"/>
              <a:pathLst>
                <a:path w="29" h="50" extrusionOk="0">
                  <a:moveTo>
                    <a:pt x="28" y="49"/>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4987;p76">
              <a:extLst>
                <a:ext uri="{FF2B5EF4-FFF2-40B4-BE49-F238E27FC236}">
                  <a16:creationId xmlns:a16="http://schemas.microsoft.com/office/drawing/2014/main" id="{883F193B-5816-9551-C58E-79B99A61F237}"/>
                </a:ext>
              </a:extLst>
            </p:cNvPr>
            <p:cNvSpPr/>
            <p:nvPr/>
          </p:nvSpPr>
          <p:spPr>
            <a:xfrm>
              <a:off x="2246317" y="1650890"/>
              <a:ext cx="244" cy="448"/>
            </a:xfrm>
            <a:custGeom>
              <a:avLst/>
              <a:gdLst/>
              <a:ahLst/>
              <a:cxnLst/>
              <a:rect l="l" t="t" r="r" b="b"/>
              <a:pathLst>
                <a:path w="18" h="33" extrusionOk="0">
                  <a:moveTo>
                    <a:pt x="18"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4988;p76">
              <a:extLst>
                <a:ext uri="{FF2B5EF4-FFF2-40B4-BE49-F238E27FC236}">
                  <a16:creationId xmlns:a16="http://schemas.microsoft.com/office/drawing/2014/main" id="{798C0318-C2EB-044F-F387-3AF240D45E5F}"/>
                </a:ext>
              </a:extLst>
            </p:cNvPr>
            <p:cNvSpPr/>
            <p:nvPr/>
          </p:nvSpPr>
          <p:spPr>
            <a:xfrm>
              <a:off x="2249073" y="1655792"/>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4989;p76">
              <a:extLst>
                <a:ext uri="{FF2B5EF4-FFF2-40B4-BE49-F238E27FC236}">
                  <a16:creationId xmlns:a16="http://schemas.microsoft.com/office/drawing/2014/main" id="{096F4A58-4101-0C7D-2E77-0C271FB64E40}"/>
                </a:ext>
              </a:extLst>
            </p:cNvPr>
            <p:cNvSpPr/>
            <p:nvPr/>
          </p:nvSpPr>
          <p:spPr>
            <a:xfrm>
              <a:off x="2248829" y="1655357"/>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4990;p76">
              <a:extLst>
                <a:ext uri="{FF2B5EF4-FFF2-40B4-BE49-F238E27FC236}">
                  <a16:creationId xmlns:a16="http://schemas.microsoft.com/office/drawing/2014/main" id="{4C7197F2-51EE-8DDD-F36A-CD54EEB23597}"/>
                </a:ext>
              </a:extLst>
            </p:cNvPr>
            <p:cNvSpPr/>
            <p:nvPr/>
          </p:nvSpPr>
          <p:spPr>
            <a:xfrm>
              <a:off x="2248544" y="1654882"/>
              <a:ext cx="163" cy="258"/>
            </a:xfrm>
            <a:custGeom>
              <a:avLst/>
              <a:gdLst/>
              <a:ahLst/>
              <a:cxnLst/>
              <a:rect l="l" t="t" r="r" b="b"/>
              <a:pathLst>
                <a:path w="12" h="19" extrusionOk="0">
                  <a:moveTo>
                    <a:pt x="11"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4991;p76">
              <a:extLst>
                <a:ext uri="{FF2B5EF4-FFF2-40B4-BE49-F238E27FC236}">
                  <a16:creationId xmlns:a16="http://schemas.microsoft.com/office/drawing/2014/main" id="{07CB5476-CFDB-7D64-A93B-44A5CED6B46B}"/>
                </a:ext>
              </a:extLst>
            </p:cNvPr>
            <p:cNvSpPr/>
            <p:nvPr/>
          </p:nvSpPr>
          <p:spPr>
            <a:xfrm>
              <a:off x="2212047" y="1690224"/>
              <a:ext cx="44073" cy="23516"/>
            </a:xfrm>
            <a:custGeom>
              <a:avLst/>
              <a:gdLst/>
              <a:ahLst/>
              <a:cxnLst/>
              <a:rect l="l" t="t" r="r" b="b"/>
              <a:pathLst>
                <a:path w="3246" h="1732" extrusionOk="0">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4992;p76">
              <a:extLst>
                <a:ext uri="{FF2B5EF4-FFF2-40B4-BE49-F238E27FC236}">
                  <a16:creationId xmlns:a16="http://schemas.microsoft.com/office/drawing/2014/main" id="{F32691C7-FD03-BB3F-0FE9-4E1C1E0E97D0}"/>
                </a:ext>
              </a:extLst>
            </p:cNvPr>
            <p:cNvSpPr/>
            <p:nvPr/>
          </p:nvSpPr>
          <p:spPr>
            <a:xfrm>
              <a:off x="2240994" y="1708500"/>
              <a:ext cx="339" cy="394"/>
            </a:xfrm>
            <a:custGeom>
              <a:avLst/>
              <a:gdLst/>
              <a:ahLst/>
              <a:cxnLst/>
              <a:rect l="l" t="t" r="r" b="b"/>
              <a:pathLst>
                <a:path w="25" h="29" extrusionOk="0">
                  <a:moveTo>
                    <a:pt x="0" y="29"/>
                  </a:moveTo>
                  <a:cubicBezTo>
                    <a:pt x="4" y="18"/>
                    <a:pt x="14" y="8"/>
                    <a:pt x="25" y="1"/>
                  </a:cubicBezTo>
                  <a:cubicBezTo>
                    <a:pt x="14" y="8"/>
                    <a:pt x="4" y="18"/>
                    <a:pt x="0"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4993;p76">
              <a:extLst>
                <a:ext uri="{FF2B5EF4-FFF2-40B4-BE49-F238E27FC236}">
                  <a16:creationId xmlns:a16="http://schemas.microsoft.com/office/drawing/2014/main" id="{9BBB18F6-131E-EF6C-309C-EE7D68C7886C}"/>
                </a:ext>
              </a:extLst>
            </p:cNvPr>
            <p:cNvSpPr/>
            <p:nvPr/>
          </p:nvSpPr>
          <p:spPr>
            <a:xfrm>
              <a:off x="2250784" y="1708364"/>
              <a:ext cx="204" cy="54"/>
            </a:xfrm>
            <a:custGeom>
              <a:avLst/>
              <a:gdLst/>
              <a:ahLst/>
              <a:cxnLst/>
              <a:rect l="l" t="t" r="r" b="b"/>
              <a:pathLst>
                <a:path w="15" h="4" extrusionOk="0">
                  <a:moveTo>
                    <a:pt x="1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4994;p76">
              <a:extLst>
                <a:ext uri="{FF2B5EF4-FFF2-40B4-BE49-F238E27FC236}">
                  <a16:creationId xmlns:a16="http://schemas.microsoft.com/office/drawing/2014/main" id="{FD2E6DDA-191A-F1C1-213F-51F536F36482}"/>
                </a:ext>
              </a:extLst>
            </p:cNvPr>
            <p:cNvSpPr/>
            <p:nvPr/>
          </p:nvSpPr>
          <p:spPr>
            <a:xfrm>
              <a:off x="2240845" y="170960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4995;p76">
              <a:extLst>
                <a:ext uri="{FF2B5EF4-FFF2-40B4-BE49-F238E27FC236}">
                  <a16:creationId xmlns:a16="http://schemas.microsoft.com/office/drawing/2014/main" id="{59BFAE31-6461-1869-6607-69E645813C0E}"/>
                </a:ext>
              </a:extLst>
            </p:cNvPr>
            <p:cNvSpPr/>
            <p:nvPr/>
          </p:nvSpPr>
          <p:spPr>
            <a:xfrm>
              <a:off x="2251015" y="170826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4996;p76">
              <a:extLst>
                <a:ext uri="{FF2B5EF4-FFF2-40B4-BE49-F238E27FC236}">
                  <a16:creationId xmlns:a16="http://schemas.microsoft.com/office/drawing/2014/main" id="{F5B8FF31-10EA-53AE-4186-B69D25A3441D}"/>
                </a:ext>
              </a:extLst>
            </p:cNvPr>
            <p:cNvSpPr/>
            <p:nvPr/>
          </p:nvSpPr>
          <p:spPr>
            <a:xfrm>
              <a:off x="2251259" y="1708215"/>
              <a:ext cx="204" cy="109"/>
            </a:xfrm>
            <a:custGeom>
              <a:avLst/>
              <a:gdLst/>
              <a:ahLst/>
              <a:cxnLst/>
              <a:rect l="l" t="t" r="r" b="b"/>
              <a:pathLst>
                <a:path w="15" h="8" extrusionOk="0">
                  <a:moveTo>
                    <a:pt x="14" y="1"/>
                  </a:moveTo>
                  <a:lnTo>
                    <a:pt x="14" y="1"/>
                  </a:ln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4997;p76">
              <a:extLst>
                <a:ext uri="{FF2B5EF4-FFF2-40B4-BE49-F238E27FC236}">
                  <a16:creationId xmlns:a16="http://schemas.microsoft.com/office/drawing/2014/main" id="{F7C5757A-C03E-FCF1-F23F-5BBD8F27F498}"/>
                </a:ext>
              </a:extLst>
            </p:cNvPr>
            <p:cNvSpPr/>
            <p:nvPr/>
          </p:nvSpPr>
          <p:spPr>
            <a:xfrm>
              <a:off x="2241605" y="1707644"/>
              <a:ext cx="5485" cy="679"/>
            </a:xfrm>
            <a:custGeom>
              <a:avLst/>
              <a:gdLst/>
              <a:ahLst/>
              <a:cxnLst/>
              <a:rect l="l" t="t" r="r" b="b"/>
              <a:pathLst>
                <a:path w="404" h="50" extrusionOk="0">
                  <a:moveTo>
                    <a:pt x="1" y="50"/>
                  </a:moveTo>
                  <a:lnTo>
                    <a:pt x="1" y="50"/>
                  </a:lnTo>
                  <a:cubicBezTo>
                    <a:pt x="134" y="15"/>
                    <a:pt x="267" y="1"/>
                    <a:pt x="403" y="4"/>
                  </a:cubicBezTo>
                  <a:cubicBezTo>
                    <a:pt x="267" y="1"/>
                    <a:pt x="134" y="15"/>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4998;p76">
              <a:extLst>
                <a:ext uri="{FF2B5EF4-FFF2-40B4-BE49-F238E27FC236}">
                  <a16:creationId xmlns:a16="http://schemas.microsoft.com/office/drawing/2014/main" id="{98216DFC-D92B-B701-CF6B-D936A11DDDBF}"/>
                </a:ext>
              </a:extLst>
            </p:cNvPr>
            <p:cNvSpPr/>
            <p:nvPr/>
          </p:nvSpPr>
          <p:spPr>
            <a:xfrm>
              <a:off x="2241375" y="1708310"/>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4999;p76">
              <a:extLst>
                <a:ext uri="{FF2B5EF4-FFF2-40B4-BE49-F238E27FC236}">
                  <a16:creationId xmlns:a16="http://schemas.microsoft.com/office/drawing/2014/main" id="{470C6399-9588-9BEE-27FC-47C9B6B68A29}"/>
                </a:ext>
              </a:extLst>
            </p:cNvPr>
            <p:cNvSpPr/>
            <p:nvPr/>
          </p:nvSpPr>
          <p:spPr>
            <a:xfrm>
              <a:off x="2250444" y="1708405"/>
              <a:ext cx="299" cy="68"/>
            </a:xfrm>
            <a:custGeom>
              <a:avLst/>
              <a:gdLst/>
              <a:ahLst/>
              <a:cxnLst/>
              <a:rect l="l" t="t" r="r" b="b"/>
              <a:pathLst>
                <a:path w="22" h="5" extrusionOk="0">
                  <a:moveTo>
                    <a:pt x="22" y="1"/>
                  </a:moveTo>
                  <a:cubicBezTo>
                    <a:pt x="15" y="4"/>
                    <a:pt x="8" y="4"/>
                    <a:pt x="1" y="1"/>
                  </a:cubicBezTo>
                  <a:cubicBezTo>
                    <a:pt x="8" y="4"/>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5000;p76">
              <a:extLst>
                <a:ext uri="{FF2B5EF4-FFF2-40B4-BE49-F238E27FC236}">
                  <a16:creationId xmlns:a16="http://schemas.microsoft.com/office/drawing/2014/main" id="{B9D19575-E891-BF40-4FE9-3C7081C7B7FF}"/>
                </a:ext>
              </a:extLst>
            </p:cNvPr>
            <p:cNvSpPr/>
            <p:nvPr/>
          </p:nvSpPr>
          <p:spPr>
            <a:xfrm>
              <a:off x="2250214" y="1708459"/>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5001;p76">
              <a:extLst>
                <a:ext uri="{FF2B5EF4-FFF2-40B4-BE49-F238E27FC236}">
                  <a16:creationId xmlns:a16="http://schemas.microsoft.com/office/drawing/2014/main" id="{B1BC087A-25DC-58AB-3571-DB681CA34304}"/>
                </a:ext>
              </a:extLst>
            </p:cNvPr>
            <p:cNvSpPr/>
            <p:nvPr/>
          </p:nvSpPr>
          <p:spPr>
            <a:xfrm>
              <a:off x="2240899" y="1708934"/>
              <a:ext cx="109" cy="244"/>
            </a:xfrm>
            <a:custGeom>
              <a:avLst/>
              <a:gdLst/>
              <a:ahLst/>
              <a:cxnLst/>
              <a:rect l="l" t="t" r="r" b="b"/>
              <a:pathLst>
                <a:path w="8" h="18" extrusionOk="0">
                  <a:moveTo>
                    <a:pt x="7" y="0"/>
                  </a:moveTo>
                  <a:cubicBezTo>
                    <a:pt x="4" y="4"/>
                    <a:pt x="0" y="11"/>
                    <a:pt x="0" y="18"/>
                  </a:cubicBezTo>
                  <a:cubicBezTo>
                    <a:pt x="0" y="11"/>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5002;p76">
              <a:extLst>
                <a:ext uri="{FF2B5EF4-FFF2-40B4-BE49-F238E27FC236}">
                  <a16:creationId xmlns:a16="http://schemas.microsoft.com/office/drawing/2014/main" id="{2570A4A0-281A-EB8D-5366-2277A68349AF}"/>
                </a:ext>
              </a:extLst>
            </p:cNvPr>
            <p:cNvSpPr/>
            <p:nvPr/>
          </p:nvSpPr>
          <p:spPr>
            <a:xfrm>
              <a:off x="2249928" y="1708364"/>
              <a:ext cx="244" cy="54"/>
            </a:xfrm>
            <a:custGeom>
              <a:avLst/>
              <a:gdLst/>
              <a:ahLst/>
              <a:cxnLst/>
              <a:rect l="l" t="t" r="r" b="b"/>
              <a:pathLst>
                <a:path w="18" h="4" extrusionOk="0">
                  <a:moveTo>
                    <a:pt x="18" y="4"/>
                  </a:moveTo>
                  <a:cubicBezTo>
                    <a:pt x="11" y="4"/>
                    <a:pt x="7" y="0"/>
                    <a:pt x="0" y="0"/>
                  </a:cubicBezTo>
                  <a:cubicBezTo>
                    <a:pt x="7" y="0"/>
                    <a:pt x="11" y="4"/>
                    <a:pt x="1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5003;p76">
              <a:extLst>
                <a:ext uri="{FF2B5EF4-FFF2-40B4-BE49-F238E27FC236}">
                  <a16:creationId xmlns:a16="http://schemas.microsoft.com/office/drawing/2014/main" id="{83669F1B-99B8-4845-5BF1-78582E9CFF7F}"/>
                </a:ext>
              </a:extLst>
            </p:cNvPr>
            <p:cNvSpPr/>
            <p:nvPr/>
          </p:nvSpPr>
          <p:spPr>
            <a:xfrm>
              <a:off x="2240845" y="1709165"/>
              <a:ext cx="14" cy="299"/>
            </a:xfrm>
            <a:custGeom>
              <a:avLst/>
              <a:gdLst/>
              <a:ahLst/>
              <a:cxnLst/>
              <a:rect l="l" t="t" r="r" b="b"/>
              <a:pathLst>
                <a:path w="1" h="22" extrusionOk="0">
                  <a:moveTo>
                    <a:pt x="1" y="1"/>
                  </a:moveTo>
                  <a:cubicBezTo>
                    <a:pt x="1" y="8"/>
                    <a:pt x="1" y="15"/>
                    <a:pt x="1" y="22"/>
                  </a:cubicBezTo>
                  <a:cubicBezTo>
                    <a:pt x="1"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5004;p76">
              <a:extLst>
                <a:ext uri="{FF2B5EF4-FFF2-40B4-BE49-F238E27FC236}">
                  <a16:creationId xmlns:a16="http://schemas.microsoft.com/office/drawing/2014/main" id="{0880B76A-1259-BCE3-320A-99C2311E06FA}"/>
                </a:ext>
              </a:extLst>
            </p:cNvPr>
            <p:cNvSpPr/>
            <p:nvPr/>
          </p:nvSpPr>
          <p:spPr>
            <a:xfrm>
              <a:off x="2255631" y="169357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5005;p76">
              <a:extLst>
                <a:ext uri="{FF2B5EF4-FFF2-40B4-BE49-F238E27FC236}">
                  <a16:creationId xmlns:a16="http://schemas.microsoft.com/office/drawing/2014/main" id="{D4EBA19A-F2F4-F604-1219-11342C13AB9F}"/>
                </a:ext>
              </a:extLst>
            </p:cNvPr>
            <p:cNvSpPr/>
            <p:nvPr/>
          </p:nvSpPr>
          <p:spPr>
            <a:xfrm>
              <a:off x="2238849" y="1689396"/>
              <a:ext cx="8187" cy="2200"/>
            </a:xfrm>
            <a:custGeom>
              <a:avLst/>
              <a:gdLst/>
              <a:ahLst/>
              <a:cxnLst/>
              <a:rect l="l" t="t" r="r" b="b"/>
              <a:pathLst>
                <a:path w="603" h="162" extrusionOk="0">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5006;p76">
              <a:extLst>
                <a:ext uri="{FF2B5EF4-FFF2-40B4-BE49-F238E27FC236}">
                  <a16:creationId xmlns:a16="http://schemas.microsoft.com/office/drawing/2014/main" id="{843DF78C-D3DE-98E7-4C51-429CEC710087}"/>
                </a:ext>
              </a:extLst>
            </p:cNvPr>
            <p:cNvSpPr/>
            <p:nvPr/>
          </p:nvSpPr>
          <p:spPr>
            <a:xfrm>
              <a:off x="2247023" y="1689396"/>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5007;p76">
              <a:extLst>
                <a:ext uri="{FF2B5EF4-FFF2-40B4-BE49-F238E27FC236}">
                  <a16:creationId xmlns:a16="http://schemas.microsoft.com/office/drawing/2014/main" id="{A0EE693A-0539-D4A8-ACBC-AB6C56512D26}"/>
                </a:ext>
              </a:extLst>
            </p:cNvPr>
            <p:cNvSpPr/>
            <p:nvPr/>
          </p:nvSpPr>
          <p:spPr>
            <a:xfrm>
              <a:off x="2213283" y="1690197"/>
              <a:ext cx="54" cy="14"/>
            </a:xfrm>
            <a:custGeom>
              <a:avLst/>
              <a:gdLst/>
              <a:ahLst/>
              <a:cxnLst/>
              <a:rect l="l" t="t" r="r" b="b"/>
              <a:pathLst>
                <a:path w="4" h="1" extrusionOk="0">
                  <a:moveTo>
                    <a:pt x="0" y="1"/>
                  </a:moveTo>
                  <a:lnTo>
                    <a:pt x="4"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5008;p76">
              <a:extLst>
                <a:ext uri="{FF2B5EF4-FFF2-40B4-BE49-F238E27FC236}">
                  <a16:creationId xmlns:a16="http://schemas.microsoft.com/office/drawing/2014/main" id="{7570BF24-EEF5-0FDE-C041-F55DAE8D6E45}"/>
                </a:ext>
              </a:extLst>
            </p:cNvPr>
            <p:cNvSpPr/>
            <p:nvPr/>
          </p:nvSpPr>
          <p:spPr>
            <a:xfrm>
              <a:off x="2253581" y="169266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5009;p76">
              <a:extLst>
                <a:ext uri="{FF2B5EF4-FFF2-40B4-BE49-F238E27FC236}">
                  <a16:creationId xmlns:a16="http://schemas.microsoft.com/office/drawing/2014/main" id="{89CF9C50-48F0-823E-490F-411034D3FDED}"/>
                </a:ext>
              </a:extLst>
            </p:cNvPr>
            <p:cNvSpPr/>
            <p:nvPr/>
          </p:nvSpPr>
          <p:spPr>
            <a:xfrm>
              <a:off x="2214233" y="1690822"/>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5010;p76">
              <a:extLst>
                <a:ext uri="{FF2B5EF4-FFF2-40B4-BE49-F238E27FC236}">
                  <a16:creationId xmlns:a16="http://schemas.microsoft.com/office/drawing/2014/main" id="{5C4BE53C-968E-500F-AB09-EF207502E835}"/>
                </a:ext>
              </a:extLst>
            </p:cNvPr>
            <p:cNvSpPr/>
            <p:nvPr/>
          </p:nvSpPr>
          <p:spPr>
            <a:xfrm>
              <a:off x="2253296" y="1692533"/>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5011;p76">
              <a:extLst>
                <a:ext uri="{FF2B5EF4-FFF2-40B4-BE49-F238E27FC236}">
                  <a16:creationId xmlns:a16="http://schemas.microsoft.com/office/drawing/2014/main" id="{08CA1527-8F97-4456-5665-76232D8F36BD}"/>
                </a:ext>
              </a:extLst>
            </p:cNvPr>
            <p:cNvSpPr/>
            <p:nvPr/>
          </p:nvSpPr>
          <p:spPr>
            <a:xfrm>
              <a:off x="2254056" y="1692913"/>
              <a:ext cx="163" cy="54"/>
            </a:xfrm>
            <a:custGeom>
              <a:avLst/>
              <a:gdLst/>
              <a:ahLst/>
              <a:cxnLst/>
              <a:rect l="l" t="t" r="r" b="b"/>
              <a:pathLst>
                <a:path w="12" h="4" extrusionOk="0">
                  <a:moveTo>
                    <a:pt x="1" y="0"/>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5012;p76">
              <a:extLst>
                <a:ext uri="{FF2B5EF4-FFF2-40B4-BE49-F238E27FC236}">
                  <a16:creationId xmlns:a16="http://schemas.microsoft.com/office/drawing/2014/main" id="{BC9A1CD2-EE99-BA85-8B4B-CD79BEB97ABE}"/>
                </a:ext>
              </a:extLst>
            </p:cNvPr>
            <p:cNvSpPr/>
            <p:nvPr/>
          </p:nvSpPr>
          <p:spPr>
            <a:xfrm>
              <a:off x="2253011" y="1692383"/>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5013;p76">
              <a:extLst>
                <a:ext uri="{FF2B5EF4-FFF2-40B4-BE49-F238E27FC236}">
                  <a16:creationId xmlns:a16="http://schemas.microsoft.com/office/drawing/2014/main" id="{B4AB996B-8CFF-C759-3947-954FB2F58CE2}"/>
                </a:ext>
              </a:extLst>
            </p:cNvPr>
            <p:cNvSpPr/>
            <p:nvPr/>
          </p:nvSpPr>
          <p:spPr>
            <a:xfrm>
              <a:off x="2213758" y="169048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5014;p76">
              <a:extLst>
                <a:ext uri="{FF2B5EF4-FFF2-40B4-BE49-F238E27FC236}">
                  <a16:creationId xmlns:a16="http://schemas.microsoft.com/office/drawing/2014/main" id="{003B7A3E-A792-170E-5052-F4B76D9CF05D}"/>
                </a:ext>
              </a:extLst>
            </p:cNvPr>
            <p:cNvSpPr/>
            <p:nvPr/>
          </p:nvSpPr>
          <p:spPr>
            <a:xfrm>
              <a:off x="2214708" y="1691243"/>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5015;p76">
              <a:extLst>
                <a:ext uri="{FF2B5EF4-FFF2-40B4-BE49-F238E27FC236}">
                  <a16:creationId xmlns:a16="http://schemas.microsoft.com/office/drawing/2014/main" id="{F42E1092-3ECF-2E81-4956-9106F5CB9A85}"/>
                </a:ext>
              </a:extLst>
            </p:cNvPr>
            <p:cNvSpPr/>
            <p:nvPr/>
          </p:nvSpPr>
          <p:spPr>
            <a:xfrm>
              <a:off x="2252820" y="1692247"/>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5016;p76">
              <a:extLst>
                <a:ext uri="{FF2B5EF4-FFF2-40B4-BE49-F238E27FC236}">
                  <a16:creationId xmlns:a16="http://schemas.microsoft.com/office/drawing/2014/main" id="{4E7EE7B8-6F25-351F-7309-1303415D446E}"/>
                </a:ext>
              </a:extLst>
            </p:cNvPr>
            <p:cNvSpPr/>
            <p:nvPr/>
          </p:nvSpPr>
          <p:spPr>
            <a:xfrm>
              <a:off x="2254531" y="1693144"/>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5017;p76">
              <a:extLst>
                <a:ext uri="{FF2B5EF4-FFF2-40B4-BE49-F238E27FC236}">
                  <a16:creationId xmlns:a16="http://schemas.microsoft.com/office/drawing/2014/main" id="{13E454E9-1DBC-A5D8-AE1E-DA547E4F3FBF}"/>
                </a:ext>
              </a:extLst>
            </p:cNvPr>
            <p:cNvSpPr/>
            <p:nvPr/>
          </p:nvSpPr>
          <p:spPr>
            <a:xfrm>
              <a:off x="2255061" y="1693334"/>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5018;p76">
              <a:extLst>
                <a:ext uri="{FF2B5EF4-FFF2-40B4-BE49-F238E27FC236}">
                  <a16:creationId xmlns:a16="http://schemas.microsoft.com/office/drawing/2014/main" id="{5EF2FCA8-EEA9-2EA6-5DD5-85BF9BF54D77}"/>
                </a:ext>
              </a:extLst>
            </p:cNvPr>
            <p:cNvSpPr/>
            <p:nvPr/>
          </p:nvSpPr>
          <p:spPr>
            <a:xfrm>
              <a:off x="2252400" y="1691867"/>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5019;p76">
              <a:extLst>
                <a:ext uri="{FF2B5EF4-FFF2-40B4-BE49-F238E27FC236}">
                  <a16:creationId xmlns:a16="http://schemas.microsoft.com/office/drawing/2014/main" id="{B96DB937-0296-E051-AF8F-4A6D197E72E6}"/>
                </a:ext>
              </a:extLst>
            </p:cNvPr>
            <p:cNvSpPr/>
            <p:nvPr/>
          </p:nvSpPr>
          <p:spPr>
            <a:xfrm>
              <a:off x="2252495" y="1692003"/>
              <a:ext cx="109" cy="68"/>
            </a:xfrm>
            <a:custGeom>
              <a:avLst/>
              <a:gdLst/>
              <a:ahLst/>
              <a:cxnLst/>
              <a:rect l="l" t="t" r="r" b="b"/>
              <a:pathLst>
                <a:path w="8" h="5" extrusionOk="0">
                  <a:moveTo>
                    <a:pt x="0" y="1"/>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5020;p76">
              <a:extLst>
                <a:ext uri="{FF2B5EF4-FFF2-40B4-BE49-F238E27FC236}">
                  <a16:creationId xmlns:a16="http://schemas.microsoft.com/office/drawing/2014/main" id="{7C5FDAC7-FA2D-12FF-8F15-6A15D64C8657}"/>
                </a:ext>
              </a:extLst>
            </p:cNvPr>
            <p:cNvSpPr/>
            <p:nvPr/>
          </p:nvSpPr>
          <p:spPr>
            <a:xfrm>
              <a:off x="2252305" y="1691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5021;p76">
              <a:extLst>
                <a:ext uri="{FF2B5EF4-FFF2-40B4-BE49-F238E27FC236}">
                  <a16:creationId xmlns:a16="http://schemas.microsoft.com/office/drawing/2014/main" id="{07DB70EB-8170-0067-E04B-2DFFB4DD45C7}"/>
                </a:ext>
              </a:extLst>
            </p:cNvPr>
            <p:cNvSpPr/>
            <p:nvPr/>
          </p:nvSpPr>
          <p:spPr>
            <a:xfrm>
              <a:off x="2252250" y="1691718"/>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5022;p76">
              <a:extLst>
                <a:ext uri="{FF2B5EF4-FFF2-40B4-BE49-F238E27FC236}">
                  <a16:creationId xmlns:a16="http://schemas.microsoft.com/office/drawing/2014/main" id="{5A93585A-5BBF-74B0-66DC-C8204DFE1443}"/>
                </a:ext>
              </a:extLst>
            </p:cNvPr>
            <p:cNvSpPr/>
            <p:nvPr/>
          </p:nvSpPr>
          <p:spPr>
            <a:xfrm>
              <a:off x="2252209" y="169167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5023;p76">
              <a:extLst>
                <a:ext uri="{FF2B5EF4-FFF2-40B4-BE49-F238E27FC236}">
                  <a16:creationId xmlns:a16="http://schemas.microsoft.com/office/drawing/2014/main" id="{6C59628E-8582-8459-1737-16D9065E2D44}"/>
                </a:ext>
              </a:extLst>
            </p:cNvPr>
            <p:cNvSpPr/>
            <p:nvPr/>
          </p:nvSpPr>
          <p:spPr>
            <a:xfrm>
              <a:off x="2252630" y="169209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5024;p76">
              <a:extLst>
                <a:ext uri="{FF2B5EF4-FFF2-40B4-BE49-F238E27FC236}">
                  <a16:creationId xmlns:a16="http://schemas.microsoft.com/office/drawing/2014/main" id="{371E2CBB-FAB4-D67F-F76B-E0F47066247E}"/>
                </a:ext>
              </a:extLst>
            </p:cNvPr>
            <p:cNvSpPr/>
            <p:nvPr/>
          </p:nvSpPr>
          <p:spPr>
            <a:xfrm>
              <a:off x="2198782" y="1705988"/>
              <a:ext cx="18031" cy="12274"/>
            </a:xfrm>
            <a:custGeom>
              <a:avLst/>
              <a:gdLst/>
              <a:ahLst/>
              <a:cxnLst/>
              <a:rect l="l" t="t" r="r" b="b"/>
              <a:pathLst>
                <a:path w="1328" h="904" extrusionOk="0">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5025;p76">
              <a:extLst>
                <a:ext uri="{FF2B5EF4-FFF2-40B4-BE49-F238E27FC236}">
                  <a16:creationId xmlns:a16="http://schemas.microsoft.com/office/drawing/2014/main" id="{3C61FB57-72FD-2601-8EA1-2C4C2A7E7AB2}"/>
                </a:ext>
              </a:extLst>
            </p:cNvPr>
            <p:cNvSpPr/>
            <p:nvPr/>
          </p:nvSpPr>
          <p:spPr>
            <a:xfrm>
              <a:off x="2198823" y="171097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5026;p76">
              <a:extLst>
                <a:ext uri="{FF2B5EF4-FFF2-40B4-BE49-F238E27FC236}">
                  <a16:creationId xmlns:a16="http://schemas.microsoft.com/office/drawing/2014/main" id="{876B950B-14A6-A7F8-FE8E-7B3167F5C138}"/>
                </a:ext>
              </a:extLst>
            </p:cNvPr>
            <p:cNvSpPr/>
            <p:nvPr/>
          </p:nvSpPr>
          <p:spPr>
            <a:xfrm>
              <a:off x="2198728" y="171178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5027;p76">
              <a:extLst>
                <a:ext uri="{FF2B5EF4-FFF2-40B4-BE49-F238E27FC236}">
                  <a16:creationId xmlns:a16="http://schemas.microsoft.com/office/drawing/2014/main" id="{494C1EB8-B905-5621-559B-A9C3C95CCB9B}"/>
                </a:ext>
              </a:extLst>
            </p:cNvPr>
            <p:cNvSpPr/>
            <p:nvPr/>
          </p:nvSpPr>
          <p:spPr>
            <a:xfrm>
              <a:off x="2198728" y="171391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5028;p76">
              <a:extLst>
                <a:ext uri="{FF2B5EF4-FFF2-40B4-BE49-F238E27FC236}">
                  <a16:creationId xmlns:a16="http://schemas.microsoft.com/office/drawing/2014/main" id="{8B4A1417-E1A6-183F-5810-C6F54D2CAA9A}"/>
                </a:ext>
              </a:extLst>
            </p:cNvPr>
            <p:cNvSpPr/>
            <p:nvPr/>
          </p:nvSpPr>
          <p:spPr>
            <a:xfrm>
              <a:off x="2202204" y="1718153"/>
              <a:ext cx="204" cy="149"/>
            </a:xfrm>
            <a:custGeom>
              <a:avLst/>
              <a:gdLst/>
              <a:ahLst/>
              <a:cxnLst/>
              <a:rect l="l" t="t" r="r" b="b"/>
              <a:pathLst>
                <a:path w="15" h="11" extrusionOk="0">
                  <a:moveTo>
                    <a:pt x="15" y="11"/>
                  </a:moveTo>
                  <a:lnTo>
                    <a:pt x="15"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5029;p76">
              <a:extLst>
                <a:ext uri="{FF2B5EF4-FFF2-40B4-BE49-F238E27FC236}">
                  <a16:creationId xmlns:a16="http://schemas.microsoft.com/office/drawing/2014/main" id="{25995C3D-AC6F-5D0C-4B18-2196313FA8CE}"/>
                </a:ext>
              </a:extLst>
            </p:cNvPr>
            <p:cNvSpPr/>
            <p:nvPr/>
          </p:nvSpPr>
          <p:spPr>
            <a:xfrm>
              <a:off x="2199447" y="1715628"/>
              <a:ext cx="204" cy="299"/>
            </a:xfrm>
            <a:custGeom>
              <a:avLst/>
              <a:gdLst/>
              <a:ahLst/>
              <a:cxnLst/>
              <a:rect l="l" t="t" r="r" b="b"/>
              <a:pathLst>
                <a:path w="15" h="22" extrusionOk="0">
                  <a:moveTo>
                    <a:pt x="14" y="22"/>
                  </a:moveTo>
                  <a:cubicBezTo>
                    <a:pt x="11" y="15"/>
                    <a:pt x="4" y="8"/>
                    <a:pt x="0" y="1"/>
                  </a:cubicBezTo>
                  <a:cubicBezTo>
                    <a:pt x="4" y="8"/>
                    <a:pt x="11" y="15"/>
                    <a:pt x="14"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5030;p76">
              <a:extLst>
                <a:ext uri="{FF2B5EF4-FFF2-40B4-BE49-F238E27FC236}">
                  <a16:creationId xmlns:a16="http://schemas.microsoft.com/office/drawing/2014/main" id="{C4516544-1124-DF2A-3A4B-4EEC3B45A248}"/>
                </a:ext>
              </a:extLst>
            </p:cNvPr>
            <p:cNvSpPr/>
            <p:nvPr/>
          </p:nvSpPr>
          <p:spPr>
            <a:xfrm>
              <a:off x="2198687" y="1712492"/>
              <a:ext cx="14" cy="109"/>
            </a:xfrm>
            <a:custGeom>
              <a:avLst/>
              <a:gdLst/>
              <a:ahLst/>
              <a:cxnLst/>
              <a:rect l="l" t="t" r="r" b="b"/>
              <a:pathLst>
                <a:path w="1" h="8" extrusionOk="0">
                  <a:moveTo>
                    <a:pt x="0" y="8"/>
                  </a:moveTo>
                  <a:lnTo>
                    <a:pt x="0" y="1"/>
                  </a:lnTo>
                  <a:cubicBezTo>
                    <a:pt x="0" y="1"/>
                    <a:pt x="0" y="8"/>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5031;p76">
              <a:extLst>
                <a:ext uri="{FF2B5EF4-FFF2-40B4-BE49-F238E27FC236}">
                  <a16:creationId xmlns:a16="http://schemas.microsoft.com/office/drawing/2014/main" id="{956F9A2E-7FE9-E6D7-DC86-E88AD004D383}"/>
                </a:ext>
              </a:extLst>
            </p:cNvPr>
            <p:cNvSpPr/>
            <p:nvPr/>
          </p:nvSpPr>
          <p:spPr>
            <a:xfrm>
              <a:off x="2199828" y="1716103"/>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5032;p76">
              <a:extLst>
                <a:ext uri="{FF2B5EF4-FFF2-40B4-BE49-F238E27FC236}">
                  <a16:creationId xmlns:a16="http://schemas.microsoft.com/office/drawing/2014/main" id="{4235E88D-B35A-927F-E881-D6DC34A510EB}"/>
                </a:ext>
              </a:extLst>
            </p:cNvPr>
            <p:cNvSpPr/>
            <p:nvPr/>
          </p:nvSpPr>
          <p:spPr>
            <a:xfrm>
              <a:off x="2198687" y="171334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5033;p76">
              <a:extLst>
                <a:ext uri="{FF2B5EF4-FFF2-40B4-BE49-F238E27FC236}">
                  <a16:creationId xmlns:a16="http://schemas.microsoft.com/office/drawing/2014/main" id="{7820FEAD-9DD4-E6D5-81F8-07432042ECD2}"/>
                </a:ext>
              </a:extLst>
            </p:cNvPr>
            <p:cNvSpPr/>
            <p:nvPr/>
          </p:nvSpPr>
          <p:spPr>
            <a:xfrm>
              <a:off x="2201538" y="1717583"/>
              <a:ext cx="394" cy="339"/>
            </a:xfrm>
            <a:custGeom>
              <a:avLst/>
              <a:gdLst/>
              <a:ahLst/>
              <a:cxnLst/>
              <a:rect l="l" t="t" r="r" b="b"/>
              <a:pathLst>
                <a:path w="29" h="25" extrusionOk="0">
                  <a:moveTo>
                    <a:pt x="29"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5034;p76">
              <a:extLst>
                <a:ext uri="{FF2B5EF4-FFF2-40B4-BE49-F238E27FC236}">
                  <a16:creationId xmlns:a16="http://schemas.microsoft.com/office/drawing/2014/main" id="{FF611EF7-F015-003A-E1D9-C5D2D8911A48}"/>
                </a:ext>
              </a:extLst>
            </p:cNvPr>
            <p:cNvSpPr/>
            <p:nvPr/>
          </p:nvSpPr>
          <p:spPr>
            <a:xfrm>
              <a:off x="2198918" y="1709980"/>
              <a:ext cx="14" cy="109"/>
            </a:xfrm>
            <a:custGeom>
              <a:avLst/>
              <a:gdLst/>
              <a:ahLst/>
              <a:cxnLst/>
              <a:rect l="l" t="t" r="r" b="b"/>
              <a:pathLst>
                <a:path w="1" h="8" extrusionOk="0">
                  <a:moveTo>
                    <a:pt x="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5035;p76">
              <a:extLst>
                <a:ext uri="{FF2B5EF4-FFF2-40B4-BE49-F238E27FC236}">
                  <a16:creationId xmlns:a16="http://schemas.microsoft.com/office/drawing/2014/main" id="{67EFB238-383D-2E57-8617-E092DBBF240E}"/>
                </a:ext>
              </a:extLst>
            </p:cNvPr>
            <p:cNvSpPr/>
            <p:nvPr/>
          </p:nvSpPr>
          <p:spPr>
            <a:xfrm>
              <a:off x="2200873" y="1717108"/>
              <a:ext cx="339" cy="244"/>
            </a:xfrm>
            <a:custGeom>
              <a:avLst/>
              <a:gdLst/>
              <a:ahLst/>
              <a:cxnLst/>
              <a:rect l="l" t="t" r="r" b="b"/>
              <a:pathLst>
                <a:path w="25" h="18" extrusionOk="0">
                  <a:moveTo>
                    <a:pt x="2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5036;p76">
              <a:extLst>
                <a:ext uri="{FF2B5EF4-FFF2-40B4-BE49-F238E27FC236}">
                  <a16:creationId xmlns:a16="http://schemas.microsoft.com/office/drawing/2014/main" id="{E0EE3BD5-5334-A8BA-FF23-6D231B049231}"/>
                </a:ext>
              </a:extLst>
            </p:cNvPr>
            <p:cNvSpPr/>
            <p:nvPr/>
          </p:nvSpPr>
          <p:spPr>
            <a:xfrm>
              <a:off x="2198823" y="1714447"/>
              <a:ext cx="204" cy="530"/>
            </a:xfrm>
            <a:custGeom>
              <a:avLst/>
              <a:gdLst/>
              <a:ahLst/>
              <a:cxnLst/>
              <a:rect l="l" t="t" r="r" b="b"/>
              <a:pathLst>
                <a:path w="15" h="39" extrusionOk="0">
                  <a:moveTo>
                    <a:pt x="15" y="39"/>
                  </a:moveTo>
                  <a:cubicBezTo>
                    <a:pt x="8" y="25"/>
                    <a:pt x="4" y="14"/>
                    <a:pt x="1" y="0"/>
                  </a:cubicBezTo>
                  <a:cubicBezTo>
                    <a:pt x="4" y="14"/>
                    <a:pt x="8" y="25"/>
                    <a:pt x="15"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5037;p76">
              <a:extLst>
                <a:ext uri="{FF2B5EF4-FFF2-40B4-BE49-F238E27FC236}">
                  <a16:creationId xmlns:a16="http://schemas.microsoft.com/office/drawing/2014/main" id="{09CDDB1C-FFBA-8722-D83F-E75CF98CD2EC}"/>
                </a:ext>
              </a:extLst>
            </p:cNvPr>
            <p:cNvSpPr/>
            <p:nvPr/>
          </p:nvSpPr>
          <p:spPr>
            <a:xfrm>
              <a:off x="2200343" y="1716578"/>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5038;p76">
              <a:extLst>
                <a:ext uri="{FF2B5EF4-FFF2-40B4-BE49-F238E27FC236}">
                  <a16:creationId xmlns:a16="http://schemas.microsoft.com/office/drawing/2014/main" id="{C15A7F66-B528-209B-4849-4A38E852958F}"/>
                </a:ext>
              </a:extLst>
            </p:cNvPr>
            <p:cNvSpPr/>
            <p:nvPr/>
          </p:nvSpPr>
          <p:spPr>
            <a:xfrm>
              <a:off x="2199108" y="1709029"/>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5039;p76">
              <a:extLst>
                <a:ext uri="{FF2B5EF4-FFF2-40B4-BE49-F238E27FC236}">
                  <a16:creationId xmlns:a16="http://schemas.microsoft.com/office/drawing/2014/main" id="{A202AA05-6E4E-C285-AD1F-E32114EC5C45}"/>
                </a:ext>
              </a:extLst>
            </p:cNvPr>
            <p:cNvSpPr/>
            <p:nvPr/>
          </p:nvSpPr>
          <p:spPr>
            <a:xfrm>
              <a:off x="2199108" y="1715112"/>
              <a:ext cx="204" cy="339"/>
            </a:xfrm>
            <a:custGeom>
              <a:avLst/>
              <a:gdLst/>
              <a:ahLst/>
              <a:cxnLst/>
              <a:rect l="l" t="t" r="r" b="b"/>
              <a:pathLst>
                <a:path w="15" h="25" extrusionOk="0">
                  <a:moveTo>
                    <a:pt x="15" y="25"/>
                  </a:moveTo>
                  <a:cubicBezTo>
                    <a:pt x="8" y="18"/>
                    <a:pt x="4" y="7"/>
                    <a:pt x="1" y="0"/>
                  </a:cubicBezTo>
                  <a:cubicBezTo>
                    <a:pt x="4" y="7"/>
                    <a:pt x="8" y="18"/>
                    <a:pt x="1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5040;p76">
              <a:extLst>
                <a:ext uri="{FF2B5EF4-FFF2-40B4-BE49-F238E27FC236}">
                  <a16:creationId xmlns:a16="http://schemas.microsoft.com/office/drawing/2014/main" id="{AA6F3161-0B8F-D36F-7BC7-4876B48FBB92}"/>
                </a:ext>
              </a:extLst>
            </p:cNvPr>
            <p:cNvSpPr/>
            <p:nvPr/>
          </p:nvSpPr>
          <p:spPr>
            <a:xfrm>
              <a:off x="2199352" y="1708215"/>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5041;p76">
              <a:extLst>
                <a:ext uri="{FF2B5EF4-FFF2-40B4-BE49-F238E27FC236}">
                  <a16:creationId xmlns:a16="http://schemas.microsoft.com/office/drawing/2014/main" id="{0D3ECB63-096A-B24B-AD25-9259DA3ED0E2}"/>
                </a:ext>
              </a:extLst>
            </p:cNvPr>
            <p:cNvSpPr/>
            <p:nvPr/>
          </p:nvSpPr>
          <p:spPr>
            <a:xfrm>
              <a:off x="2216609" y="1712967"/>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5042;p76">
              <a:extLst>
                <a:ext uri="{FF2B5EF4-FFF2-40B4-BE49-F238E27FC236}">
                  <a16:creationId xmlns:a16="http://schemas.microsoft.com/office/drawing/2014/main" id="{1BC1EF3D-D8BF-5BCC-D57B-0109F724DE03}"/>
                </a:ext>
              </a:extLst>
            </p:cNvPr>
            <p:cNvSpPr/>
            <p:nvPr/>
          </p:nvSpPr>
          <p:spPr>
            <a:xfrm>
              <a:off x="2216745" y="171311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5043;p76">
              <a:extLst>
                <a:ext uri="{FF2B5EF4-FFF2-40B4-BE49-F238E27FC236}">
                  <a16:creationId xmlns:a16="http://schemas.microsoft.com/office/drawing/2014/main" id="{CBC0CB0E-7459-EC0C-BA84-9F5A3DC132E4}"/>
                </a:ext>
              </a:extLst>
            </p:cNvPr>
            <p:cNvSpPr/>
            <p:nvPr/>
          </p:nvSpPr>
          <p:spPr>
            <a:xfrm>
              <a:off x="2211097" y="1705988"/>
              <a:ext cx="434" cy="1005"/>
            </a:xfrm>
            <a:custGeom>
              <a:avLst/>
              <a:gdLst/>
              <a:ahLst/>
              <a:cxnLst/>
              <a:rect l="l" t="t" r="r" b="b"/>
              <a:pathLst>
                <a:path w="32" h="74" extrusionOk="0">
                  <a:moveTo>
                    <a:pt x="32" y="74"/>
                  </a:moveTo>
                  <a:cubicBezTo>
                    <a:pt x="14" y="53"/>
                    <a:pt x="4" y="28"/>
                    <a:pt x="0" y="0"/>
                  </a:cubicBezTo>
                  <a:lnTo>
                    <a:pt x="0" y="0"/>
                  </a:lnTo>
                  <a:cubicBezTo>
                    <a:pt x="4" y="28"/>
                    <a:pt x="14" y="53"/>
                    <a:pt x="32"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5044;p76">
              <a:extLst>
                <a:ext uri="{FF2B5EF4-FFF2-40B4-BE49-F238E27FC236}">
                  <a16:creationId xmlns:a16="http://schemas.microsoft.com/office/drawing/2014/main" id="{CF071832-203D-FCE3-FEB9-720D0B43AF1C}"/>
                </a:ext>
              </a:extLst>
            </p:cNvPr>
            <p:cNvSpPr/>
            <p:nvPr/>
          </p:nvSpPr>
          <p:spPr>
            <a:xfrm>
              <a:off x="2211572" y="1611095"/>
              <a:ext cx="130385" cy="74283"/>
            </a:xfrm>
            <a:custGeom>
              <a:avLst/>
              <a:gdLst/>
              <a:ahLst/>
              <a:cxnLst/>
              <a:rect l="l" t="t" r="r" b="b"/>
              <a:pathLst>
                <a:path w="9603" h="5471" extrusionOk="0">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5045;p76">
              <a:extLst>
                <a:ext uri="{FF2B5EF4-FFF2-40B4-BE49-F238E27FC236}">
                  <a16:creationId xmlns:a16="http://schemas.microsoft.com/office/drawing/2014/main" id="{CFA0B891-E3FF-0D1B-E5AF-198AC62C11FF}"/>
                </a:ext>
              </a:extLst>
            </p:cNvPr>
            <p:cNvSpPr/>
            <p:nvPr/>
          </p:nvSpPr>
          <p:spPr>
            <a:xfrm>
              <a:off x="2221782" y="16200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5046;p76">
              <a:extLst>
                <a:ext uri="{FF2B5EF4-FFF2-40B4-BE49-F238E27FC236}">
                  <a16:creationId xmlns:a16="http://schemas.microsoft.com/office/drawing/2014/main" id="{F40E39F9-649B-7343-8469-C52B32A748AB}"/>
                </a:ext>
              </a:extLst>
            </p:cNvPr>
            <p:cNvSpPr/>
            <p:nvPr/>
          </p:nvSpPr>
          <p:spPr>
            <a:xfrm>
              <a:off x="2214518" y="1642961"/>
              <a:ext cx="299" cy="394"/>
            </a:xfrm>
            <a:custGeom>
              <a:avLst/>
              <a:gdLst/>
              <a:ahLst/>
              <a:cxnLst/>
              <a:rect l="l" t="t" r="r" b="b"/>
              <a:pathLst>
                <a:path w="22" h="29" extrusionOk="0">
                  <a:moveTo>
                    <a:pt x="21" y="0"/>
                  </a:moveTo>
                  <a:lnTo>
                    <a:pt x="18" y="4"/>
                  </a:lnTo>
                  <a:cubicBezTo>
                    <a:pt x="14" y="11"/>
                    <a:pt x="7" y="18"/>
                    <a:pt x="0" y="25"/>
                  </a:cubicBezTo>
                  <a:lnTo>
                    <a:pt x="0" y="28"/>
                  </a:lnTo>
                  <a:lnTo>
                    <a:pt x="11" y="28"/>
                  </a:ln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5047;p76">
              <a:extLst>
                <a:ext uri="{FF2B5EF4-FFF2-40B4-BE49-F238E27FC236}">
                  <a16:creationId xmlns:a16="http://schemas.microsoft.com/office/drawing/2014/main" id="{A376446E-2ECC-C44C-696D-790E34CDE9AF}"/>
                </a:ext>
              </a:extLst>
            </p:cNvPr>
            <p:cNvSpPr/>
            <p:nvPr/>
          </p:nvSpPr>
          <p:spPr>
            <a:xfrm>
              <a:off x="2223113" y="1622133"/>
              <a:ext cx="2200" cy="5865"/>
            </a:xfrm>
            <a:custGeom>
              <a:avLst/>
              <a:gdLst/>
              <a:ahLst/>
              <a:cxnLst/>
              <a:rect l="l" t="t" r="r" b="b"/>
              <a:pathLst>
                <a:path w="162" h="432" extrusionOk="0">
                  <a:moveTo>
                    <a:pt x="134" y="431"/>
                  </a:moveTo>
                  <a:cubicBezTo>
                    <a:pt x="151" y="389"/>
                    <a:pt x="162" y="281"/>
                    <a:pt x="1" y="1"/>
                  </a:cubicBezTo>
                  <a:cubicBezTo>
                    <a:pt x="162" y="281"/>
                    <a:pt x="151" y="389"/>
                    <a:pt x="134" y="4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5048;p76">
              <a:extLst>
                <a:ext uri="{FF2B5EF4-FFF2-40B4-BE49-F238E27FC236}">
                  <a16:creationId xmlns:a16="http://schemas.microsoft.com/office/drawing/2014/main" id="{85DAC942-1693-021B-BA9C-812E542BACC4}"/>
                </a:ext>
              </a:extLst>
            </p:cNvPr>
            <p:cNvSpPr/>
            <p:nvPr/>
          </p:nvSpPr>
          <p:spPr>
            <a:xfrm>
              <a:off x="2213609" y="1650510"/>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5049;p76">
              <a:extLst>
                <a:ext uri="{FF2B5EF4-FFF2-40B4-BE49-F238E27FC236}">
                  <a16:creationId xmlns:a16="http://schemas.microsoft.com/office/drawing/2014/main" id="{30101762-A64C-44D1-7A93-5D3DEFFCB899}"/>
                </a:ext>
              </a:extLst>
            </p:cNvPr>
            <p:cNvSpPr/>
            <p:nvPr/>
          </p:nvSpPr>
          <p:spPr>
            <a:xfrm>
              <a:off x="2212808" y="1649940"/>
              <a:ext cx="679" cy="489"/>
            </a:xfrm>
            <a:custGeom>
              <a:avLst/>
              <a:gdLst/>
              <a:ahLst/>
              <a:cxnLst/>
              <a:rect l="l" t="t" r="r" b="b"/>
              <a:pathLst>
                <a:path w="50" h="36" extrusionOk="0">
                  <a:moveTo>
                    <a:pt x="0" y="1"/>
                  </a:moveTo>
                  <a:lnTo>
                    <a:pt x="7" y="8"/>
                  </a:lnTo>
                  <a:cubicBezTo>
                    <a:pt x="21" y="18"/>
                    <a:pt x="35" y="29"/>
                    <a:pt x="49" y="36"/>
                  </a:cubicBezTo>
                  <a:cubicBezTo>
                    <a:pt x="32"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5050;p76">
              <a:extLst>
                <a:ext uri="{FF2B5EF4-FFF2-40B4-BE49-F238E27FC236}">
                  <a16:creationId xmlns:a16="http://schemas.microsoft.com/office/drawing/2014/main" id="{6E53329F-26DF-E360-FAAF-A932DA7BAD88}"/>
                </a:ext>
              </a:extLst>
            </p:cNvPr>
            <p:cNvSpPr/>
            <p:nvPr/>
          </p:nvSpPr>
          <p:spPr>
            <a:xfrm>
              <a:off x="2214654" y="1650985"/>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5051;p76">
              <a:extLst>
                <a:ext uri="{FF2B5EF4-FFF2-40B4-BE49-F238E27FC236}">
                  <a16:creationId xmlns:a16="http://schemas.microsoft.com/office/drawing/2014/main" id="{A9C48979-43EA-FB04-EA41-70A9DAD91A41}"/>
                </a:ext>
              </a:extLst>
            </p:cNvPr>
            <p:cNvSpPr/>
            <p:nvPr/>
          </p:nvSpPr>
          <p:spPr>
            <a:xfrm>
              <a:off x="2214994" y="1651176"/>
              <a:ext cx="584" cy="394"/>
            </a:xfrm>
            <a:custGeom>
              <a:avLst/>
              <a:gdLst/>
              <a:ahLst/>
              <a:cxnLst/>
              <a:rect l="l" t="t" r="r" b="b"/>
              <a:pathLst>
                <a:path w="43" h="29" extrusionOk="0">
                  <a:moveTo>
                    <a:pt x="0" y="1"/>
                  </a:moveTo>
                  <a:lnTo>
                    <a:pt x="0" y="1"/>
                  </a:lnTo>
                  <a:cubicBezTo>
                    <a:pt x="18" y="8"/>
                    <a:pt x="28" y="18"/>
                    <a:pt x="42" y="29"/>
                  </a:cubicBezTo>
                  <a:cubicBezTo>
                    <a:pt x="32" y="18"/>
                    <a:pt x="18"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5052;p76">
              <a:extLst>
                <a:ext uri="{FF2B5EF4-FFF2-40B4-BE49-F238E27FC236}">
                  <a16:creationId xmlns:a16="http://schemas.microsoft.com/office/drawing/2014/main" id="{D0DFB781-DCC3-48F5-9599-BB6312BC5709}"/>
                </a:ext>
              </a:extLst>
            </p:cNvPr>
            <p:cNvSpPr/>
            <p:nvPr/>
          </p:nvSpPr>
          <p:spPr>
            <a:xfrm>
              <a:off x="2212563" y="1649655"/>
              <a:ext cx="204" cy="204"/>
            </a:xfrm>
            <a:custGeom>
              <a:avLst/>
              <a:gdLst/>
              <a:ahLst/>
              <a:cxnLst/>
              <a:rect l="l" t="t" r="r" b="b"/>
              <a:pathLst>
                <a:path w="15" h="15" extrusionOk="0">
                  <a:moveTo>
                    <a:pt x="1" y="1"/>
                  </a:moveTo>
                  <a:lnTo>
                    <a:pt x="15" y="15"/>
                  </a:lnTo>
                  <a:lnTo>
                    <a:pt x="15"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5053;p76">
              <a:extLst>
                <a:ext uri="{FF2B5EF4-FFF2-40B4-BE49-F238E27FC236}">
                  <a16:creationId xmlns:a16="http://schemas.microsoft.com/office/drawing/2014/main" id="{1C15F3F8-AE7B-18B8-851B-91A537CE9AA9}"/>
                </a:ext>
              </a:extLst>
            </p:cNvPr>
            <p:cNvSpPr/>
            <p:nvPr/>
          </p:nvSpPr>
          <p:spPr>
            <a:xfrm>
              <a:off x="2211762" y="1648664"/>
              <a:ext cx="109" cy="149"/>
            </a:xfrm>
            <a:custGeom>
              <a:avLst/>
              <a:gdLst/>
              <a:ahLst/>
              <a:cxnLst/>
              <a:rect l="l" t="t" r="r" b="b"/>
              <a:pathLst>
                <a:path w="8" h="11" extrusionOk="0">
                  <a:moveTo>
                    <a:pt x="0" y="0"/>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5054;p76">
              <a:extLst>
                <a:ext uri="{FF2B5EF4-FFF2-40B4-BE49-F238E27FC236}">
                  <a16:creationId xmlns:a16="http://schemas.microsoft.com/office/drawing/2014/main" id="{F7026DF9-C05F-2F9F-1980-00652FC9FB9C}"/>
                </a:ext>
              </a:extLst>
            </p:cNvPr>
            <p:cNvSpPr/>
            <p:nvPr/>
          </p:nvSpPr>
          <p:spPr>
            <a:xfrm>
              <a:off x="2212332" y="1649465"/>
              <a:ext cx="204" cy="204"/>
            </a:xfrm>
            <a:custGeom>
              <a:avLst/>
              <a:gdLst/>
              <a:ahLst/>
              <a:cxnLst/>
              <a:rect l="l" t="t" r="r" b="b"/>
              <a:pathLst>
                <a:path w="15" h="15" extrusionOk="0">
                  <a:moveTo>
                    <a:pt x="14"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5055;p76">
              <a:extLst>
                <a:ext uri="{FF2B5EF4-FFF2-40B4-BE49-F238E27FC236}">
                  <a16:creationId xmlns:a16="http://schemas.microsoft.com/office/drawing/2014/main" id="{521F6A84-D078-F6D9-341A-C7A2267CCEDE}"/>
                </a:ext>
              </a:extLst>
            </p:cNvPr>
            <p:cNvSpPr/>
            <p:nvPr/>
          </p:nvSpPr>
          <p:spPr>
            <a:xfrm>
              <a:off x="2212047" y="1649085"/>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5056;p76">
              <a:extLst>
                <a:ext uri="{FF2B5EF4-FFF2-40B4-BE49-F238E27FC236}">
                  <a16:creationId xmlns:a16="http://schemas.microsoft.com/office/drawing/2014/main" id="{C2B2AA80-999B-AE10-5A8C-84E0AD7A04F2}"/>
                </a:ext>
              </a:extLst>
            </p:cNvPr>
            <p:cNvSpPr/>
            <p:nvPr/>
          </p:nvSpPr>
          <p:spPr>
            <a:xfrm>
              <a:off x="2211667" y="1648324"/>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5057;p76">
              <a:extLst>
                <a:ext uri="{FF2B5EF4-FFF2-40B4-BE49-F238E27FC236}">
                  <a16:creationId xmlns:a16="http://schemas.microsoft.com/office/drawing/2014/main" id="{CB05ADB2-14E8-5104-1B09-EFA1A4560AAC}"/>
                </a:ext>
              </a:extLst>
            </p:cNvPr>
            <p:cNvSpPr/>
            <p:nvPr/>
          </p:nvSpPr>
          <p:spPr>
            <a:xfrm>
              <a:off x="2214939" y="1641631"/>
              <a:ext cx="584" cy="1059"/>
            </a:xfrm>
            <a:custGeom>
              <a:avLst/>
              <a:gdLst/>
              <a:ahLst/>
              <a:cxnLst/>
              <a:rect l="l" t="t" r="r" b="b"/>
              <a:pathLst>
                <a:path w="43" h="78" extrusionOk="0">
                  <a:moveTo>
                    <a:pt x="15" y="0"/>
                  </a:moveTo>
                  <a:cubicBezTo>
                    <a:pt x="15" y="28"/>
                    <a:pt x="11" y="53"/>
                    <a:pt x="1" y="77"/>
                  </a:cubicBezTo>
                  <a:lnTo>
                    <a:pt x="43" y="4"/>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5058;p76">
              <a:extLst>
                <a:ext uri="{FF2B5EF4-FFF2-40B4-BE49-F238E27FC236}">
                  <a16:creationId xmlns:a16="http://schemas.microsoft.com/office/drawing/2014/main" id="{24F76AEE-5346-6BD5-4FF7-EF819EBE3AC3}"/>
                </a:ext>
              </a:extLst>
            </p:cNvPr>
            <p:cNvSpPr/>
            <p:nvPr/>
          </p:nvSpPr>
          <p:spPr>
            <a:xfrm>
              <a:off x="2214518" y="1643056"/>
              <a:ext cx="244" cy="244"/>
            </a:xfrm>
            <a:custGeom>
              <a:avLst/>
              <a:gdLst/>
              <a:ahLst/>
              <a:cxnLst/>
              <a:rect l="l" t="t" r="r" b="b"/>
              <a:pathLst>
                <a:path w="18" h="18" extrusionOk="0">
                  <a:moveTo>
                    <a:pt x="18" y="0"/>
                  </a:moveTo>
                  <a:cubicBezTo>
                    <a:pt x="14" y="7"/>
                    <a:pt x="7" y="11"/>
                    <a:pt x="0" y="18"/>
                  </a:cubicBezTo>
                  <a:cubicBezTo>
                    <a:pt x="7" y="14"/>
                    <a:pt x="14"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5059;p76">
              <a:extLst>
                <a:ext uri="{FF2B5EF4-FFF2-40B4-BE49-F238E27FC236}">
                  <a16:creationId xmlns:a16="http://schemas.microsoft.com/office/drawing/2014/main" id="{FFCFA635-3E90-2C28-C9C1-8BD7CF103A6F}"/>
                </a:ext>
              </a:extLst>
            </p:cNvPr>
            <p:cNvSpPr/>
            <p:nvPr/>
          </p:nvSpPr>
          <p:spPr>
            <a:xfrm>
              <a:off x="2212713" y="1649845"/>
              <a:ext cx="136" cy="136"/>
            </a:xfrm>
            <a:custGeom>
              <a:avLst/>
              <a:gdLst/>
              <a:ahLst/>
              <a:cxnLst/>
              <a:rect l="l" t="t" r="r" b="b"/>
              <a:pathLst>
                <a:path w="10" h="10" extrusionOk="0">
                  <a:moveTo>
                    <a:pt x="0" y="1"/>
                  </a:moveTo>
                  <a:lnTo>
                    <a:pt x="10" y="10"/>
                  </a:lnTo>
                  <a:lnTo>
                    <a:pt x="10" y="10"/>
                  </a:lnTo>
                  <a:lnTo>
                    <a:pt x="7" y="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5060;p76">
              <a:extLst>
                <a:ext uri="{FF2B5EF4-FFF2-40B4-BE49-F238E27FC236}">
                  <a16:creationId xmlns:a16="http://schemas.microsoft.com/office/drawing/2014/main" id="{35AC28D0-E2F1-D914-4F50-3CE603059805}"/>
                </a:ext>
              </a:extLst>
            </p:cNvPr>
            <p:cNvSpPr/>
            <p:nvPr/>
          </p:nvSpPr>
          <p:spPr>
            <a:xfrm>
              <a:off x="2216270" y="1651420"/>
              <a:ext cx="638" cy="54"/>
            </a:xfrm>
            <a:custGeom>
              <a:avLst/>
              <a:gdLst/>
              <a:ahLst/>
              <a:cxnLst/>
              <a:rect l="l" t="t" r="r" b="b"/>
              <a:pathLst>
                <a:path w="47" h="4" extrusionOk="0">
                  <a:moveTo>
                    <a:pt x="1" y="4"/>
                  </a:moveTo>
                  <a:lnTo>
                    <a:pt x="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5061;p76">
              <a:extLst>
                <a:ext uri="{FF2B5EF4-FFF2-40B4-BE49-F238E27FC236}">
                  <a16:creationId xmlns:a16="http://schemas.microsoft.com/office/drawing/2014/main" id="{73E1CD4E-8799-AB3B-E7E7-381AA229B4AE}"/>
                </a:ext>
              </a:extLst>
            </p:cNvPr>
            <p:cNvSpPr/>
            <p:nvPr/>
          </p:nvSpPr>
          <p:spPr>
            <a:xfrm>
              <a:off x="2217600" y="165136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5062;p76">
              <a:extLst>
                <a:ext uri="{FF2B5EF4-FFF2-40B4-BE49-F238E27FC236}">
                  <a16:creationId xmlns:a16="http://schemas.microsoft.com/office/drawing/2014/main" id="{D4DE3D6F-E355-0A08-C2CA-70D7F65637A6}"/>
                </a:ext>
              </a:extLst>
            </p:cNvPr>
            <p:cNvSpPr/>
            <p:nvPr/>
          </p:nvSpPr>
          <p:spPr>
            <a:xfrm>
              <a:off x="2242895" y="1649370"/>
              <a:ext cx="14" cy="14"/>
            </a:xfrm>
            <a:custGeom>
              <a:avLst/>
              <a:gdLst/>
              <a:ahLst/>
              <a:cxnLst/>
              <a:rect l="l" t="t" r="r" b="b"/>
              <a:pathLst>
                <a:path w="1"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5063;p76">
              <a:extLst>
                <a:ext uri="{FF2B5EF4-FFF2-40B4-BE49-F238E27FC236}">
                  <a16:creationId xmlns:a16="http://schemas.microsoft.com/office/drawing/2014/main" id="{55B747D4-66F1-D8F2-97FD-AFD9186F4740}"/>
                </a:ext>
              </a:extLst>
            </p:cNvPr>
            <p:cNvSpPr/>
            <p:nvPr/>
          </p:nvSpPr>
          <p:spPr>
            <a:xfrm>
              <a:off x="2244891" y="1648609"/>
              <a:ext cx="244" cy="68"/>
            </a:xfrm>
            <a:custGeom>
              <a:avLst/>
              <a:gdLst/>
              <a:ahLst/>
              <a:cxnLst/>
              <a:rect l="l" t="t" r="r" b="b"/>
              <a:pathLst>
                <a:path w="18" h="5" extrusionOk="0">
                  <a:moveTo>
                    <a:pt x="18" y="1"/>
                  </a:moveTo>
                  <a:lnTo>
                    <a:pt x="0" y="4"/>
                  </a:ln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5064;p76">
              <a:extLst>
                <a:ext uri="{FF2B5EF4-FFF2-40B4-BE49-F238E27FC236}">
                  <a16:creationId xmlns:a16="http://schemas.microsoft.com/office/drawing/2014/main" id="{90B6DC18-0E94-6C8F-907B-AEFA619006C1}"/>
                </a:ext>
              </a:extLst>
            </p:cNvPr>
            <p:cNvSpPr/>
            <p:nvPr/>
          </p:nvSpPr>
          <p:spPr>
            <a:xfrm>
              <a:off x="2216989" y="165136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5065;p76">
              <a:extLst>
                <a:ext uri="{FF2B5EF4-FFF2-40B4-BE49-F238E27FC236}">
                  <a16:creationId xmlns:a16="http://schemas.microsoft.com/office/drawing/2014/main" id="{D2E147D8-CBD1-8E4B-C676-0C1F6823AEB7}"/>
                </a:ext>
              </a:extLst>
            </p:cNvPr>
            <p:cNvSpPr/>
            <p:nvPr/>
          </p:nvSpPr>
          <p:spPr>
            <a:xfrm>
              <a:off x="2240329" y="1649424"/>
              <a:ext cx="2430" cy="1534"/>
            </a:xfrm>
            <a:custGeom>
              <a:avLst/>
              <a:gdLst/>
              <a:ahLst/>
              <a:cxnLst/>
              <a:rect l="l" t="t" r="r" b="b"/>
              <a:pathLst>
                <a:path w="179" h="113" extrusionOk="0">
                  <a:moveTo>
                    <a:pt x="179" y="0"/>
                  </a:moveTo>
                  <a:lnTo>
                    <a:pt x="179" y="0"/>
                  </a:lnTo>
                  <a:cubicBezTo>
                    <a:pt x="53" y="49"/>
                    <a:pt x="18" y="84"/>
                    <a:pt x="0" y="112"/>
                  </a:cubicBezTo>
                  <a:cubicBezTo>
                    <a:pt x="25" y="74"/>
                    <a:pt x="91" y="35"/>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5066;p76">
              <a:extLst>
                <a:ext uri="{FF2B5EF4-FFF2-40B4-BE49-F238E27FC236}">
                  <a16:creationId xmlns:a16="http://schemas.microsoft.com/office/drawing/2014/main" id="{6CC6EFF0-32C9-33D3-5144-4D9B5F4760FA}"/>
                </a:ext>
              </a:extLst>
            </p:cNvPr>
            <p:cNvSpPr/>
            <p:nvPr/>
          </p:nvSpPr>
          <p:spPr>
            <a:xfrm>
              <a:off x="2215564" y="1651515"/>
              <a:ext cx="679" cy="54"/>
            </a:xfrm>
            <a:custGeom>
              <a:avLst/>
              <a:gdLst/>
              <a:ahLst/>
              <a:cxnLst/>
              <a:rect l="l" t="t" r="r" b="b"/>
              <a:pathLst>
                <a:path w="50" h="4" extrusionOk="0">
                  <a:moveTo>
                    <a:pt x="0" y="4"/>
                  </a:moveTo>
                  <a:lnTo>
                    <a:pt x="4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5067;p76">
              <a:extLst>
                <a:ext uri="{FF2B5EF4-FFF2-40B4-BE49-F238E27FC236}">
                  <a16:creationId xmlns:a16="http://schemas.microsoft.com/office/drawing/2014/main" id="{43A70470-A2F5-6423-6308-0FC5FCF97725}"/>
                </a:ext>
              </a:extLst>
            </p:cNvPr>
            <p:cNvSpPr/>
            <p:nvPr/>
          </p:nvSpPr>
          <p:spPr>
            <a:xfrm>
              <a:off x="2234151" y="1652465"/>
              <a:ext cx="1819" cy="149"/>
            </a:xfrm>
            <a:custGeom>
              <a:avLst/>
              <a:gdLst/>
              <a:ahLst/>
              <a:cxnLst/>
              <a:rect l="l" t="t" r="r" b="b"/>
              <a:pathLst>
                <a:path w="134" h="11" extrusionOk="0">
                  <a:moveTo>
                    <a:pt x="133" y="11"/>
                  </a:moveTo>
                  <a:cubicBezTo>
                    <a:pt x="91" y="4"/>
                    <a:pt x="46" y="0"/>
                    <a:pt x="0" y="7"/>
                  </a:cubicBezTo>
                  <a:cubicBezTo>
                    <a:pt x="46" y="0"/>
                    <a:pt x="91" y="4"/>
                    <a:pt x="133"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5068;p76">
              <a:extLst>
                <a:ext uri="{FF2B5EF4-FFF2-40B4-BE49-F238E27FC236}">
                  <a16:creationId xmlns:a16="http://schemas.microsoft.com/office/drawing/2014/main" id="{6489BB69-BB00-6559-4201-CEB15426ECDF}"/>
                </a:ext>
              </a:extLst>
            </p:cNvPr>
            <p:cNvSpPr/>
            <p:nvPr/>
          </p:nvSpPr>
          <p:spPr>
            <a:xfrm>
              <a:off x="2263764" y="1676796"/>
              <a:ext cx="299" cy="258"/>
            </a:xfrm>
            <a:custGeom>
              <a:avLst/>
              <a:gdLst/>
              <a:ahLst/>
              <a:cxnLst/>
              <a:rect l="l" t="t" r="r" b="b"/>
              <a:pathLst>
                <a:path w="22" h="19" extrusionOk="0">
                  <a:moveTo>
                    <a:pt x="2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5069;p76">
              <a:extLst>
                <a:ext uri="{FF2B5EF4-FFF2-40B4-BE49-F238E27FC236}">
                  <a16:creationId xmlns:a16="http://schemas.microsoft.com/office/drawing/2014/main" id="{9CBEEC4C-9734-FF58-76B5-AB171FC0A6E2}"/>
                </a:ext>
              </a:extLst>
            </p:cNvPr>
            <p:cNvSpPr/>
            <p:nvPr/>
          </p:nvSpPr>
          <p:spPr>
            <a:xfrm>
              <a:off x="2263479" y="1676606"/>
              <a:ext cx="244" cy="204"/>
            </a:xfrm>
            <a:custGeom>
              <a:avLst/>
              <a:gdLst/>
              <a:ahLst/>
              <a:cxnLst/>
              <a:rect l="l" t="t" r="r" b="b"/>
              <a:pathLst>
                <a:path w="18" h="15" extrusionOk="0">
                  <a:moveTo>
                    <a:pt x="18"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5070;p76">
              <a:extLst>
                <a:ext uri="{FF2B5EF4-FFF2-40B4-BE49-F238E27FC236}">
                  <a16:creationId xmlns:a16="http://schemas.microsoft.com/office/drawing/2014/main" id="{D70533A7-2E6B-F58A-8AA4-403F0910ECB8}"/>
                </a:ext>
              </a:extLst>
            </p:cNvPr>
            <p:cNvSpPr/>
            <p:nvPr/>
          </p:nvSpPr>
          <p:spPr>
            <a:xfrm>
              <a:off x="2262528" y="1676226"/>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5071;p76">
              <a:extLst>
                <a:ext uri="{FF2B5EF4-FFF2-40B4-BE49-F238E27FC236}">
                  <a16:creationId xmlns:a16="http://schemas.microsoft.com/office/drawing/2014/main" id="{06BDDCF5-C10B-72DE-A9DE-661B5AF4D881}"/>
                </a:ext>
              </a:extLst>
            </p:cNvPr>
            <p:cNvSpPr/>
            <p:nvPr/>
          </p:nvSpPr>
          <p:spPr>
            <a:xfrm>
              <a:off x="2262623" y="1676226"/>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5072;p76">
              <a:extLst>
                <a:ext uri="{FF2B5EF4-FFF2-40B4-BE49-F238E27FC236}">
                  <a16:creationId xmlns:a16="http://schemas.microsoft.com/office/drawing/2014/main" id="{B37E7CA6-62B0-D139-87DE-2D8DE445A774}"/>
                </a:ext>
              </a:extLst>
            </p:cNvPr>
            <p:cNvSpPr/>
            <p:nvPr/>
          </p:nvSpPr>
          <p:spPr>
            <a:xfrm>
              <a:off x="2257532" y="167780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5073;p76">
              <a:extLst>
                <a:ext uri="{FF2B5EF4-FFF2-40B4-BE49-F238E27FC236}">
                  <a16:creationId xmlns:a16="http://schemas.microsoft.com/office/drawing/2014/main" id="{81ED8F66-A3C0-0640-8447-C31522F2BEA1}"/>
                </a:ext>
              </a:extLst>
            </p:cNvPr>
            <p:cNvSpPr/>
            <p:nvPr/>
          </p:nvSpPr>
          <p:spPr>
            <a:xfrm>
              <a:off x="2262814" y="1676280"/>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5074;p76">
              <a:extLst>
                <a:ext uri="{FF2B5EF4-FFF2-40B4-BE49-F238E27FC236}">
                  <a16:creationId xmlns:a16="http://schemas.microsoft.com/office/drawing/2014/main" id="{A9C72652-E0C6-11EF-C54F-71547AA89A6D}"/>
                </a:ext>
              </a:extLst>
            </p:cNvPr>
            <p:cNvSpPr/>
            <p:nvPr/>
          </p:nvSpPr>
          <p:spPr>
            <a:xfrm>
              <a:off x="2262949" y="1676321"/>
              <a:ext cx="204" cy="109"/>
            </a:xfrm>
            <a:custGeom>
              <a:avLst/>
              <a:gdLst/>
              <a:ahLst/>
              <a:cxnLst/>
              <a:rect l="l" t="t" r="r" b="b"/>
              <a:pathLst>
                <a:path w="15" h="8" extrusionOk="0">
                  <a:moveTo>
                    <a:pt x="15"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5075;p76">
              <a:extLst>
                <a:ext uri="{FF2B5EF4-FFF2-40B4-BE49-F238E27FC236}">
                  <a16:creationId xmlns:a16="http://schemas.microsoft.com/office/drawing/2014/main" id="{FBF6D6E3-D0AF-7202-74F9-5CFB437AB315}"/>
                </a:ext>
              </a:extLst>
            </p:cNvPr>
            <p:cNvSpPr/>
            <p:nvPr/>
          </p:nvSpPr>
          <p:spPr>
            <a:xfrm>
              <a:off x="2262474" y="167618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5076;p76">
              <a:extLst>
                <a:ext uri="{FF2B5EF4-FFF2-40B4-BE49-F238E27FC236}">
                  <a16:creationId xmlns:a16="http://schemas.microsoft.com/office/drawing/2014/main" id="{975047FD-7367-76F6-7987-F53BF1C77AAA}"/>
                </a:ext>
              </a:extLst>
            </p:cNvPr>
            <p:cNvSpPr/>
            <p:nvPr/>
          </p:nvSpPr>
          <p:spPr>
            <a:xfrm>
              <a:off x="2256486" y="1677462"/>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5077;p76">
              <a:extLst>
                <a:ext uri="{FF2B5EF4-FFF2-40B4-BE49-F238E27FC236}">
                  <a16:creationId xmlns:a16="http://schemas.microsoft.com/office/drawing/2014/main" id="{8568CDAA-4A33-3AB0-907F-07E535EFC8F6}"/>
                </a:ext>
              </a:extLst>
            </p:cNvPr>
            <p:cNvSpPr/>
            <p:nvPr/>
          </p:nvSpPr>
          <p:spPr>
            <a:xfrm>
              <a:off x="2263194" y="1676470"/>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5078;p76">
              <a:extLst>
                <a:ext uri="{FF2B5EF4-FFF2-40B4-BE49-F238E27FC236}">
                  <a16:creationId xmlns:a16="http://schemas.microsoft.com/office/drawing/2014/main" id="{75F218E9-9929-DF61-68AC-14CCD0A4D3E5}"/>
                </a:ext>
              </a:extLst>
            </p:cNvPr>
            <p:cNvSpPr/>
            <p:nvPr/>
          </p:nvSpPr>
          <p:spPr>
            <a:xfrm>
              <a:off x="2262148" y="1655317"/>
              <a:ext cx="720" cy="1724"/>
            </a:xfrm>
            <a:custGeom>
              <a:avLst/>
              <a:gdLst/>
              <a:ahLst/>
              <a:cxnLst/>
              <a:rect l="l" t="t" r="r" b="b"/>
              <a:pathLst>
                <a:path w="53" h="127" extrusionOk="0">
                  <a:moveTo>
                    <a:pt x="0" y="0"/>
                  </a:moveTo>
                  <a:lnTo>
                    <a:pt x="0" y="0"/>
                  </a:lnTo>
                  <a:cubicBezTo>
                    <a:pt x="14" y="42"/>
                    <a:pt x="32" y="84"/>
                    <a:pt x="53" y="126"/>
                  </a:cubicBezTo>
                  <a:cubicBezTo>
                    <a:pt x="32" y="84"/>
                    <a:pt x="14" y="4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5079;p76">
              <a:extLst>
                <a:ext uri="{FF2B5EF4-FFF2-40B4-BE49-F238E27FC236}">
                  <a16:creationId xmlns:a16="http://schemas.microsoft.com/office/drawing/2014/main" id="{D84EED39-E2F5-1406-7910-8B63124B05CF}"/>
                </a:ext>
              </a:extLst>
            </p:cNvPr>
            <p:cNvSpPr/>
            <p:nvPr/>
          </p:nvSpPr>
          <p:spPr>
            <a:xfrm>
              <a:off x="2245842" y="1647469"/>
              <a:ext cx="3951" cy="964"/>
            </a:xfrm>
            <a:custGeom>
              <a:avLst/>
              <a:gdLst/>
              <a:ahLst/>
              <a:cxnLst/>
              <a:rect l="l" t="t" r="r" b="b"/>
              <a:pathLst>
                <a:path w="291" h="71" extrusionOk="0">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5080;p76">
              <a:extLst>
                <a:ext uri="{FF2B5EF4-FFF2-40B4-BE49-F238E27FC236}">
                  <a16:creationId xmlns:a16="http://schemas.microsoft.com/office/drawing/2014/main" id="{6D55DEF1-0777-E86B-F831-49E55273F756}"/>
                </a:ext>
              </a:extLst>
            </p:cNvPr>
            <p:cNvSpPr/>
            <p:nvPr/>
          </p:nvSpPr>
          <p:spPr>
            <a:xfrm>
              <a:off x="2264619" y="1659974"/>
              <a:ext cx="869" cy="1195"/>
            </a:xfrm>
            <a:custGeom>
              <a:avLst/>
              <a:gdLst/>
              <a:ahLst/>
              <a:cxnLst/>
              <a:rect l="l" t="t" r="r" b="b"/>
              <a:pathLst>
                <a:path w="64" h="88" extrusionOk="0">
                  <a:moveTo>
                    <a:pt x="0" y="0"/>
                  </a:moveTo>
                  <a:lnTo>
                    <a:pt x="0" y="0"/>
                  </a:lnTo>
                  <a:cubicBezTo>
                    <a:pt x="21" y="35"/>
                    <a:pt x="42" y="63"/>
                    <a:pt x="63" y="88"/>
                  </a:cubicBezTo>
                  <a:cubicBezTo>
                    <a:pt x="42" y="63"/>
                    <a:pt x="21"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5081;p76">
              <a:extLst>
                <a:ext uri="{FF2B5EF4-FFF2-40B4-BE49-F238E27FC236}">
                  <a16:creationId xmlns:a16="http://schemas.microsoft.com/office/drawing/2014/main" id="{AC425F7F-FDB7-0FAF-44A8-B132C84E4ADE}"/>
                </a:ext>
              </a:extLst>
            </p:cNvPr>
            <p:cNvSpPr/>
            <p:nvPr/>
          </p:nvSpPr>
          <p:spPr>
            <a:xfrm>
              <a:off x="2243371" y="1648990"/>
              <a:ext cx="489" cy="204"/>
            </a:xfrm>
            <a:custGeom>
              <a:avLst/>
              <a:gdLst/>
              <a:ahLst/>
              <a:cxnLst/>
              <a:rect l="l" t="t" r="r" b="b"/>
              <a:pathLst>
                <a:path w="36" h="15" extrusionOk="0">
                  <a:moveTo>
                    <a:pt x="0" y="15"/>
                  </a:moveTo>
                  <a:lnTo>
                    <a:pt x="0" y="15"/>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5082;p76">
              <a:extLst>
                <a:ext uri="{FF2B5EF4-FFF2-40B4-BE49-F238E27FC236}">
                  <a16:creationId xmlns:a16="http://schemas.microsoft.com/office/drawing/2014/main" id="{EB112F32-DC07-B6B9-FB87-B5BF20849A53}"/>
                </a:ext>
              </a:extLst>
            </p:cNvPr>
            <p:cNvSpPr/>
            <p:nvPr/>
          </p:nvSpPr>
          <p:spPr>
            <a:xfrm>
              <a:off x="2256242" y="1670238"/>
              <a:ext cx="4399" cy="7142"/>
            </a:xfrm>
            <a:custGeom>
              <a:avLst/>
              <a:gdLst/>
              <a:ahLst/>
              <a:cxnLst/>
              <a:rect l="l" t="t" r="r" b="b"/>
              <a:pathLst>
                <a:path w="324" h="526" extrusionOk="0">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5083;p76">
              <a:extLst>
                <a:ext uri="{FF2B5EF4-FFF2-40B4-BE49-F238E27FC236}">
                  <a16:creationId xmlns:a16="http://schemas.microsoft.com/office/drawing/2014/main" id="{55BAD0FF-5250-EEB5-0FB8-9F5DB2C631CF}"/>
                </a:ext>
              </a:extLst>
            </p:cNvPr>
            <p:cNvSpPr/>
            <p:nvPr/>
          </p:nvSpPr>
          <p:spPr>
            <a:xfrm>
              <a:off x="2256242" y="1677326"/>
              <a:ext cx="68" cy="54"/>
            </a:xfrm>
            <a:custGeom>
              <a:avLst/>
              <a:gdLst/>
              <a:ahLst/>
              <a:cxnLst/>
              <a:rect l="l" t="t" r="r" b="b"/>
              <a:pathLst>
                <a:path w="5" h="4" extrusionOk="0">
                  <a:moveTo>
                    <a:pt x="1" y="4"/>
                  </a:moveTo>
                  <a:lnTo>
                    <a:pt x="1" y="4"/>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5084;p76">
              <a:extLst>
                <a:ext uri="{FF2B5EF4-FFF2-40B4-BE49-F238E27FC236}">
                  <a16:creationId xmlns:a16="http://schemas.microsoft.com/office/drawing/2014/main" id="{80AF148F-C50B-38B1-823D-6D53243A8C0A}"/>
                </a:ext>
              </a:extLst>
            </p:cNvPr>
            <p:cNvSpPr/>
            <p:nvPr/>
          </p:nvSpPr>
          <p:spPr>
            <a:xfrm>
              <a:off x="2218985" y="1572222"/>
              <a:ext cx="67847" cy="47032"/>
            </a:xfrm>
            <a:custGeom>
              <a:avLst/>
              <a:gdLst/>
              <a:ahLst/>
              <a:cxnLst/>
              <a:rect l="l" t="t" r="r" b="b"/>
              <a:pathLst>
                <a:path w="4997" h="3464" extrusionOk="0">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5085;p76">
              <a:extLst>
                <a:ext uri="{FF2B5EF4-FFF2-40B4-BE49-F238E27FC236}">
                  <a16:creationId xmlns:a16="http://schemas.microsoft.com/office/drawing/2014/main" id="{91212211-42B9-77C6-A511-F1BB5C3AF195}"/>
                </a:ext>
              </a:extLst>
            </p:cNvPr>
            <p:cNvSpPr/>
            <p:nvPr/>
          </p:nvSpPr>
          <p:spPr>
            <a:xfrm>
              <a:off x="2221972" y="1598508"/>
              <a:ext cx="353" cy="448"/>
            </a:xfrm>
            <a:custGeom>
              <a:avLst/>
              <a:gdLst/>
              <a:ahLst/>
              <a:cxnLst/>
              <a:rect l="l" t="t" r="r" b="b"/>
              <a:pathLst>
                <a:path w="26" h="33" extrusionOk="0">
                  <a:moveTo>
                    <a:pt x="25" y="32"/>
                  </a:moveTo>
                  <a:cubicBezTo>
                    <a:pt x="15" y="22"/>
                    <a:pt x="8" y="11"/>
                    <a:pt x="1" y="1"/>
                  </a:cubicBezTo>
                  <a:cubicBezTo>
                    <a:pt x="8" y="11"/>
                    <a:pt x="15" y="22"/>
                    <a:pt x="25"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5086;p76">
              <a:extLst>
                <a:ext uri="{FF2B5EF4-FFF2-40B4-BE49-F238E27FC236}">
                  <a16:creationId xmlns:a16="http://schemas.microsoft.com/office/drawing/2014/main" id="{83CCACAC-3108-FA2E-5F38-A91B3BFD104B}"/>
                </a:ext>
              </a:extLst>
            </p:cNvPr>
            <p:cNvSpPr/>
            <p:nvPr/>
          </p:nvSpPr>
          <p:spPr>
            <a:xfrm>
              <a:off x="2221212" y="1594666"/>
              <a:ext cx="828" cy="3856"/>
            </a:xfrm>
            <a:custGeom>
              <a:avLst/>
              <a:gdLst/>
              <a:ahLst/>
              <a:cxnLst/>
              <a:rect l="l" t="t" r="r" b="b"/>
              <a:pathLst>
                <a:path w="61" h="284" extrusionOk="0">
                  <a:moveTo>
                    <a:pt x="39" y="0"/>
                  </a:moveTo>
                  <a:lnTo>
                    <a:pt x="39" y="0"/>
                  </a:lnTo>
                  <a:cubicBezTo>
                    <a:pt x="1" y="91"/>
                    <a:pt x="8" y="200"/>
                    <a:pt x="60" y="284"/>
                  </a:cubicBezTo>
                  <a:cubicBezTo>
                    <a:pt x="8" y="200"/>
                    <a:pt x="1" y="91"/>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5087;p76">
              <a:extLst>
                <a:ext uri="{FF2B5EF4-FFF2-40B4-BE49-F238E27FC236}">
                  <a16:creationId xmlns:a16="http://schemas.microsoft.com/office/drawing/2014/main" id="{44AB0DAD-D5DC-1A14-6BFE-90C14DCA1B85}"/>
                </a:ext>
              </a:extLst>
            </p:cNvPr>
            <p:cNvSpPr/>
            <p:nvPr/>
          </p:nvSpPr>
          <p:spPr>
            <a:xfrm>
              <a:off x="2277355" y="161173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5088;p76">
              <a:extLst>
                <a:ext uri="{FF2B5EF4-FFF2-40B4-BE49-F238E27FC236}">
                  <a16:creationId xmlns:a16="http://schemas.microsoft.com/office/drawing/2014/main" id="{6441E106-3972-82A2-1C9C-36B09A4B15C8}"/>
                </a:ext>
              </a:extLst>
            </p:cNvPr>
            <p:cNvSpPr/>
            <p:nvPr/>
          </p:nvSpPr>
          <p:spPr>
            <a:xfrm>
              <a:off x="2222923" y="1617001"/>
              <a:ext cx="163" cy="68"/>
            </a:xfrm>
            <a:custGeom>
              <a:avLst/>
              <a:gdLst/>
              <a:ahLst/>
              <a:cxnLst/>
              <a:rect l="l" t="t" r="r" b="b"/>
              <a:pathLst>
                <a:path w="12" h="5" extrusionOk="0">
                  <a:moveTo>
                    <a:pt x="1"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5089;p76">
              <a:extLst>
                <a:ext uri="{FF2B5EF4-FFF2-40B4-BE49-F238E27FC236}">
                  <a16:creationId xmlns:a16="http://schemas.microsoft.com/office/drawing/2014/main" id="{AF7B31F5-ABA7-F585-C916-8EFE06943D34}"/>
                </a:ext>
              </a:extLst>
            </p:cNvPr>
            <p:cNvSpPr/>
            <p:nvPr/>
          </p:nvSpPr>
          <p:spPr>
            <a:xfrm>
              <a:off x="2223547" y="1616526"/>
              <a:ext cx="244" cy="258"/>
            </a:xfrm>
            <a:custGeom>
              <a:avLst/>
              <a:gdLst/>
              <a:ahLst/>
              <a:cxnLst/>
              <a:rect l="l" t="t" r="r" b="b"/>
              <a:pathLst>
                <a:path w="18" h="19" extrusionOk="0">
                  <a:moveTo>
                    <a:pt x="0" y="18"/>
                  </a:moveTo>
                  <a:cubicBezTo>
                    <a:pt x="4" y="11"/>
                    <a:pt x="11" y="4"/>
                    <a:pt x="18" y="1"/>
                  </a:cubicBezTo>
                  <a:cubicBezTo>
                    <a:pt x="11" y="4"/>
                    <a:pt x="4"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5090;p76">
              <a:extLst>
                <a:ext uri="{FF2B5EF4-FFF2-40B4-BE49-F238E27FC236}">
                  <a16:creationId xmlns:a16="http://schemas.microsoft.com/office/drawing/2014/main" id="{A6A0D6A6-54D1-74BA-C64C-90C35DD28D49}"/>
                </a:ext>
              </a:extLst>
            </p:cNvPr>
            <p:cNvSpPr/>
            <p:nvPr/>
          </p:nvSpPr>
          <p:spPr>
            <a:xfrm>
              <a:off x="2223208" y="1616811"/>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5091;p76">
              <a:extLst>
                <a:ext uri="{FF2B5EF4-FFF2-40B4-BE49-F238E27FC236}">
                  <a16:creationId xmlns:a16="http://schemas.microsoft.com/office/drawing/2014/main" id="{5952CDF5-5928-4131-9C1E-423557C53C7E}"/>
                </a:ext>
              </a:extLst>
            </p:cNvPr>
            <p:cNvSpPr/>
            <p:nvPr/>
          </p:nvSpPr>
          <p:spPr>
            <a:xfrm>
              <a:off x="2276785" y="161177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5092;p76">
              <a:extLst>
                <a:ext uri="{FF2B5EF4-FFF2-40B4-BE49-F238E27FC236}">
                  <a16:creationId xmlns:a16="http://schemas.microsoft.com/office/drawing/2014/main" id="{363B4266-212F-2027-BD12-2FDA8CBE91D4}"/>
                </a:ext>
              </a:extLst>
            </p:cNvPr>
            <p:cNvSpPr/>
            <p:nvPr/>
          </p:nvSpPr>
          <p:spPr>
            <a:xfrm>
              <a:off x="2277016" y="1611774"/>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5093;p76">
              <a:extLst>
                <a:ext uri="{FF2B5EF4-FFF2-40B4-BE49-F238E27FC236}">
                  <a16:creationId xmlns:a16="http://schemas.microsoft.com/office/drawing/2014/main" id="{5461A4E6-3CE3-F546-4F4D-9A5C584819E4}"/>
                </a:ext>
              </a:extLst>
            </p:cNvPr>
            <p:cNvSpPr/>
            <p:nvPr/>
          </p:nvSpPr>
          <p:spPr>
            <a:xfrm>
              <a:off x="2263425" y="1618576"/>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5094;p76">
              <a:extLst>
                <a:ext uri="{FF2B5EF4-FFF2-40B4-BE49-F238E27FC236}">
                  <a16:creationId xmlns:a16="http://schemas.microsoft.com/office/drawing/2014/main" id="{725E93EF-4A27-C40B-4A25-15D2550E899D}"/>
                </a:ext>
              </a:extLst>
            </p:cNvPr>
            <p:cNvSpPr/>
            <p:nvPr/>
          </p:nvSpPr>
          <p:spPr>
            <a:xfrm>
              <a:off x="2257776" y="1617381"/>
              <a:ext cx="149" cy="14"/>
            </a:xfrm>
            <a:custGeom>
              <a:avLst/>
              <a:gdLst/>
              <a:ahLst/>
              <a:cxnLst/>
              <a:rect l="l" t="t" r="r" b="b"/>
              <a:pathLst>
                <a:path w="11" h="1" extrusionOk="0">
                  <a:moveTo>
                    <a:pt x="0" y="1"/>
                  </a:moveTo>
                  <a:cubicBezTo>
                    <a:pt x="4" y="1"/>
                    <a:pt x="7" y="1"/>
                    <a:pt x="11" y="1"/>
                  </a:cubicBezTo>
                  <a:cubicBezTo>
                    <a:pt x="7" y="1"/>
                    <a:pt x="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5095;p76">
              <a:extLst>
                <a:ext uri="{FF2B5EF4-FFF2-40B4-BE49-F238E27FC236}">
                  <a16:creationId xmlns:a16="http://schemas.microsoft.com/office/drawing/2014/main" id="{5C523A4C-CA33-D77C-CD6A-7313834EAB9B}"/>
                </a:ext>
              </a:extLst>
            </p:cNvPr>
            <p:cNvSpPr/>
            <p:nvPr/>
          </p:nvSpPr>
          <p:spPr>
            <a:xfrm>
              <a:off x="2256812" y="1617286"/>
              <a:ext cx="163" cy="68"/>
            </a:xfrm>
            <a:custGeom>
              <a:avLst/>
              <a:gdLst/>
              <a:ahLst/>
              <a:cxnLst/>
              <a:rect l="l" t="t" r="r" b="b"/>
              <a:pathLst>
                <a:path w="12" h="5" extrusionOk="0">
                  <a:moveTo>
                    <a:pt x="1"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5096;p76">
              <a:extLst>
                <a:ext uri="{FF2B5EF4-FFF2-40B4-BE49-F238E27FC236}">
                  <a16:creationId xmlns:a16="http://schemas.microsoft.com/office/drawing/2014/main" id="{6003FB5B-8042-43D3-E071-8B8CD39FF841}"/>
                </a:ext>
              </a:extLst>
            </p:cNvPr>
            <p:cNvSpPr/>
            <p:nvPr/>
          </p:nvSpPr>
          <p:spPr>
            <a:xfrm>
              <a:off x="2222638" y="1617096"/>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5097;p76">
              <a:extLst>
                <a:ext uri="{FF2B5EF4-FFF2-40B4-BE49-F238E27FC236}">
                  <a16:creationId xmlns:a16="http://schemas.microsoft.com/office/drawing/2014/main" id="{31F18C72-DC4E-8633-F5BC-0DEEE67882EC}"/>
                </a:ext>
              </a:extLst>
            </p:cNvPr>
            <p:cNvSpPr/>
            <p:nvPr/>
          </p:nvSpPr>
          <p:spPr>
            <a:xfrm>
              <a:off x="2278305" y="1611489"/>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5098;p76">
              <a:extLst>
                <a:ext uri="{FF2B5EF4-FFF2-40B4-BE49-F238E27FC236}">
                  <a16:creationId xmlns:a16="http://schemas.microsoft.com/office/drawing/2014/main" id="{018E57F9-718E-7CDA-D37B-14224FDB81F6}"/>
                </a:ext>
              </a:extLst>
            </p:cNvPr>
            <p:cNvSpPr/>
            <p:nvPr/>
          </p:nvSpPr>
          <p:spPr>
            <a:xfrm>
              <a:off x="2277966" y="1611584"/>
              <a:ext cx="353" cy="68"/>
            </a:xfrm>
            <a:custGeom>
              <a:avLst/>
              <a:gdLst/>
              <a:ahLst/>
              <a:cxnLst/>
              <a:rect l="l" t="t" r="r" b="b"/>
              <a:pathLst>
                <a:path w="26" h="5" extrusionOk="0">
                  <a:moveTo>
                    <a:pt x="1" y="4"/>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5099;p76">
              <a:extLst>
                <a:ext uri="{FF2B5EF4-FFF2-40B4-BE49-F238E27FC236}">
                  <a16:creationId xmlns:a16="http://schemas.microsoft.com/office/drawing/2014/main" id="{A62EFF35-E89D-4037-ECDB-0A20BB506157}"/>
                </a:ext>
              </a:extLst>
            </p:cNvPr>
            <p:cNvSpPr/>
            <p:nvPr/>
          </p:nvSpPr>
          <p:spPr>
            <a:xfrm>
              <a:off x="2270227" y="1618902"/>
              <a:ext cx="394" cy="204"/>
            </a:xfrm>
            <a:custGeom>
              <a:avLst/>
              <a:gdLst/>
              <a:ahLst/>
              <a:cxnLst/>
              <a:rect l="l" t="t" r="r" b="b"/>
              <a:pathLst>
                <a:path w="29" h="15" extrusionOk="0">
                  <a:moveTo>
                    <a:pt x="0" y="1"/>
                  </a:moveTo>
                  <a:cubicBezTo>
                    <a:pt x="11" y="4"/>
                    <a:pt x="18" y="8"/>
                    <a:pt x="28" y="15"/>
                  </a:cubicBezTo>
                  <a:cubicBezTo>
                    <a:pt x="18" y="8"/>
                    <a:pt x="11"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5100;p76">
              <a:extLst>
                <a:ext uri="{FF2B5EF4-FFF2-40B4-BE49-F238E27FC236}">
                  <a16:creationId xmlns:a16="http://schemas.microsoft.com/office/drawing/2014/main" id="{A3D935DF-07D1-55D9-835C-EDC6FB1EE0B5}"/>
                </a:ext>
              </a:extLst>
            </p:cNvPr>
            <p:cNvSpPr/>
            <p:nvPr/>
          </p:nvSpPr>
          <p:spPr>
            <a:xfrm>
              <a:off x="2277640" y="1611638"/>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5101;p76">
              <a:extLst>
                <a:ext uri="{FF2B5EF4-FFF2-40B4-BE49-F238E27FC236}">
                  <a16:creationId xmlns:a16="http://schemas.microsoft.com/office/drawing/2014/main" id="{57A225CE-4B1F-87D9-9CE1-5C0DDD68FEA6}"/>
                </a:ext>
              </a:extLst>
            </p:cNvPr>
            <p:cNvSpPr/>
            <p:nvPr/>
          </p:nvSpPr>
          <p:spPr>
            <a:xfrm>
              <a:off x="2222353" y="16171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5102;p76">
              <a:extLst>
                <a:ext uri="{FF2B5EF4-FFF2-40B4-BE49-F238E27FC236}">
                  <a16:creationId xmlns:a16="http://schemas.microsoft.com/office/drawing/2014/main" id="{22DCF267-85F9-2FFF-6BBE-F77CBDAC6BD8}"/>
                </a:ext>
              </a:extLst>
            </p:cNvPr>
            <p:cNvSpPr/>
            <p:nvPr/>
          </p:nvSpPr>
          <p:spPr>
            <a:xfrm>
              <a:off x="2221972"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5103;p76">
              <a:extLst>
                <a:ext uri="{FF2B5EF4-FFF2-40B4-BE49-F238E27FC236}">
                  <a16:creationId xmlns:a16="http://schemas.microsoft.com/office/drawing/2014/main" id="{30B03478-EC14-C7F8-7925-5E30635D3969}"/>
                </a:ext>
              </a:extLst>
            </p:cNvPr>
            <p:cNvSpPr/>
            <p:nvPr/>
          </p:nvSpPr>
          <p:spPr>
            <a:xfrm>
              <a:off x="2268272" y="1618332"/>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5104;p76">
              <a:extLst>
                <a:ext uri="{FF2B5EF4-FFF2-40B4-BE49-F238E27FC236}">
                  <a16:creationId xmlns:a16="http://schemas.microsoft.com/office/drawing/2014/main" id="{2AADC25D-A5D9-5876-6F76-38626E7B9A74}"/>
                </a:ext>
              </a:extLst>
            </p:cNvPr>
            <p:cNvSpPr/>
            <p:nvPr/>
          </p:nvSpPr>
          <p:spPr>
            <a:xfrm>
              <a:off x="2267701" y="1618291"/>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5105;p76">
              <a:extLst>
                <a:ext uri="{FF2B5EF4-FFF2-40B4-BE49-F238E27FC236}">
                  <a16:creationId xmlns:a16="http://schemas.microsoft.com/office/drawing/2014/main" id="{1EBD6FD0-90E2-C52A-0177-79A61AEA2BB8}"/>
                </a:ext>
              </a:extLst>
            </p:cNvPr>
            <p:cNvSpPr/>
            <p:nvPr/>
          </p:nvSpPr>
          <p:spPr>
            <a:xfrm>
              <a:off x="2276024"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5106;p76">
              <a:extLst>
                <a:ext uri="{FF2B5EF4-FFF2-40B4-BE49-F238E27FC236}">
                  <a16:creationId xmlns:a16="http://schemas.microsoft.com/office/drawing/2014/main" id="{218A007A-9352-ECBE-8C3F-A9CFDF350395}"/>
                </a:ext>
              </a:extLst>
            </p:cNvPr>
            <p:cNvSpPr/>
            <p:nvPr/>
          </p:nvSpPr>
          <p:spPr>
            <a:xfrm>
              <a:off x="2278726" y="1611448"/>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5107;p76">
              <a:extLst>
                <a:ext uri="{FF2B5EF4-FFF2-40B4-BE49-F238E27FC236}">
                  <a16:creationId xmlns:a16="http://schemas.microsoft.com/office/drawing/2014/main" id="{4B9F59B0-AA61-B180-123D-E99C6460982D}"/>
                </a:ext>
              </a:extLst>
            </p:cNvPr>
            <p:cNvSpPr/>
            <p:nvPr/>
          </p:nvSpPr>
          <p:spPr>
            <a:xfrm>
              <a:off x="2266520" y="161819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5108;p76">
              <a:extLst>
                <a:ext uri="{FF2B5EF4-FFF2-40B4-BE49-F238E27FC236}">
                  <a16:creationId xmlns:a16="http://schemas.microsoft.com/office/drawing/2014/main" id="{E3DD46A4-E2D2-A65F-E7EE-2589C0B79DC5}"/>
                </a:ext>
              </a:extLst>
            </p:cNvPr>
            <p:cNvSpPr/>
            <p:nvPr/>
          </p:nvSpPr>
          <p:spPr>
            <a:xfrm>
              <a:off x="2267131" y="1618237"/>
              <a:ext cx="299" cy="14"/>
            </a:xfrm>
            <a:custGeom>
              <a:avLst/>
              <a:gdLst/>
              <a:ahLst/>
              <a:cxnLst/>
              <a:rect l="l" t="t" r="r" b="b"/>
              <a:pathLst>
                <a:path w="22" h="1" extrusionOk="0">
                  <a:moveTo>
                    <a:pt x="1" y="1"/>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5109;p76">
              <a:extLst>
                <a:ext uri="{FF2B5EF4-FFF2-40B4-BE49-F238E27FC236}">
                  <a16:creationId xmlns:a16="http://schemas.microsoft.com/office/drawing/2014/main" id="{2CE22049-2102-6EEE-1AAE-F3BDE38A85CE}"/>
                </a:ext>
              </a:extLst>
            </p:cNvPr>
            <p:cNvSpPr/>
            <p:nvPr/>
          </p:nvSpPr>
          <p:spPr>
            <a:xfrm>
              <a:off x="2269792" y="1618712"/>
              <a:ext cx="299" cy="163"/>
            </a:xfrm>
            <a:custGeom>
              <a:avLst/>
              <a:gdLst/>
              <a:ahLst/>
              <a:cxnLst/>
              <a:rect l="l" t="t" r="r" b="b"/>
              <a:pathLst>
                <a:path w="22" h="12" extrusionOk="0">
                  <a:moveTo>
                    <a:pt x="1" y="1"/>
                  </a:moveTo>
                  <a:lnTo>
                    <a:pt x="22"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5110;p76">
              <a:extLst>
                <a:ext uri="{FF2B5EF4-FFF2-40B4-BE49-F238E27FC236}">
                  <a16:creationId xmlns:a16="http://schemas.microsoft.com/office/drawing/2014/main" id="{3A016F23-184B-309D-C50F-89AFDAD443ED}"/>
                </a:ext>
              </a:extLst>
            </p:cNvPr>
            <p:cNvSpPr/>
            <p:nvPr/>
          </p:nvSpPr>
          <p:spPr>
            <a:xfrm>
              <a:off x="2269317" y="1618576"/>
              <a:ext cx="299" cy="109"/>
            </a:xfrm>
            <a:custGeom>
              <a:avLst/>
              <a:gdLst/>
              <a:ahLst/>
              <a:cxnLst/>
              <a:rect l="l" t="t" r="r" b="b"/>
              <a:pathLst>
                <a:path w="22" h="8" extrusionOk="0">
                  <a:moveTo>
                    <a:pt x="1" y="0"/>
                  </a:moveTo>
                  <a:lnTo>
                    <a:pt x="22"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5111;p76">
              <a:extLst>
                <a:ext uri="{FF2B5EF4-FFF2-40B4-BE49-F238E27FC236}">
                  <a16:creationId xmlns:a16="http://schemas.microsoft.com/office/drawing/2014/main" id="{44CB7866-1FBD-4CAD-FFEC-5D6291BFF027}"/>
                </a:ext>
              </a:extLst>
            </p:cNvPr>
            <p:cNvSpPr/>
            <p:nvPr/>
          </p:nvSpPr>
          <p:spPr>
            <a:xfrm>
              <a:off x="2263764" y="1618427"/>
              <a:ext cx="149" cy="68"/>
            </a:xfrm>
            <a:custGeom>
              <a:avLst/>
              <a:gdLst/>
              <a:ahLst/>
              <a:cxnLst/>
              <a:rect l="l" t="t" r="r" b="b"/>
              <a:pathLst>
                <a:path w="11" h="5" extrusionOk="0">
                  <a:moveTo>
                    <a:pt x="0" y="4"/>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5112;p76">
              <a:extLst>
                <a:ext uri="{FF2B5EF4-FFF2-40B4-BE49-F238E27FC236}">
                  <a16:creationId xmlns:a16="http://schemas.microsoft.com/office/drawing/2014/main" id="{5D9BC2EF-A26A-8A4F-2822-8E53E4ECC4D5}"/>
                </a:ext>
              </a:extLst>
            </p:cNvPr>
            <p:cNvSpPr/>
            <p:nvPr/>
          </p:nvSpPr>
          <p:spPr>
            <a:xfrm>
              <a:off x="2268801" y="1618427"/>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5113;p76">
              <a:extLst>
                <a:ext uri="{FF2B5EF4-FFF2-40B4-BE49-F238E27FC236}">
                  <a16:creationId xmlns:a16="http://schemas.microsoft.com/office/drawing/2014/main" id="{94DB4DF9-3EDE-FE9D-22A4-27E66A0275A3}"/>
                </a:ext>
              </a:extLst>
            </p:cNvPr>
            <p:cNvSpPr/>
            <p:nvPr/>
          </p:nvSpPr>
          <p:spPr>
            <a:xfrm>
              <a:off x="2264565" y="1618332"/>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5114;p76">
              <a:extLst>
                <a:ext uri="{FF2B5EF4-FFF2-40B4-BE49-F238E27FC236}">
                  <a16:creationId xmlns:a16="http://schemas.microsoft.com/office/drawing/2014/main" id="{23AA7C5D-4EF6-DEFA-DA8D-2F044D00DCC2}"/>
                </a:ext>
              </a:extLst>
            </p:cNvPr>
            <p:cNvSpPr/>
            <p:nvPr/>
          </p:nvSpPr>
          <p:spPr>
            <a:xfrm>
              <a:off x="227644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5115;p76">
              <a:extLst>
                <a:ext uri="{FF2B5EF4-FFF2-40B4-BE49-F238E27FC236}">
                  <a16:creationId xmlns:a16="http://schemas.microsoft.com/office/drawing/2014/main" id="{04B45F8C-8718-4B8F-F2C1-FBF74B86CEBC}"/>
                </a:ext>
              </a:extLst>
            </p:cNvPr>
            <p:cNvSpPr/>
            <p:nvPr/>
          </p:nvSpPr>
          <p:spPr>
            <a:xfrm>
              <a:off x="2264144" y="161838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5116;p76">
              <a:extLst>
                <a:ext uri="{FF2B5EF4-FFF2-40B4-BE49-F238E27FC236}">
                  <a16:creationId xmlns:a16="http://schemas.microsoft.com/office/drawing/2014/main" id="{5F63349C-EBEC-9948-9133-54E5886BF444}"/>
                </a:ext>
              </a:extLst>
            </p:cNvPr>
            <p:cNvSpPr/>
            <p:nvPr/>
          </p:nvSpPr>
          <p:spPr>
            <a:xfrm>
              <a:off x="2265570" y="1618237"/>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5117;p76">
              <a:extLst>
                <a:ext uri="{FF2B5EF4-FFF2-40B4-BE49-F238E27FC236}">
                  <a16:creationId xmlns:a16="http://schemas.microsoft.com/office/drawing/2014/main" id="{FBBECBD0-71EE-7E2B-9E9E-B44F01A1144A}"/>
                </a:ext>
              </a:extLst>
            </p:cNvPr>
            <p:cNvSpPr/>
            <p:nvPr/>
          </p:nvSpPr>
          <p:spPr>
            <a:xfrm>
              <a:off x="2266086" y="16181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5118;p76">
              <a:extLst>
                <a:ext uri="{FF2B5EF4-FFF2-40B4-BE49-F238E27FC236}">
                  <a16:creationId xmlns:a16="http://schemas.microsoft.com/office/drawing/2014/main" id="{6EF7621F-40C8-E903-5690-8093311F38D9}"/>
                </a:ext>
              </a:extLst>
            </p:cNvPr>
            <p:cNvSpPr/>
            <p:nvPr/>
          </p:nvSpPr>
          <p:spPr>
            <a:xfrm>
              <a:off x="2276255" y="16118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5119;p76">
              <a:extLst>
                <a:ext uri="{FF2B5EF4-FFF2-40B4-BE49-F238E27FC236}">
                  <a16:creationId xmlns:a16="http://schemas.microsoft.com/office/drawing/2014/main" id="{0EA28CA2-83FB-EC3F-180D-659A7A4ADA1F}"/>
                </a:ext>
              </a:extLst>
            </p:cNvPr>
            <p:cNvSpPr/>
            <p:nvPr/>
          </p:nvSpPr>
          <p:spPr>
            <a:xfrm>
              <a:off x="2276119" y="161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5120;p76">
              <a:extLst>
                <a:ext uri="{FF2B5EF4-FFF2-40B4-BE49-F238E27FC236}">
                  <a16:creationId xmlns:a16="http://schemas.microsoft.com/office/drawing/2014/main" id="{1AA171FE-5465-9110-D06F-06CD1B5E5CB6}"/>
                </a:ext>
              </a:extLst>
            </p:cNvPr>
            <p:cNvSpPr/>
            <p:nvPr/>
          </p:nvSpPr>
          <p:spPr>
            <a:xfrm>
              <a:off x="2265040" y="1618291"/>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5121;p76">
              <a:extLst>
                <a:ext uri="{FF2B5EF4-FFF2-40B4-BE49-F238E27FC236}">
                  <a16:creationId xmlns:a16="http://schemas.microsoft.com/office/drawing/2014/main" id="{5844708C-8BE1-8B70-CF06-6BBBE994D71E}"/>
                </a:ext>
              </a:extLst>
            </p:cNvPr>
            <p:cNvSpPr/>
            <p:nvPr/>
          </p:nvSpPr>
          <p:spPr>
            <a:xfrm>
              <a:off x="222130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5122;p76">
              <a:extLst>
                <a:ext uri="{FF2B5EF4-FFF2-40B4-BE49-F238E27FC236}">
                  <a16:creationId xmlns:a16="http://schemas.microsoft.com/office/drawing/2014/main" id="{3031A958-A8B4-EFF2-1F3A-85E9AB8610D2}"/>
                </a:ext>
              </a:extLst>
            </p:cNvPr>
            <p:cNvSpPr/>
            <p:nvPr/>
          </p:nvSpPr>
          <p:spPr>
            <a:xfrm>
              <a:off x="2257002" y="1617340"/>
              <a:ext cx="638" cy="54"/>
            </a:xfrm>
            <a:custGeom>
              <a:avLst/>
              <a:gdLst/>
              <a:ahLst/>
              <a:cxnLst/>
              <a:rect l="l" t="t" r="r" b="b"/>
              <a:pathLst>
                <a:path w="47" h="4" extrusionOk="0">
                  <a:moveTo>
                    <a:pt x="47" y="4"/>
                  </a:moveTo>
                  <a:cubicBezTo>
                    <a:pt x="33" y="4"/>
                    <a:pt x="15" y="4"/>
                    <a:pt x="1" y="0"/>
                  </a:cubicBezTo>
                  <a:cubicBezTo>
                    <a:pt x="15" y="4"/>
                    <a:pt x="33" y="4"/>
                    <a:pt x="4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5123;p76">
              <a:extLst>
                <a:ext uri="{FF2B5EF4-FFF2-40B4-BE49-F238E27FC236}">
                  <a16:creationId xmlns:a16="http://schemas.microsoft.com/office/drawing/2014/main" id="{83719281-EEF6-B039-ED84-2D4192CF5B27}"/>
                </a:ext>
              </a:extLst>
            </p:cNvPr>
            <p:cNvSpPr/>
            <p:nvPr/>
          </p:nvSpPr>
          <p:spPr>
            <a:xfrm>
              <a:off x="2221687" y="161719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5124;p76">
              <a:extLst>
                <a:ext uri="{FF2B5EF4-FFF2-40B4-BE49-F238E27FC236}">
                  <a16:creationId xmlns:a16="http://schemas.microsoft.com/office/drawing/2014/main" id="{0C2A89B4-7E16-FD51-1E72-641BAC32940A}"/>
                </a:ext>
              </a:extLst>
            </p:cNvPr>
            <p:cNvSpPr/>
            <p:nvPr/>
          </p:nvSpPr>
          <p:spPr>
            <a:xfrm>
              <a:off x="2279446" y="161129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5125;p76">
              <a:extLst>
                <a:ext uri="{FF2B5EF4-FFF2-40B4-BE49-F238E27FC236}">
                  <a16:creationId xmlns:a16="http://schemas.microsoft.com/office/drawing/2014/main" id="{D65C2713-24F4-BCAE-C979-56AF5F7AE1F5}"/>
                </a:ext>
              </a:extLst>
            </p:cNvPr>
            <p:cNvSpPr/>
            <p:nvPr/>
          </p:nvSpPr>
          <p:spPr>
            <a:xfrm>
              <a:off x="2279107" y="1611353"/>
              <a:ext cx="258" cy="54"/>
            </a:xfrm>
            <a:custGeom>
              <a:avLst/>
              <a:gdLst/>
              <a:ahLst/>
              <a:cxnLst/>
              <a:rect l="l" t="t" r="r" b="b"/>
              <a:pathLst>
                <a:path w="19" h="4" extrusionOk="0">
                  <a:moveTo>
                    <a:pt x="1"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5126;p76">
              <a:extLst>
                <a:ext uri="{FF2B5EF4-FFF2-40B4-BE49-F238E27FC236}">
                  <a16:creationId xmlns:a16="http://schemas.microsoft.com/office/drawing/2014/main" id="{0C418B3B-4319-C8FD-C10F-D17D90FD652C}"/>
                </a:ext>
              </a:extLst>
            </p:cNvPr>
            <p:cNvSpPr/>
            <p:nvPr/>
          </p:nvSpPr>
          <p:spPr>
            <a:xfrm>
              <a:off x="2201348" y="1551829"/>
              <a:ext cx="52776" cy="23503"/>
            </a:xfrm>
            <a:custGeom>
              <a:avLst/>
              <a:gdLst/>
              <a:ahLst/>
              <a:cxnLst/>
              <a:rect l="l" t="t" r="r" b="b"/>
              <a:pathLst>
                <a:path w="3887" h="1731" extrusionOk="0">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5127;p76">
              <a:extLst>
                <a:ext uri="{FF2B5EF4-FFF2-40B4-BE49-F238E27FC236}">
                  <a16:creationId xmlns:a16="http://schemas.microsoft.com/office/drawing/2014/main" id="{384FA159-ACFB-22F9-AF97-3C3301FC680A}"/>
                </a:ext>
              </a:extLst>
            </p:cNvPr>
            <p:cNvSpPr/>
            <p:nvPr/>
          </p:nvSpPr>
          <p:spPr>
            <a:xfrm>
              <a:off x="2244511" y="1573173"/>
              <a:ext cx="3476" cy="1113"/>
            </a:xfrm>
            <a:custGeom>
              <a:avLst/>
              <a:gdLst/>
              <a:ahLst/>
              <a:cxnLst/>
              <a:rect l="l" t="t" r="r" b="b"/>
              <a:pathLst>
                <a:path w="256" h="82" extrusionOk="0">
                  <a:moveTo>
                    <a:pt x="256" y="8"/>
                  </a:moveTo>
                  <a:cubicBezTo>
                    <a:pt x="165" y="1"/>
                    <a:pt x="74" y="25"/>
                    <a:pt x="0" y="81"/>
                  </a:cubicBezTo>
                  <a:cubicBezTo>
                    <a:pt x="74" y="25"/>
                    <a:pt x="165" y="1"/>
                    <a:pt x="256"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5128;p76">
              <a:extLst>
                <a:ext uri="{FF2B5EF4-FFF2-40B4-BE49-F238E27FC236}">
                  <a16:creationId xmlns:a16="http://schemas.microsoft.com/office/drawing/2014/main" id="{9675FCDC-D595-978B-4ED1-5EA6105ACF84}"/>
                </a:ext>
              </a:extLst>
            </p:cNvPr>
            <p:cNvSpPr/>
            <p:nvPr/>
          </p:nvSpPr>
          <p:spPr>
            <a:xfrm>
              <a:off x="2243316" y="1574273"/>
              <a:ext cx="1208" cy="1154"/>
            </a:xfrm>
            <a:custGeom>
              <a:avLst/>
              <a:gdLst/>
              <a:ahLst/>
              <a:cxnLst/>
              <a:rect l="l" t="t" r="r" b="b"/>
              <a:pathLst>
                <a:path w="89" h="85" extrusionOk="0">
                  <a:moveTo>
                    <a:pt x="88" y="0"/>
                  </a:moveTo>
                  <a:cubicBezTo>
                    <a:pt x="57" y="25"/>
                    <a:pt x="25" y="53"/>
                    <a:pt x="1" y="84"/>
                  </a:cubicBezTo>
                  <a:lnTo>
                    <a:pt x="1" y="84"/>
                  </a:lnTo>
                  <a:cubicBezTo>
                    <a:pt x="25" y="53"/>
                    <a:pt x="57" y="25"/>
                    <a:pt x="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5129;p76">
              <a:extLst>
                <a:ext uri="{FF2B5EF4-FFF2-40B4-BE49-F238E27FC236}">
                  <a16:creationId xmlns:a16="http://schemas.microsoft.com/office/drawing/2014/main" id="{402A1A54-A78B-5CCE-7907-F69F24FA2FB0}"/>
                </a:ext>
              </a:extLst>
            </p:cNvPr>
            <p:cNvSpPr/>
            <p:nvPr/>
          </p:nvSpPr>
          <p:spPr>
            <a:xfrm>
              <a:off x="2252820" y="1570607"/>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5130;p76">
              <a:extLst>
                <a:ext uri="{FF2B5EF4-FFF2-40B4-BE49-F238E27FC236}">
                  <a16:creationId xmlns:a16="http://schemas.microsoft.com/office/drawing/2014/main" id="{10BF527A-79D6-5CB0-7AA7-9A5880ACDC36}"/>
                </a:ext>
              </a:extLst>
            </p:cNvPr>
            <p:cNvSpPr/>
            <p:nvPr/>
          </p:nvSpPr>
          <p:spPr>
            <a:xfrm>
              <a:off x="2253445" y="1570322"/>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5131;p76">
              <a:extLst>
                <a:ext uri="{FF2B5EF4-FFF2-40B4-BE49-F238E27FC236}">
                  <a16:creationId xmlns:a16="http://schemas.microsoft.com/office/drawing/2014/main" id="{7786C9BA-47F2-9CCF-52FF-A0E6E9B1AB0B}"/>
                </a:ext>
              </a:extLst>
            </p:cNvPr>
            <p:cNvSpPr/>
            <p:nvPr/>
          </p:nvSpPr>
          <p:spPr>
            <a:xfrm>
              <a:off x="2201973" y="1568516"/>
              <a:ext cx="40502" cy="24372"/>
            </a:xfrm>
            <a:custGeom>
              <a:avLst/>
              <a:gdLst/>
              <a:ahLst/>
              <a:cxnLst/>
              <a:rect l="l" t="t" r="r" b="b"/>
              <a:pathLst>
                <a:path w="2983" h="1795" extrusionOk="0">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5132;p76">
              <a:extLst>
                <a:ext uri="{FF2B5EF4-FFF2-40B4-BE49-F238E27FC236}">
                  <a16:creationId xmlns:a16="http://schemas.microsoft.com/office/drawing/2014/main" id="{BF1045A3-F093-8B8D-484F-A5B4FBD585D3}"/>
                </a:ext>
              </a:extLst>
            </p:cNvPr>
            <p:cNvSpPr/>
            <p:nvPr/>
          </p:nvSpPr>
          <p:spPr>
            <a:xfrm>
              <a:off x="2219786" y="159109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5133;p76">
              <a:extLst>
                <a:ext uri="{FF2B5EF4-FFF2-40B4-BE49-F238E27FC236}">
                  <a16:creationId xmlns:a16="http://schemas.microsoft.com/office/drawing/2014/main" id="{EB73176D-8A63-8E56-BF62-7098E3240D56}"/>
                </a:ext>
              </a:extLst>
            </p:cNvPr>
            <p:cNvSpPr/>
            <p:nvPr/>
          </p:nvSpPr>
          <p:spPr>
            <a:xfrm>
              <a:off x="2220072" y="1591285"/>
              <a:ext cx="353" cy="258"/>
            </a:xfrm>
            <a:custGeom>
              <a:avLst/>
              <a:gdLst/>
              <a:ahLst/>
              <a:cxnLst/>
              <a:rect l="l" t="t" r="r" b="b"/>
              <a:pathLst>
                <a:path w="26" h="19" extrusionOk="0">
                  <a:moveTo>
                    <a:pt x="25" y="1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5134;p76">
              <a:extLst>
                <a:ext uri="{FF2B5EF4-FFF2-40B4-BE49-F238E27FC236}">
                  <a16:creationId xmlns:a16="http://schemas.microsoft.com/office/drawing/2014/main" id="{43CCA10F-963D-A644-F8BB-601C1AD3AB00}"/>
                </a:ext>
              </a:extLst>
            </p:cNvPr>
            <p:cNvSpPr/>
            <p:nvPr/>
          </p:nvSpPr>
          <p:spPr>
            <a:xfrm>
              <a:off x="2220411" y="1591530"/>
              <a:ext cx="1154" cy="1290"/>
            </a:xfrm>
            <a:custGeom>
              <a:avLst/>
              <a:gdLst/>
              <a:ahLst/>
              <a:cxnLst/>
              <a:rect l="l" t="t" r="r" b="b"/>
              <a:pathLst>
                <a:path w="85" h="95" extrusionOk="0">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5135;p76">
              <a:extLst>
                <a:ext uri="{FF2B5EF4-FFF2-40B4-BE49-F238E27FC236}">
                  <a16:creationId xmlns:a16="http://schemas.microsoft.com/office/drawing/2014/main" id="{C0B5AE5D-8DA6-1980-FE6A-0EA65F104851}"/>
                </a:ext>
              </a:extLst>
            </p:cNvPr>
            <p:cNvSpPr/>
            <p:nvPr/>
          </p:nvSpPr>
          <p:spPr>
            <a:xfrm>
              <a:off x="2223547" y="1592901"/>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5136;p76">
              <a:extLst>
                <a:ext uri="{FF2B5EF4-FFF2-40B4-BE49-F238E27FC236}">
                  <a16:creationId xmlns:a16="http://schemas.microsoft.com/office/drawing/2014/main" id="{9863019D-2036-CD7A-EDAD-9FA17A218CCE}"/>
                </a:ext>
              </a:extLst>
            </p:cNvPr>
            <p:cNvSpPr/>
            <p:nvPr/>
          </p:nvSpPr>
          <p:spPr>
            <a:xfrm>
              <a:off x="2222312" y="1592860"/>
              <a:ext cx="489" cy="14"/>
            </a:xfrm>
            <a:custGeom>
              <a:avLst/>
              <a:gdLst/>
              <a:ahLst/>
              <a:cxnLst/>
              <a:rect l="l" t="t" r="r" b="b"/>
              <a:pathLst>
                <a:path w="36" h="1" extrusionOk="0">
                  <a:moveTo>
                    <a:pt x="0" y="0"/>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5137;p76">
              <a:extLst>
                <a:ext uri="{FF2B5EF4-FFF2-40B4-BE49-F238E27FC236}">
                  <a16:creationId xmlns:a16="http://schemas.microsoft.com/office/drawing/2014/main" id="{CDE305C6-505E-FD22-DA10-01D05A8F338D}"/>
                </a:ext>
              </a:extLst>
            </p:cNvPr>
            <p:cNvSpPr/>
            <p:nvPr/>
          </p:nvSpPr>
          <p:spPr>
            <a:xfrm>
              <a:off x="2224878" y="1592996"/>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5138;p76">
              <a:extLst>
                <a:ext uri="{FF2B5EF4-FFF2-40B4-BE49-F238E27FC236}">
                  <a16:creationId xmlns:a16="http://schemas.microsoft.com/office/drawing/2014/main" id="{90F1632A-019F-53E4-3161-D4D631AD9B0F}"/>
                </a:ext>
              </a:extLst>
            </p:cNvPr>
            <p:cNvSpPr/>
            <p:nvPr/>
          </p:nvSpPr>
          <p:spPr>
            <a:xfrm>
              <a:off x="2222923" y="1592860"/>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5139;p76">
              <a:extLst>
                <a:ext uri="{FF2B5EF4-FFF2-40B4-BE49-F238E27FC236}">
                  <a16:creationId xmlns:a16="http://schemas.microsoft.com/office/drawing/2014/main" id="{47AC18CE-B8F1-A7A4-7FDC-2684DCA4896D}"/>
                </a:ext>
              </a:extLst>
            </p:cNvPr>
            <p:cNvSpPr/>
            <p:nvPr/>
          </p:nvSpPr>
          <p:spPr>
            <a:xfrm>
              <a:off x="2224023" y="159295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5140;p76">
              <a:extLst>
                <a:ext uri="{FF2B5EF4-FFF2-40B4-BE49-F238E27FC236}">
                  <a16:creationId xmlns:a16="http://schemas.microsoft.com/office/drawing/2014/main" id="{A56B1FBD-102D-5ADF-0870-3EB14775A808}"/>
                </a:ext>
              </a:extLst>
            </p:cNvPr>
            <p:cNvSpPr/>
            <p:nvPr/>
          </p:nvSpPr>
          <p:spPr>
            <a:xfrm>
              <a:off x="2221592" y="1592806"/>
              <a:ext cx="584" cy="14"/>
            </a:xfrm>
            <a:custGeom>
              <a:avLst/>
              <a:gdLst/>
              <a:ahLst/>
              <a:cxnLst/>
              <a:rect l="l" t="t" r="r" b="b"/>
              <a:pathLst>
                <a:path w="43" h="1" extrusionOk="0">
                  <a:moveTo>
                    <a:pt x="1" y="1"/>
                  </a:moveTo>
                  <a:lnTo>
                    <a:pt x="4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5141;p76">
              <a:extLst>
                <a:ext uri="{FF2B5EF4-FFF2-40B4-BE49-F238E27FC236}">
                  <a16:creationId xmlns:a16="http://schemas.microsoft.com/office/drawing/2014/main" id="{348F28A6-C69B-4951-E45A-4E0FA7646A74}"/>
                </a:ext>
              </a:extLst>
            </p:cNvPr>
            <p:cNvSpPr/>
            <p:nvPr/>
          </p:nvSpPr>
          <p:spPr>
            <a:xfrm>
              <a:off x="2224444" y="15929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5142;p76">
              <a:extLst>
                <a:ext uri="{FF2B5EF4-FFF2-40B4-BE49-F238E27FC236}">
                  <a16:creationId xmlns:a16="http://schemas.microsoft.com/office/drawing/2014/main" id="{7F0D045E-2E8B-EFA1-C7B5-B6F7B78E3377}"/>
                </a:ext>
              </a:extLst>
            </p:cNvPr>
            <p:cNvSpPr/>
            <p:nvPr/>
          </p:nvSpPr>
          <p:spPr>
            <a:xfrm>
              <a:off x="2225204" y="1592996"/>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5143;p76">
              <a:extLst>
                <a:ext uri="{FF2B5EF4-FFF2-40B4-BE49-F238E27FC236}">
                  <a16:creationId xmlns:a16="http://schemas.microsoft.com/office/drawing/2014/main" id="{8B538A23-B02E-1183-CEB0-49C2F0D19E8A}"/>
                </a:ext>
              </a:extLst>
            </p:cNvPr>
            <p:cNvSpPr/>
            <p:nvPr/>
          </p:nvSpPr>
          <p:spPr>
            <a:xfrm>
              <a:off x="2242081" y="1576934"/>
              <a:ext cx="353" cy="2200"/>
            </a:xfrm>
            <a:custGeom>
              <a:avLst/>
              <a:gdLst/>
              <a:ahLst/>
              <a:cxnLst/>
              <a:rect l="l" t="t" r="r" b="b"/>
              <a:pathLst>
                <a:path w="26" h="162" extrusionOk="0">
                  <a:moveTo>
                    <a:pt x="25" y="0"/>
                  </a:moveTo>
                  <a:lnTo>
                    <a:pt x="25" y="0"/>
                  </a:lnTo>
                  <a:cubicBezTo>
                    <a:pt x="4" y="53"/>
                    <a:pt x="1" y="109"/>
                    <a:pt x="11" y="161"/>
                  </a:cubicBezTo>
                  <a:cubicBezTo>
                    <a:pt x="1" y="109"/>
                    <a:pt x="4" y="53"/>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5144;p76">
              <a:extLst>
                <a:ext uri="{FF2B5EF4-FFF2-40B4-BE49-F238E27FC236}">
                  <a16:creationId xmlns:a16="http://schemas.microsoft.com/office/drawing/2014/main" id="{94ABC2DA-842B-6424-4159-1A1E9B6BDC30}"/>
                </a:ext>
              </a:extLst>
            </p:cNvPr>
            <p:cNvSpPr/>
            <p:nvPr/>
          </p:nvSpPr>
          <p:spPr>
            <a:xfrm>
              <a:off x="2225489" y="159305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5145;p76">
              <a:extLst>
                <a:ext uri="{FF2B5EF4-FFF2-40B4-BE49-F238E27FC236}">
                  <a16:creationId xmlns:a16="http://schemas.microsoft.com/office/drawing/2014/main" id="{B51AB1DB-FE82-4E8A-04B3-9D3BDF4BCD30}"/>
                </a:ext>
              </a:extLst>
            </p:cNvPr>
            <p:cNvSpPr/>
            <p:nvPr/>
          </p:nvSpPr>
          <p:spPr>
            <a:xfrm>
              <a:off x="2226494" y="159318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5146;p76">
              <a:extLst>
                <a:ext uri="{FF2B5EF4-FFF2-40B4-BE49-F238E27FC236}">
                  <a16:creationId xmlns:a16="http://schemas.microsoft.com/office/drawing/2014/main" id="{F26CC39A-71F7-238F-8A49-546E42AF4A69}"/>
                </a:ext>
              </a:extLst>
            </p:cNvPr>
            <p:cNvSpPr/>
            <p:nvPr/>
          </p:nvSpPr>
          <p:spPr>
            <a:xfrm>
              <a:off x="2226439" y="159318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5147;p76">
              <a:extLst>
                <a:ext uri="{FF2B5EF4-FFF2-40B4-BE49-F238E27FC236}">
                  <a16:creationId xmlns:a16="http://schemas.microsoft.com/office/drawing/2014/main" id="{216D178B-59EB-03BE-08FE-0325586D8112}"/>
                </a:ext>
              </a:extLst>
            </p:cNvPr>
            <p:cNvSpPr/>
            <p:nvPr/>
          </p:nvSpPr>
          <p:spPr>
            <a:xfrm>
              <a:off x="2226154" y="159314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5148;p76">
              <a:extLst>
                <a:ext uri="{FF2B5EF4-FFF2-40B4-BE49-F238E27FC236}">
                  <a16:creationId xmlns:a16="http://schemas.microsoft.com/office/drawing/2014/main" id="{9A68F5DC-1DDB-94CA-0BFD-A78CD3621E73}"/>
                </a:ext>
              </a:extLst>
            </p:cNvPr>
            <p:cNvSpPr/>
            <p:nvPr/>
          </p:nvSpPr>
          <p:spPr>
            <a:xfrm>
              <a:off x="2226304" y="159314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5149;p76">
              <a:extLst>
                <a:ext uri="{FF2B5EF4-FFF2-40B4-BE49-F238E27FC236}">
                  <a16:creationId xmlns:a16="http://schemas.microsoft.com/office/drawing/2014/main" id="{92A018ED-8E65-7160-5215-70D934A4BBB9}"/>
                </a:ext>
              </a:extLst>
            </p:cNvPr>
            <p:cNvSpPr/>
            <p:nvPr/>
          </p:nvSpPr>
          <p:spPr>
            <a:xfrm>
              <a:off x="222596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5150;p76">
              <a:extLst>
                <a:ext uri="{FF2B5EF4-FFF2-40B4-BE49-F238E27FC236}">
                  <a16:creationId xmlns:a16="http://schemas.microsoft.com/office/drawing/2014/main" id="{D33F5364-7416-7849-BD61-8630012DB029}"/>
                </a:ext>
              </a:extLst>
            </p:cNvPr>
            <p:cNvSpPr/>
            <p:nvPr/>
          </p:nvSpPr>
          <p:spPr>
            <a:xfrm>
              <a:off x="2225774" y="159309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5151;p76">
              <a:extLst>
                <a:ext uri="{FF2B5EF4-FFF2-40B4-BE49-F238E27FC236}">
                  <a16:creationId xmlns:a16="http://schemas.microsoft.com/office/drawing/2014/main" id="{8E496F55-1E1F-B417-AEC7-BEE2F4E5DB68}"/>
                </a:ext>
              </a:extLst>
            </p:cNvPr>
            <p:cNvSpPr/>
            <p:nvPr/>
          </p:nvSpPr>
          <p:spPr>
            <a:xfrm>
              <a:off x="2240044" y="1575454"/>
              <a:ext cx="299" cy="204"/>
            </a:xfrm>
            <a:custGeom>
              <a:avLst/>
              <a:gdLst/>
              <a:ahLst/>
              <a:cxnLst/>
              <a:rect l="l" t="t" r="r" b="b"/>
              <a:pathLst>
                <a:path w="22" h="15" extrusionOk="0">
                  <a:moveTo>
                    <a:pt x="0" y="1"/>
                  </a:moveTo>
                  <a:lnTo>
                    <a:pt x="2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5152;p76">
              <a:extLst>
                <a:ext uri="{FF2B5EF4-FFF2-40B4-BE49-F238E27FC236}">
                  <a16:creationId xmlns:a16="http://schemas.microsoft.com/office/drawing/2014/main" id="{4704BB31-886C-94A7-A20C-C1E85BBFC21E}"/>
                </a:ext>
              </a:extLst>
            </p:cNvPr>
            <p:cNvSpPr/>
            <p:nvPr/>
          </p:nvSpPr>
          <p:spPr>
            <a:xfrm>
              <a:off x="2206195" y="1570566"/>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5153;p76">
              <a:extLst>
                <a:ext uri="{FF2B5EF4-FFF2-40B4-BE49-F238E27FC236}">
                  <a16:creationId xmlns:a16="http://schemas.microsoft.com/office/drawing/2014/main" id="{CD17FC07-D25A-5DD6-E7E2-49BFC4FBD3BB}"/>
                </a:ext>
              </a:extLst>
            </p:cNvPr>
            <p:cNvSpPr/>
            <p:nvPr/>
          </p:nvSpPr>
          <p:spPr>
            <a:xfrm>
              <a:off x="2208151" y="1569806"/>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5154;p76">
              <a:extLst>
                <a:ext uri="{FF2B5EF4-FFF2-40B4-BE49-F238E27FC236}">
                  <a16:creationId xmlns:a16="http://schemas.microsoft.com/office/drawing/2014/main" id="{49CC5F6B-9129-B12A-6679-70E6A36E950D}"/>
                </a:ext>
              </a:extLst>
            </p:cNvPr>
            <p:cNvSpPr/>
            <p:nvPr/>
          </p:nvSpPr>
          <p:spPr>
            <a:xfrm>
              <a:off x="2225109" y="1570036"/>
              <a:ext cx="1914" cy="109"/>
            </a:xfrm>
            <a:custGeom>
              <a:avLst/>
              <a:gdLst/>
              <a:ahLst/>
              <a:cxnLst/>
              <a:rect l="l" t="t" r="r" b="b"/>
              <a:pathLst>
                <a:path w="141" h="8" extrusionOk="0">
                  <a:moveTo>
                    <a:pt x="141" y="1"/>
                  </a:moveTo>
                  <a:cubicBezTo>
                    <a:pt x="92" y="4"/>
                    <a:pt x="46" y="8"/>
                    <a:pt x="1" y="8"/>
                  </a:cubicBezTo>
                  <a:cubicBezTo>
                    <a:pt x="46" y="8"/>
                    <a:pt x="92" y="4"/>
                    <a:pt x="14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5155;p76">
              <a:extLst>
                <a:ext uri="{FF2B5EF4-FFF2-40B4-BE49-F238E27FC236}">
                  <a16:creationId xmlns:a16="http://schemas.microsoft.com/office/drawing/2014/main" id="{0A2A71C6-B75E-104B-FD06-17283CF1E810}"/>
                </a:ext>
              </a:extLst>
            </p:cNvPr>
            <p:cNvSpPr/>
            <p:nvPr/>
          </p:nvSpPr>
          <p:spPr>
            <a:xfrm>
              <a:off x="2207526" y="1570091"/>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5156;p76">
              <a:extLst>
                <a:ext uri="{FF2B5EF4-FFF2-40B4-BE49-F238E27FC236}">
                  <a16:creationId xmlns:a16="http://schemas.microsoft.com/office/drawing/2014/main" id="{1D3AB4F5-7EAC-B010-CC72-713D166C5AE0}"/>
                </a:ext>
              </a:extLst>
            </p:cNvPr>
            <p:cNvSpPr/>
            <p:nvPr/>
          </p:nvSpPr>
          <p:spPr>
            <a:xfrm>
              <a:off x="2240899" y="1576024"/>
              <a:ext cx="339" cy="204"/>
            </a:xfrm>
            <a:custGeom>
              <a:avLst/>
              <a:gdLst/>
              <a:ahLst/>
              <a:cxnLst/>
              <a:rect l="l" t="t" r="r" b="b"/>
              <a:pathLst>
                <a:path w="25" h="15" extrusionOk="0">
                  <a:moveTo>
                    <a:pt x="0" y="1"/>
                  </a:moveTo>
                  <a:lnTo>
                    <a:pt x="2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5157;p76">
              <a:extLst>
                <a:ext uri="{FF2B5EF4-FFF2-40B4-BE49-F238E27FC236}">
                  <a16:creationId xmlns:a16="http://schemas.microsoft.com/office/drawing/2014/main" id="{7CBF7F5D-6B80-5141-0DC6-19ECBE2DDE7C}"/>
                </a:ext>
              </a:extLst>
            </p:cNvPr>
            <p:cNvSpPr/>
            <p:nvPr/>
          </p:nvSpPr>
          <p:spPr>
            <a:xfrm>
              <a:off x="2206915" y="1570322"/>
              <a:ext cx="244" cy="109"/>
            </a:xfrm>
            <a:custGeom>
              <a:avLst/>
              <a:gdLst/>
              <a:ahLst/>
              <a:cxnLst/>
              <a:rect l="l" t="t" r="r" b="b"/>
              <a:pathLst>
                <a:path w="18" h="8" extrusionOk="0">
                  <a:moveTo>
                    <a:pt x="0" y="8"/>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5158;p76">
              <a:extLst>
                <a:ext uri="{FF2B5EF4-FFF2-40B4-BE49-F238E27FC236}">
                  <a16:creationId xmlns:a16="http://schemas.microsoft.com/office/drawing/2014/main" id="{9E798AA3-CEF7-7676-0688-323EDF2E0B5A}"/>
                </a:ext>
              </a:extLst>
            </p:cNvPr>
            <p:cNvSpPr/>
            <p:nvPr/>
          </p:nvSpPr>
          <p:spPr>
            <a:xfrm>
              <a:off x="2241755" y="1576554"/>
              <a:ext cx="530" cy="299"/>
            </a:xfrm>
            <a:custGeom>
              <a:avLst/>
              <a:gdLst/>
              <a:ahLst/>
              <a:cxnLst/>
              <a:rect l="l" t="t" r="r" b="b"/>
              <a:pathLst>
                <a:path w="39" h="22" extrusionOk="0">
                  <a:moveTo>
                    <a:pt x="0" y="0"/>
                  </a:moveTo>
                  <a:lnTo>
                    <a:pt x="39"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5159;p76">
              <a:extLst>
                <a:ext uri="{FF2B5EF4-FFF2-40B4-BE49-F238E27FC236}">
                  <a16:creationId xmlns:a16="http://schemas.microsoft.com/office/drawing/2014/main" id="{4F2B0C7B-1D6F-865E-F784-B39F67813ACA}"/>
                </a:ext>
              </a:extLst>
            </p:cNvPr>
            <p:cNvSpPr/>
            <p:nvPr/>
          </p:nvSpPr>
          <p:spPr>
            <a:xfrm>
              <a:off x="2204539" y="157094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5160;p76">
              <a:extLst>
                <a:ext uri="{FF2B5EF4-FFF2-40B4-BE49-F238E27FC236}">
                  <a16:creationId xmlns:a16="http://schemas.microsoft.com/office/drawing/2014/main" id="{EF689E30-F1E5-E6B4-5757-AD2E0A988415}"/>
                </a:ext>
              </a:extLst>
            </p:cNvPr>
            <p:cNvSpPr/>
            <p:nvPr/>
          </p:nvSpPr>
          <p:spPr>
            <a:xfrm>
              <a:off x="2229345" y="1569466"/>
              <a:ext cx="1018" cy="543"/>
            </a:xfrm>
            <a:custGeom>
              <a:avLst/>
              <a:gdLst/>
              <a:ahLst/>
              <a:cxnLst/>
              <a:rect l="l" t="t" r="r" b="b"/>
              <a:pathLst>
                <a:path w="75" h="40" extrusionOk="0">
                  <a:moveTo>
                    <a:pt x="74" y="39"/>
                  </a:moveTo>
                  <a:cubicBezTo>
                    <a:pt x="57" y="15"/>
                    <a:pt x="29" y="1"/>
                    <a:pt x="1" y="1"/>
                  </a:cubicBezTo>
                  <a:cubicBezTo>
                    <a:pt x="29" y="1"/>
                    <a:pt x="57" y="15"/>
                    <a:pt x="74"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5161;p76">
              <a:extLst>
                <a:ext uri="{FF2B5EF4-FFF2-40B4-BE49-F238E27FC236}">
                  <a16:creationId xmlns:a16="http://schemas.microsoft.com/office/drawing/2014/main" id="{81D16947-B45F-49F6-B04A-5DD86188B334}"/>
                </a:ext>
              </a:extLst>
            </p:cNvPr>
            <p:cNvSpPr/>
            <p:nvPr/>
          </p:nvSpPr>
          <p:spPr>
            <a:xfrm>
              <a:off x="2205394" y="157075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5162;p76">
              <a:extLst>
                <a:ext uri="{FF2B5EF4-FFF2-40B4-BE49-F238E27FC236}">
                  <a16:creationId xmlns:a16="http://schemas.microsoft.com/office/drawing/2014/main" id="{B23D2005-B79C-0D53-605D-93D9C17ABD3A}"/>
                </a:ext>
              </a:extLst>
            </p:cNvPr>
            <p:cNvSpPr/>
            <p:nvPr/>
          </p:nvSpPr>
          <p:spPr>
            <a:xfrm>
              <a:off x="2095783" y="1657326"/>
              <a:ext cx="30481" cy="15641"/>
            </a:xfrm>
            <a:custGeom>
              <a:avLst/>
              <a:gdLst/>
              <a:ahLst/>
              <a:cxnLst/>
              <a:rect l="l" t="t" r="r" b="b"/>
              <a:pathLst>
                <a:path w="2245" h="1152" extrusionOk="0">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5163;p76">
              <a:extLst>
                <a:ext uri="{FF2B5EF4-FFF2-40B4-BE49-F238E27FC236}">
                  <a16:creationId xmlns:a16="http://schemas.microsoft.com/office/drawing/2014/main" id="{63160DFB-01CB-0E94-7E43-DA322E043481}"/>
                </a:ext>
              </a:extLst>
            </p:cNvPr>
            <p:cNvSpPr/>
            <p:nvPr/>
          </p:nvSpPr>
          <p:spPr>
            <a:xfrm>
              <a:off x="2124445" y="1664672"/>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5164;p76">
              <a:extLst>
                <a:ext uri="{FF2B5EF4-FFF2-40B4-BE49-F238E27FC236}">
                  <a16:creationId xmlns:a16="http://schemas.microsoft.com/office/drawing/2014/main" id="{D22AFED3-0EA0-D8C6-468B-FCC402244436}"/>
                </a:ext>
              </a:extLst>
            </p:cNvPr>
            <p:cNvSpPr/>
            <p:nvPr/>
          </p:nvSpPr>
          <p:spPr>
            <a:xfrm>
              <a:off x="2126292" y="166463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5165;p76">
              <a:extLst>
                <a:ext uri="{FF2B5EF4-FFF2-40B4-BE49-F238E27FC236}">
                  <a16:creationId xmlns:a16="http://schemas.microsoft.com/office/drawing/2014/main" id="{AFE022B7-8351-4E4E-5390-0E9631B69828}"/>
                </a:ext>
              </a:extLst>
            </p:cNvPr>
            <p:cNvSpPr/>
            <p:nvPr/>
          </p:nvSpPr>
          <p:spPr>
            <a:xfrm>
              <a:off x="2119422" y="1659349"/>
              <a:ext cx="136" cy="2539"/>
            </a:xfrm>
            <a:custGeom>
              <a:avLst/>
              <a:gdLst/>
              <a:ahLst/>
              <a:cxnLst/>
              <a:rect l="l" t="t" r="r" b="b"/>
              <a:pathLst>
                <a:path w="10" h="187" extrusionOk="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5166;p76">
              <a:extLst>
                <a:ext uri="{FF2B5EF4-FFF2-40B4-BE49-F238E27FC236}">
                  <a16:creationId xmlns:a16="http://schemas.microsoft.com/office/drawing/2014/main" id="{064D668B-79F5-406A-E8C1-CE8A994ED5D2}"/>
                </a:ext>
              </a:extLst>
            </p:cNvPr>
            <p:cNvSpPr/>
            <p:nvPr/>
          </p:nvSpPr>
          <p:spPr>
            <a:xfrm>
              <a:off x="2125681" y="1664536"/>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5167;p76">
              <a:extLst>
                <a:ext uri="{FF2B5EF4-FFF2-40B4-BE49-F238E27FC236}">
                  <a16:creationId xmlns:a16="http://schemas.microsoft.com/office/drawing/2014/main" id="{ACE491F7-2EA4-6881-6ABD-8B85BFA7A89F}"/>
                </a:ext>
              </a:extLst>
            </p:cNvPr>
            <p:cNvSpPr/>
            <p:nvPr/>
          </p:nvSpPr>
          <p:spPr>
            <a:xfrm>
              <a:off x="2125206" y="1664536"/>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5168;p76">
              <a:extLst>
                <a:ext uri="{FF2B5EF4-FFF2-40B4-BE49-F238E27FC236}">
                  <a16:creationId xmlns:a16="http://schemas.microsoft.com/office/drawing/2014/main" id="{B7A41C67-0ABF-927C-E37C-053CD55FE5E0}"/>
                </a:ext>
              </a:extLst>
            </p:cNvPr>
            <p:cNvSpPr/>
            <p:nvPr/>
          </p:nvSpPr>
          <p:spPr>
            <a:xfrm>
              <a:off x="2124581" y="1664536"/>
              <a:ext cx="394" cy="149"/>
            </a:xfrm>
            <a:custGeom>
              <a:avLst/>
              <a:gdLst/>
              <a:ahLst/>
              <a:cxnLst/>
              <a:rect l="l" t="t" r="r" b="b"/>
              <a:pathLst>
                <a:path w="29" h="11" extrusionOk="0">
                  <a:moveTo>
                    <a:pt x="1" y="11"/>
                  </a:moveTo>
                  <a:cubicBezTo>
                    <a:pt x="11" y="4"/>
                    <a:pt x="18" y="4"/>
                    <a:pt x="29" y="0"/>
                  </a:cubicBezTo>
                  <a:cubicBezTo>
                    <a:pt x="18" y="4"/>
                    <a:pt x="11" y="4"/>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5169;p76">
              <a:extLst>
                <a:ext uri="{FF2B5EF4-FFF2-40B4-BE49-F238E27FC236}">
                  <a16:creationId xmlns:a16="http://schemas.microsoft.com/office/drawing/2014/main" id="{32AD15FD-2706-6E6D-416C-CFBB1E82F1CF}"/>
                </a:ext>
              </a:extLst>
            </p:cNvPr>
            <p:cNvSpPr/>
            <p:nvPr/>
          </p:nvSpPr>
          <p:spPr>
            <a:xfrm>
              <a:off x="2094588" y="1586533"/>
              <a:ext cx="64181" cy="72259"/>
            </a:xfrm>
            <a:custGeom>
              <a:avLst/>
              <a:gdLst/>
              <a:ahLst/>
              <a:cxnLst/>
              <a:rect l="l" t="t" r="r" b="b"/>
              <a:pathLst>
                <a:path w="4727" h="5322" extrusionOk="0">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5170;p76">
              <a:extLst>
                <a:ext uri="{FF2B5EF4-FFF2-40B4-BE49-F238E27FC236}">
                  <a16:creationId xmlns:a16="http://schemas.microsoft.com/office/drawing/2014/main" id="{F4E922EF-1C73-60BE-EE12-63AB7A73F6BD}"/>
                </a:ext>
              </a:extLst>
            </p:cNvPr>
            <p:cNvSpPr/>
            <p:nvPr/>
          </p:nvSpPr>
          <p:spPr>
            <a:xfrm>
              <a:off x="2158525" y="1622418"/>
              <a:ext cx="299" cy="1113"/>
            </a:xfrm>
            <a:custGeom>
              <a:avLst/>
              <a:gdLst/>
              <a:ahLst/>
              <a:cxnLst/>
              <a:rect l="l" t="t" r="r" b="b"/>
              <a:pathLst>
                <a:path w="22" h="82" extrusionOk="0">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5171;p76">
              <a:extLst>
                <a:ext uri="{FF2B5EF4-FFF2-40B4-BE49-F238E27FC236}">
                  <a16:creationId xmlns:a16="http://schemas.microsoft.com/office/drawing/2014/main" id="{034A9739-BAFA-3E95-09ED-1274EE363107}"/>
                </a:ext>
              </a:extLst>
            </p:cNvPr>
            <p:cNvSpPr/>
            <p:nvPr/>
          </p:nvSpPr>
          <p:spPr>
            <a:xfrm>
              <a:off x="2158620" y="162142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5172;p76">
              <a:extLst>
                <a:ext uri="{FF2B5EF4-FFF2-40B4-BE49-F238E27FC236}">
                  <a16:creationId xmlns:a16="http://schemas.microsoft.com/office/drawing/2014/main" id="{D6C5F18F-DBE2-6891-CA52-E44AF306377D}"/>
                </a:ext>
              </a:extLst>
            </p:cNvPr>
            <p:cNvSpPr/>
            <p:nvPr/>
          </p:nvSpPr>
          <p:spPr>
            <a:xfrm>
              <a:off x="2158756" y="1622093"/>
              <a:ext cx="68" cy="149"/>
            </a:xfrm>
            <a:custGeom>
              <a:avLst/>
              <a:gdLst/>
              <a:ahLst/>
              <a:cxnLst/>
              <a:rect l="l" t="t" r="r" b="b"/>
              <a:pathLst>
                <a:path w="5" h="11" extrusionOk="0">
                  <a:moveTo>
                    <a:pt x="1" y="0"/>
                  </a:moveTo>
                  <a:lnTo>
                    <a:pt x="1" y="11"/>
                  </a:lnTo>
                  <a:cubicBezTo>
                    <a:pt x="4" y="7"/>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5173;p76">
              <a:extLst>
                <a:ext uri="{FF2B5EF4-FFF2-40B4-BE49-F238E27FC236}">
                  <a16:creationId xmlns:a16="http://schemas.microsoft.com/office/drawing/2014/main" id="{B1426097-B481-37AA-5A64-8BF50F16E004}"/>
                </a:ext>
              </a:extLst>
            </p:cNvPr>
            <p:cNvSpPr/>
            <p:nvPr/>
          </p:nvSpPr>
          <p:spPr>
            <a:xfrm>
              <a:off x="2153433" y="159584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5174;p76">
              <a:extLst>
                <a:ext uri="{FF2B5EF4-FFF2-40B4-BE49-F238E27FC236}">
                  <a16:creationId xmlns:a16="http://schemas.microsoft.com/office/drawing/2014/main" id="{C42DC7E3-94A7-30F3-D1E7-F7A2BF14F397}"/>
                </a:ext>
              </a:extLst>
            </p:cNvPr>
            <p:cNvSpPr/>
            <p:nvPr/>
          </p:nvSpPr>
          <p:spPr>
            <a:xfrm>
              <a:off x="2158756" y="1621753"/>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5175;p76">
              <a:extLst>
                <a:ext uri="{FF2B5EF4-FFF2-40B4-BE49-F238E27FC236}">
                  <a16:creationId xmlns:a16="http://schemas.microsoft.com/office/drawing/2014/main" id="{399E84FE-77ED-1082-5551-B0FAB41CD8FC}"/>
                </a:ext>
              </a:extLst>
            </p:cNvPr>
            <p:cNvSpPr/>
            <p:nvPr/>
          </p:nvSpPr>
          <p:spPr>
            <a:xfrm>
              <a:off x="2153433" y="1596227"/>
              <a:ext cx="109" cy="448"/>
            </a:xfrm>
            <a:custGeom>
              <a:avLst/>
              <a:gdLst/>
              <a:ahLst/>
              <a:cxnLst/>
              <a:rect l="l" t="t" r="r" b="b"/>
              <a:pathLst>
                <a:path w="8" h="33" extrusionOk="0">
                  <a:moveTo>
                    <a:pt x="8" y="32"/>
                  </a:moveTo>
                  <a:cubicBezTo>
                    <a:pt x="4" y="22"/>
                    <a:pt x="1" y="11"/>
                    <a:pt x="1" y="1"/>
                  </a:cubicBezTo>
                  <a:cubicBezTo>
                    <a:pt x="1" y="11"/>
                    <a:pt x="4" y="22"/>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5176;p76">
              <a:extLst>
                <a:ext uri="{FF2B5EF4-FFF2-40B4-BE49-F238E27FC236}">
                  <a16:creationId xmlns:a16="http://schemas.microsoft.com/office/drawing/2014/main" id="{2EADE986-C50E-F3E7-FDDE-D8D03FFF7774}"/>
                </a:ext>
              </a:extLst>
            </p:cNvPr>
            <p:cNvSpPr/>
            <p:nvPr/>
          </p:nvSpPr>
          <p:spPr>
            <a:xfrm>
              <a:off x="2147160" y="1646763"/>
              <a:ext cx="3775" cy="2390"/>
            </a:xfrm>
            <a:custGeom>
              <a:avLst/>
              <a:gdLst/>
              <a:ahLst/>
              <a:cxnLst/>
              <a:rect l="l" t="t" r="r" b="b"/>
              <a:pathLst>
                <a:path w="278" h="176" extrusionOk="0">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5177;p76">
              <a:extLst>
                <a:ext uri="{FF2B5EF4-FFF2-40B4-BE49-F238E27FC236}">
                  <a16:creationId xmlns:a16="http://schemas.microsoft.com/office/drawing/2014/main" id="{32A06832-5F40-7823-F94E-00F6CF93691E}"/>
                </a:ext>
              </a:extLst>
            </p:cNvPr>
            <p:cNvSpPr/>
            <p:nvPr/>
          </p:nvSpPr>
          <p:spPr>
            <a:xfrm>
              <a:off x="2121445" y="1657027"/>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5178;p76">
              <a:extLst>
                <a:ext uri="{FF2B5EF4-FFF2-40B4-BE49-F238E27FC236}">
                  <a16:creationId xmlns:a16="http://schemas.microsoft.com/office/drawing/2014/main" id="{EBC3D816-5C22-5F34-33C7-BB6787996A8F}"/>
                </a:ext>
              </a:extLst>
            </p:cNvPr>
            <p:cNvSpPr/>
            <p:nvPr/>
          </p:nvSpPr>
          <p:spPr>
            <a:xfrm>
              <a:off x="2120073" y="1657123"/>
              <a:ext cx="815" cy="489"/>
            </a:xfrm>
            <a:custGeom>
              <a:avLst/>
              <a:gdLst/>
              <a:ahLst/>
              <a:cxnLst/>
              <a:rect l="l" t="t" r="r" b="b"/>
              <a:pathLst>
                <a:path w="60" h="36" extrusionOk="0">
                  <a:moveTo>
                    <a:pt x="60" y="0"/>
                  </a:moveTo>
                  <a:cubicBezTo>
                    <a:pt x="39" y="4"/>
                    <a:pt x="14" y="14"/>
                    <a:pt x="0" y="35"/>
                  </a:cubicBezTo>
                  <a:cubicBezTo>
                    <a:pt x="14" y="18"/>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5179;p76">
              <a:extLst>
                <a:ext uri="{FF2B5EF4-FFF2-40B4-BE49-F238E27FC236}">
                  <a16:creationId xmlns:a16="http://schemas.microsoft.com/office/drawing/2014/main" id="{9E5A3AC2-C4E4-B4E8-9CEB-529BFC762E37}"/>
                </a:ext>
              </a:extLst>
            </p:cNvPr>
            <p:cNvSpPr/>
            <p:nvPr/>
          </p:nvSpPr>
          <p:spPr>
            <a:xfrm>
              <a:off x="2121159" y="16570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5180;p76">
              <a:extLst>
                <a:ext uri="{FF2B5EF4-FFF2-40B4-BE49-F238E27FC236}">
                  <a16:creationId xmlns:a16="http://schemas.microsoft.com/office/drawing/2014/main" id="{9F05B5FC-A13F-AA99-B40E-C9FF8CB8A538}"/>
                </a:ext>
              </a:extLst>
            </p:cNvPr>
            <p:cNvSpPr/>
            <p:nvPr/>
          </p:nvSpPr>
          <p:spPr>
            <a:xfrm>
              <a:off x="2122069" y="165712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5181;p76">
              <a:extLst>
                <a:ext uri="{FF2B5EF4-FFF2-40B4-BE49-F238E27FC236}">
                  <a16:creationId xmlns:a16="http://schemas.microsoft.com/office/drawing/2014/main" id="{8E75E39E-307E-5AB5-4030-130FF2E92E86}"/>
                </a:ext>
              </a:extLst>
            </p:cNvPr>
            <p:cNvSpPr/>
            <p:nvPr/>
          </p:nvSpPr>
          <p:spPr>
            <a:xfrm>
              <a:off x="2123020" y="1657598"/>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5182;p76">
              <a:extLst>
                <a:ext uri="{FF2B5EF4-FFF2-40B4-BE49-F238E27FC236}">
                  <a16:creationId xmlns:a16="http://schemas.microsoft.com/office/drawing/2014/main" id="{A2379B10-9B6D-8182-D0F9-FED6DFF53BDB}"/>
                </a:ext>
              </a:extLst>
            </p:cNvPr>
            <p:cNvSpPr/>
            <p:nvPr/>
          </p:nvSpPr>
          <p:spPr>
            <a:xfrm>
              <a:off x="2122680" y="1657408"/>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5183;p76">
              <a:extLst>
                <a:ext uri="{FF2B5EF4-FFF2-40B4-BE49-F238E27FC236}">
                  <a16:creationId xmlns:a16="http://schemas.microsoft.com/office/drawing/2014/main" id="{66D4FB77-21C3-B761-5E67-C7BABB3C9112}"/>
                </a:ext>
              </a:extLst>
            </p:cNvPr>
            <p:cNvSpPr/>
            <p:nvPr/>
          </p:nvSpPr>
          <p:spPr>
            <a:xfrm>
              <a:off x="2122395" y="1657258"/>
              <a:ext cx="204" cy="109"/>
            </a:xfrm>
            <a:custGeom>
              <a:avLst/>
              <a:gdLst/>
              <a:ahLst/>
              <a:cxnLst/>
              <a:rect l="l" t="t" r="r" b="b"/>
              <a:pathLst>
                <a:path w="15" h="8" extrusionOk="0">
                  <a:moveTo>
                    <a:pt x="1" y="1"/>
                  </a:moveTo>
                  <a:lnTo>
                    <a:pt x="1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5184;p76">
              <a:extLst>
                <a:ext uri="{FF2B5EF4-FFF2-40B4-BE49-F238E27FC236}">
                  <a16:creationId xmlns:a16="http://schemas.microsoft.com/office/drawing/2014/main" id="{0F46829D-59EF-BCDD-EE83-890943BD387D}"/>
                </a:ext>
              </a:extLst>
            </p:cNvPr>
            <p:cNvSpPr/>
            <p:nvPr/>
          </p:nvSpPr>
          <p:spPr>
            <a:xfrm>
              <a:off x="2121730" y="1657068"/>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5185;p76">
              <a:extLst>
                <a:ext uri="{FF2B5EF4-FFF2-40B4-BE49-F238E27FC236}">
                  <a16:creationId xmlns:a16="http://schemas.microsoft.com/office/drawing/2014/main" id="{54306A4E-402E-CD98-75C8-DACE37AF1D7A}"/>
                </a:ext>
              </a:extLst>
            </p:cNvPr>
            <p:cNvSpPr/>
            <p:nvPr/>
          </p:nvSpPr>
          <p:spPr>
            <a:xfrm>
              <a:off x="2123305" y="1657788"/>
              <a:ext cx="434" cy="299"/>
            </a:xfrm>
            <a:custGeom>
              <a:avLst/>
              <a:gdLst/>
              <a:ahLst/>
              <a:cxnLst/>
              <a:rect l="l" t="t" r="r" b="b"/>
              <a:pathLst>
                <a:path w="32" h="22" extrusionOk="0">
                  <a:moveTo>
                    <a:pt x="0" y="0"/>
                  </a:moveTo>
                  <a:lnTo>
                    <a:pt x="3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5186;p76">
              <a:extLst>
                <a:ext uri="{FF2B5EF4-FFF2-40B4-BE49-F238E27FC236}">
                  <a16:creationId xmlns:a16="http://schemas.microsoft.com/office/drawing/2014/main" id="{99F49590-E148-5AFA-0270-AF7A0226A37B}"/>
                </a:ext>
              </a:extLst>
            </p:cNvPr>
            <p:cNvSpPr/>
            <p:nvPr/>
          </p:nvSpPr>
          <p:spPr>
            <a:xfrm>
              <a:off x="2146454" y="1643436"/>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5187;p76">
              <a:extLst>
                <a:ext uri="{FF2B5EF4-FFF2-40B4-BE49-F238E27FC236}">
                  <a16:creationId xmlns:a16="http://schemas.microsoft.com/office/drawing/2014/main" id="{228CB1F2-3EAA-B5C5-3679-A70F63069BCB}"/>
                </a:ext>
              </a:extLst>
            </p:cNvPr>
            <p:cNvSpPr/>
            <p:nvPr/>
          </p:nvSpPr>
          <p:spPr>
            <a:xfrm>
              <a:off x="2146780" y="1643667"/>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5188;p76">
              <a:extLst>
                <a:ext uri="{FF2B5EF4-FFF2-40B4-BE49-F238E27FC236}">
                  <a16:creationId xmlns:a16="http://schemas.microsoft.com/office/drawing/2014/main" id="{7ABBFDE0-47D4-760A-3D19-3CBE02D4A493}"/>
                </a:ext>
              </a:extLst>
            </p:cNvPr>
            <p:cNvSpPr/>
            <p:nvPr/>
          </p:nvSpPr>
          <p:spPr>
            <a:xfrm>
              <a:off x="2150867" y="16467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5189;p76">
              <a:extLst>
                <a:ext uri="{FF2B5EF4-FFF2-40B4-BE49-F238E27FC236}">
                  <a16:creationId xmlns:a16="http://schemas.microsoft.com/office/drawing/2014/main" id="{77496346-111F-954E-7FC3-3A819E94C16E}"/>
                </a:ext>
              </a:extLst>
            </p:cNvPr>
            <p:cNvSpPr/>
            <p:nvPr/>
          </p:nvSpPr>
          <p:spPr>
            <a:xfrm>
              <a:off x="2158280" y="1623559"/>
              <a:ext cx="258" cy="543"/>
            </a:xfrm>
            <a:custGeom>
              <a:avLst/>
              <a:gdLst/>
              <a:ahLst/>
              <a:cxnLst/>
              <a:rect l="l" t="t" r="r" b="b"/>
              <a:pathLst>
                <a:path w="19" h="40" extrusionOk="0">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5190;p76">
              <a:extLst>
                <a:ext uri="{FF2B5EF4-FFF2-40B4-BE49-F238E27FC236}">
                  <a16:creationId xmlns:a16="http://schemas.microsoft.com/office/drawing/2014/main" id="{B8C4559A-D28E-8075-F5D4-A0B9603F190C}"/>
                </a:ext>
              </a:extLst>
            </p:cNvPr>
            <p:cNvSpPr/>
            <p:nvPr/>
          </p:nvSpPr>
          <p:spPr>
            <a:xfrm>
              <a:off x="2150731" y="164657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5191;p76">
              <a:extLst>
                <a:ext uri="{FF2B5EF4-FFF2-40B4-BE49-F238E27FC236}">
                  <a16:creationId xmlns:a16="http://schemas.microsoft.com/office/drawing/2014/main" id="{C30F9773-D245-0D6A-8087-810BB51A5D17}"/>
                </a:ext>
              </a:extLst>
            </p:cNvPr>
            <p:cNvSpPr/>
            <p:nvPr/>
          </p:nvSpPr>
          <p:spPr>
            <a:xfrm>
              <a:off x="2157859" y="1623993"/>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5192;p76">
              <a:extLst>
                <a:ext uri="{FF2B5EF4-FFF2-40B4-BE49-F238E27FC236}">
                  <a16:creationId xmlns:a16="http://schemas.microsoft.com/office/drawing/2014/main" id="{FADDDA04-47E1-0B16-55F4-F4456CA19DB5}"/>
                </a:ext>
              </a:extLst>
            </p:cNvPr>
            <p:cNvSpPr/>
            <p:nvPr/>
          </p:nvSpPr>
          <p:spPr>
            <a:xfrm>
              <a:off x="2158090" y="162403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5193;p76">
              <a:extLst>
                <a:ext uri="{FF2B5EF4-FFF2-40B4-BE49-F238E27FC236}">
                  <a16:creationId xmlns:a16="http://schemas.microsoft.com/office/drawing/2014/main" id="{226E510F-356C-9B5C-4FB9-A4895B48E446}"/>
                </a:ext>
              </a:extLst>
            </p:cNvPr>
            <p:cNvSpPr/>
            <p:nvPr/>
          </p:nvSpPr>
          <p:spPr>
            <a:xfrm>
              <a:off x="2147310" y="164404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5194;p76">
              <a:extLst>
                <a:ext uri="{FF2B5EF4-FFF2-40B4-BE49-F238E27FC236}">
                  <a16:creationId xmlns:a16="http://schemas.microsoft.com/office/drawing/2014/main" id="{E5CEC4E8-1397-A7FF-2B0C-4417D04777BF}"/>
                </a:ext>
              </a:extLst>
            </p:cNvPr>
            <p:cNvSpPr/>
            <p:nvPr/>
          </p:nvSpPr>
          <p:spPr>
            <a:xfrm>
              <a:off x="2147785" y="16443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5195;p76">
              <a:extLst>
                <a:ext uri="{FF2B5EF4-FFF2-40B4-BE49-F238E27FC236}">
                  <a16:creationId xmlns:a16="http://schemas.microsoft.com/office/drawing/2014/main" id="{0D8FD1BA-917E-E0D7-2E07-3BFE8BDDE40C}"/>
                </a:ext>
              </a:extLst>
            </p:cNvPr>
            <p:cNvSpPr/>
            <p:nvPr/>
          </p:nvSpPr>
          <p:spPr>
            <a:xfrm>
              <a:off x="2145409" y="1642717"/>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5196;p76">
              <a:extLst>
                <a:ext uri="{FF2B5EF4-FFF2-40B4-BE49-F238E27FC236}">
                  <a16:creationId xmlns:a16="http://schemas.microsoft.com/office/drawing/2014/main" id="{06D646A3-7060-94EF-E2C6-E5472F6D9DB6}"/>
                </a:ext>
              </a:extLst>
            </p:cNvPr>
            <p:cNvSpPr/>
            <p:nvPr/>
          </p:nvSpPr>
          <p:spPr>
            <a:xfrm>
              <a:off x="2145069" y="1642486"/>
              <a:ext cx="299" cy="204"/>
            </a:xfrm>
            <a:custGeom>
              <a:avLst/>
              <a:gdLst/>
              <a:ahLst/>
              <a:cxnLst/>
              <a:rect l="l" t="t" r="r" b="b"/>
              <a:pathLst>
                <a:path w="22" h="15" extrusionOk="0">
                  <a:moveTo>
                    <a:pt x="22"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5197;p76">
              <a:extLst>
                <a:ext uri="{FF2B5EF4-FFF2-40B4-BE49-F238E27FC236}">
                  <a16:creationId xmlns:a16="http://schemas.microsoft.com/office/drawing/2014/main" id="{DF6FFA20-0C80-E8AA-7854-3E7C337AC4D1}"/>
                </a:ext>
              </a:extLst>
            </p:cNvPr>
            <p:cNvSpPr/>
            <p:nvPr/>
          </p:nvSpPr>
          <p:spPr>
            <a:xfrm>
              <a:off x="2158430" y="1623274"/>
              <a:ext cx="204" cy="543"/>
            </a:xfrm>
            <a:custGeom>
              <a:avLst/>
              <a:gdLst/>
              <a:ahLst/>
              <a:cxnLst/>
              <a:rect l="l" t="t" r="r" b="b"/>
              <a:pathLst>
                <a:path w="15" h="40" extrusionOk="0">
                  <a:moveTo>
                    <a:pt x="14" y="1"/>
                  </a:moveTo>
                  <a:lnTo>
                    <a:pt x="7" y="18"/>
                  </a:lnTo>
                  <a:lnTo>
                    <a:pt x="7" y="22"/>
                  </a:lnTo>
                  <a:lnTo>
                    <a:pt x="0" y="39"/>
                  </a:lnTo>
                  <a:cubicBezTo>
                    <a:pt x="7" y="25"/>
                    <a:pt x="11" y="15"/>
                    <a:pt x="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5198;p76">
              <a:extLst>
                <a:ext uri="{FF2B5EF4-FFF2-40B4-BE49-F238E27FC236}">
                  <a16:creationId xmlns:a16="http://schemas.microsoft.com/office/drawing/2014/main" id="{F8C8D6FE-4D77-A561-B893-61D4BD964AD8}"/>
                </a:ext>
              </a:extLst>
            </p:cNvPr>
            <p:cNvSpPr/>
            <p:nvPr/>
          </p:nvSpPr>
          <p:spPr>
            <a:xfrm>
              <a:off x="2150921" y="1646763"/>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5199;p76">
              <a:extLst>
                <a:ext uri="{FF2B5EF4-FFF2-40B4-BE49-F238E27FC236}">
                  <a16:creationId xmlns:a16="http://schemas.microsoft.com/office/drawing/2014/main" id="{E6BD51ED-4DAD-862D-13CB-08FC806B7309}"/>
                </a:ext>
              </a:extLst>
            </p:cNvPr>
            <p:cNvSpPr/>
            <p:nvPr/>
          </p:nvSpPr>
          <p:spPr>
            <a:xfrm>
              <a:off x="2102911" y="1600219"/>
              <a:ext cx="109" cy="489"/>
            </a:xfrm>
            <a:custGeom>
              <a:avLst/>
              <a:gdLst/>
              <a:ahLst/>
              <a:cxnLst/>
              <a:rect l="l" t="t" r="r" b="b"/>
              <a:pathLst>
                <a:path w="8" h="36" extrusionOk="0">
                  <a:moveTo>
                    <a:pt x="7" y="36"/>
                  </a:moveTo>
                  <a:cubicBezTo>
                    <a:pt x="7" y="25"/>
                    <a:pt x="4" y="15"/>
                    <a:pt x="0" y="1"/>
                  </a:cubicBezTo>
                  <a:cubicBezTo>
                    <a:pt x="4" y="15"/>
                    <a:pt x="7" y="25"/>
                    <a:pt x="7"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5200;p76">
              <a:extLst>
                <a:ext uri="{FF2B5EF4-FFF2-40B4-BE49-F238E27FC236}">
                  <a16:creationId xmlns:a16="http://schemas.microsoft.com/office/drawing/2014/main" id="{DBBC12CC-71F1-2717-137A-D1A5BBC07112}"/>
                </a:ext>
              </a:extLst>
            </p:cNvPr>
            <p:cNvSpPr/>
            <p:nvPr/>
          </p:nvSpPr>
          <p:spPr>
            <a:xfrm>
              <a:off x="2103101" y="1604741"/>
              <a:ext cx="54" cy="149"/>
            </a:xfrm>
            <a:custGeom>
              <a:avLst/>
              <a:gdLst/>
              <a:ahLst/>
              <a:cxnLst/>
              <a:rect l="l" t="t" r="r" b="b"/>
              <a:pathLst>
                <a:path w="4" h="11" extrusionOk="0">
                  <a:moveTo>
                    <a:pt x="4" y="0"/>
                  </a:moveTo>
                  <a:lnTo>
                    <a:pt x="4" y="0"/>
                  </a:lnTo>
                  <a:cubicBezTo>
                    <a:pt x="0" y="4"/>
                    <a:pt x="0" y="7"/>
                    <a:pt x="0" y="11"/>
                  </a:cubicBezTo>
                  <a:cubicBezTo>
                    <a:pt x="0" y="7"/>
                    <a:pt x="0"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5201;p76">
              <a:extLst>
                <a:ext uri="{FF2B5EF4-FFF2-40B4-BE49-F238E27FC236}">
                  <a16:creationId xmlns:a16="http://schemas.microsoft.com/office/drawing/2014/main" id="{1553D700-7104-4CF9-B67C-9F9F3B98E307}"/>
                </a:ext>
              </a:extLst>
            </p:cNvPr>
            <p:cNvSpPr/>
            <p:nvPr/>
          </p:nvSpPr>
          <p:spPr>
            <a:xfrm>
              <a:off x="2103142" y="1601224"/>
              <a:ext cx="68" cy="394"/>
            </a:xfrm>
            <a:custGeom>
              <a:avLst/>
              <a:gdLst/>
              <a:ahLst/>
              <a:cxnLst/>
              <a:rect l="l" t="t" r="r" b="b"/>
              <a:pathLst>
                <a:path w="5" h="29" extrusionOk="0">
                  <a:moveTo>
                    <a:pt x="4" y="28"/>
                  </a:moveTo>
                  <a:cubicBezTo>
                    <a:pt x="4" y="18"/>
                    <a:pt x="1" y="7"/>
                    <a:pt x="1" y="0"/>
                  </a:cubicBezTo>
                  <a:cubicBezTo>
                    <a:pt x="1" y="7"/>
                    <a:pt x="4" y="18"/>
                    <a:pt x="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5202;p76">
              <a:extLst>
                <a:ext uri="{FF2B5EF4-FFF2-40B4-BE49-F238E27FC236}">
                  <a16:creationId xmlns:a16="http://schemas.microsoft.com/office/drawing/2014/main" id="{CDD11E05-85B8-14E3-2218-BA8FD16F603A}"/>
                </a:ext>
              </a:extLst>
            </p:cNvPr>
            <p:cNvSpPr/>
            <p:nvPr/>
          </p:nvSpPr>
          <p:spPr>
            <a:xfrm>
              <a:off x="2103291" y="1602079"/>
              <a:ext cx="14" cy="394"/>
            </a:xfrm>
            <a:custGeom>
              <a:avLst/>
              <a:gdLst/>
              <a:ahLst/>
              <a:cxnLst/>
              <a:rect l="l" t="t" r="r" b="b"/>
              <a:pathLst>
                <a:path w="1" h="29" extrusionOk="0">
                  <a:moveTo>
                    <a:pt x="0" y="28"/>
                  </a:moveTo>
                  <a:cubicBezTo>
                    <a:pt x="0" y="18"/>
                    <a:pt x="0" y="11"/>
                    <a:pt x="0" y="0"/>
                  </a:cubicBezTo>
                  <a:cubicBezTo>
                    <a:pt x="0" y="7"/>
                    <a:pt x="0"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5203;p76">
              <a:extLst>
                <a:ext uri="{FF2B5EF4-FFF2-40B4-BE49-F238E27FC236}">
                  <a16:creationId xmlns:a16="http://schemas.microsoft.com/office/drawing/2014/main" id="{D55BD5C6-973D-542B-1D2E-70223C5D8E9C}"/>
                </a:ext>
              </a:extLst>
            </p:cNvPr>
            <p:cNvSpPr/>
            <p:nvPr/>
          </p:nvSpPr>
          <p:spPr>
            <a:xfrm>
              <a:off x="2103332" y="1602840"/>
              <a:ext cx="14" cy="339"/>
            </a:xfrm>
            <a:custGeom>
              <a:avLst/>
              <a:gdLst/>
              <a:ahLst/>
              <a:cxnLst/>
              <a:rect l="l" t="t" r="r" b="b"/>
              <a:pathLst>
                <a:path w="1" h="25" extrusionOk="0">
                  <a:moveTo>
                    <a:pt x="1" y="0"/>
                  </a:moveTo>
                  <a:lnTo>
                    <a:pt x="1" y="25"/>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5204;p76">
              <a:extLst>
                <a:ext uri="{FF2B5EF4-FFF2-40B4-BE49-F238E27FC236}">
                  <a16:creationId xmlns:a16="http://schemas.microsoft.com/office/drawing/2014/main" id="{4D8A2187-BBB5-8289-8295-DC6E15D9D915}"/>
                </a:ext>
              </a:extLst>
            </p:cNvPr>
            <p:cNvSpPr/>
            <p:nvPr/>
          </p:nvSpPr>
          <p:spPr>
            <a:xfrm>
              <a:off x="2103237" y="1604170"/>
              <a:ext cx="68" cy="244"/>
            </a:xfrm>
            <a:custGeom>
              <a:avLst/>
              <a:gdLst/>
              <a:ahLst/>
              <a:cxnLst/>
              <a:rect l="l" t="t" r="r" b="b"/>
              <a:pathLst>
                <a:path w="5" h="18" extrusionOk="0">
                  <a:moveTo>
                    <a:pt x="4" y="0"/>
                  </a:moveTo>
                  <a:cubicBezTo>
                    <a:pt x="1" y="4"/>
                    <a:pt x="1" y="11"/>
                    <a:pt x="1" y="18"/>
                  </a:cubicBezTo>
                  <a:cubicBezTo>
                    <a:pt x="1" y="11"/>
                    <a:pt x="1"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5205;p76">
              <a:extLst>
                <a:ext uri="{FF2B5EF4-FFF2-40B4-BE49-F238E27FC236}">
                  <a16:creationId xmlns:a16="http://schemas.microsoft.com/office/drawing/2014/main" id="{2DA9257C-0D35-9DF0-CD98-E12DA2653EC4}"/>
                </a:ext>
              </a:extLst>
            </p:cNvPr>
            <p:cNvSpPr/>
            <p:nvPr/>
          </p:nvSpPr>
          <p:spPr>
            <a:xfrm>
              <a:off x="2103332" y="1603546"/>
              <a:ext cx="14" cy="258"/>
            </a:xfrm>
            <a:custGeom>
              <a:avLst/>
              <a:gdLst/>
              <a:ahLst/>
              <a:cxnLst/>
              <a:rect l="l" t="t" r="r" b="b"/>
              <a:pathLst>
                <a:path w="1" h="19" extrusionOk="0">
                  <a:moveTo>
                    <a:pt x="1" y="18"/>
                  </a:moveTo>
                  <a:lnTo>
                    <a:pt x="1" y="1"/>
                  </a:lnTo>
                  <a:cubicBezTo>
                    <a:pt x="1" y="8"/>
                    <a:pt x="1"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5206;p76">
              <a:extLst>
                <a:ext uri="{FF2B5EF4-FFF2-40B4-BE49-F238E27FC236}">
                  <a16:creationId xmlns:a16="http://schemas.microsoft.com/office/drawing/2014/main" id="{6774FD0E-694A-8819-0C16-561E71A255BA}"/>
                </a:ext>
              </a:extLst>
            </p:cNvPr>
            <p:cNvSpPr/>
            <p:nvPr/>
          </p:nvSpPr>
          <p:spPr>
            <a:xfrm>
              <a:off x="2095308" y="1620572"/>
              <a:ext cx="149" cy="489"/>
            </a:xfrm>
            <a:custGeom>
              <a:avLst/>
              <a:gdLst/>
              <a:ahLst/>
              <a:cxnLst/>
              <a:rect l="l" t="t" r="r" b="b"/>
              <a:pathLst>
                <a:path w="11" h="36" extrusionOk="0">
                  <a:moveTo>
                    <a:pt x="0" y="35"/>
                  </a:moveTo>
                  <a:cubicBezTo>
                    <a:pt x="4" y="25"/>
                    <a:pt x="7" y="11"/>
                    <a:pt x="11" y="0"/>
                  </a:cubicBezTo>
                  <a:cubicBezTo>
                    <a:pt x="7" y="11"/>
                    <a:pt x="4" y="25"/>
                    <a:pt x="0"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5207;p76">
              <a:extLst>
                <a:ext uri="{FF2B5EF4-FFF2-40B4-BE49-F238E27FC236}">
                  <a16:creationId xmlns:a16="http://schemas.microsoft.com/office/drawing/2014/main" id="{7B492BAD-ADEE-4AA4-E49F-BF8C803AEF01}"/>
                </a:ext>
              </a:extLst>
            </p:cNvPr>
            <p:cNvSpPr/>
            <p:nvPr/>
          </p:nvSpPr>
          <p:spPr>
            <a:xfrm>
              <a:off x="2095593" y="1634068"/>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5208;p76">
              <a:extLst>
                <a:ext uri="{FF2B5EF4-FFF2-40B4-BE49-F238E27FC236}">
                  <a16:creationId xmlns:a16="http://schemas.microsoft.com/office/drawing/2014/main" id="{B9E37A50-1F6D-3FCF-7A7F-2F6B288A1594}"/>
                </a:ext>
              </a:extLst>
            </p:cNvPr>
            <p:cNvSpPr/>
            <p:nvPr/>
          </p:nvSpPr>
          <p:spPr>
            <a:xfrm>
              <a:off x="2095308" y="1633688"/>
              <a:ext cx="244" cy="299"/>
            </a:xfrm>
            <a:custGeom>
              <a:avLst/>
              <a:gdLst/>
              <a:ahLst/>
              <a:cxnLst/>
              <a:rect l="l" t="t" r="r" b="b"/>
              <a:pathLst>
                <a:path w="18" h="22" extrusionOk="0">
                  <a:moveTo>
                    <a:pt x="0"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5209;p76">
              <a:extLst>
                <a:ext uri="{FF2B5EF4-FFF2-40B4-BE49-F238E27FC236}">
                  <a16:creationId xmlns:a16="http://schemas.microsoft.com/office/drawing/2014/main" id="{5779B971-4D15-56DD-D62B-B880EBFCBAA8}"/>
                </a:ext>
              </a:extLst>
            </p:cNvPr>
            <p:cNvSpPr/>
            <p:nvPr/>
          </p:nvSpPr>
          <p:spPr>
            <a:xfrm>
              <a:off x="2095159" y="1633443"/>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5210;p76">
              <a:extLst>
                <a:ext uri="{FF2B5EF4-FFF2-40B4-BE49-F238E27FC236}">
                  <a16:creationId xmlns:a16="http://schemas.microsoft.com/office/drawing/2014/main" id="{1B22BF5C-33C1-0F11-4C15-02B93CD908F0}"/>
                </a:ext>
              </a:extLst>
            </p:cNvPr>
            <p:cNvSpPr/>
            <p:nvPr/>
          </p:nvSpPr>
          <p:spPr>
            <a:xfrm>
              <a:off x="2097345" y="1638969"/>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5211;p76">
              <a:extLst>
                <a:ext uri="{FF2B5EF4-FFF2-40B4-BE49-F238E27FC236}">
                  <a16:creationId xmlns:a16="http://schemas.microsoft.com/office/drawing/2014/main" id="{5931E108-F758-0F83-CD87-1E0311FE3E45}"/>
                </a:ext>
              </a:extLst>
            </p:cNvPr>
            <p:cNvSpPr/>
            <p:nvPr/>
          </p:nvSpPr>
          <p:spPr>
            <a:xfrm>
              <a:off x="2096163" y="1635059"/>
              <a:ext cx="109" cy="163"/>
            </a:xfrm>
            <a:custGeom>
              <a:avLst/>
              <a:gdLst/>
              <a:ahLst/>
              <a:cxnLst/>
              <a:rect l="l" t="t" r="r" b="b"/>
              <a:pathLst>
                <a:path w="8" h="12" extrusionOk="0">
                  <a:moveTo>
                    <a:pt x="0" y="1"/>
                  </a:moveTo>
                  <a:lnTo>
                    <a:pt x="7"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5212;p76">
              <a:extLst>
                <a:ext uri="{FF2B5EF4-FFF2-40B4-BE49-F238E27FC236}">
                  <a16:creationId xmlns:a16="http://schemas.microsoft.com/office/drawing/2014/main" id="{1812EB6A-006B-0827-0490-5CFCB588159A}"/>
                </a:ext>
              </a:extLst>
            </p:cNvPr>
            <p:cNvSpPr/>
            <p:nvPr/>
          </p:nvSpPr>
          <p:spPr>
            <a:xfrm>
              <a:off x="2096014" y="163477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5213;p76">
              <a:extLst>
                <a:ext uri="{FF2B5EF4-FFF2-40B4-BE49-F238E27FC236}">
                  <a16:creationId xmlns:a16="http://schemas.microsoft.com/office/drawing/2014/main" id="{C62580E9-5A15-8B10-B199-816E6EB9CAD1}"/>
                </a:ext>
              </a:extLst>
            </p:cNvPr>
            <p:cNvSpPr/>
            <p:nvPr/>
          </p:nvSpPr>
          <p:spPr>
            <a:xfrm>
              <a:off x="2097249" y="1638345"/>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5214;p76">
              <a:extLst>
                <a:ext uri="{FF2B5EF4-FFF2-40B4-BE49-F238E27FC236}">
                  <a16:creationId xmlns:a16="http://schemas.microsoft.com/office/drawing/2014/main" id="{CB9281A7-3B9D-8259-16C3-FB075977C20D}"/>
                </a:ext>
              </a:extLst>
            </p:cNvPr>
            <p:cNvSpPr/>
            <p:nvPr/>
          </p:nvSpPr>
          <p:spPr>
            <a:xfrm>
              <a:off x="2097059" y="1637299"/>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5215;p76">
              <a:extLst>
                <a:ext uri="{FF2B5EF4-FFF2-40B4-BE49-F238E27FC236}">
                  <a16:creationId xmlns:a16="http://schemas.microsoft.com/office/drawing/2014/main" id="{AC3C180B-7C2A-5B17-3412-F64E3C4A0900}"/>
                </a:ext>
              </a:extLst>
            </p:cNvPr>
            <p:cNvSpPr/>
            <p:nvPr/>
          </p:nvSpPr>
          <p:spPr>
            <a:xfrm>
              <a:off x="2096774" y="1636444"/>
              <a:ext cx="68" cy="149"/>
            </a:xfrm>
            <a:custGeom>
              <a:avLst/>
              <a:gdLst/>
              <a:ahLst/>
              <a:cxnLst/>
              <a:rect l="l" t="t" r="r" b="b"/>
              <a:pathLst>
                <a:path w="5" h="11" extrusionOk="0">
                  <a:moveTo>
                    <a:pt x="1"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5216;p76">
              <a:extLst>
                <a:ext uri="{FF2B5EF4-FFF2-40B4-BE49-F238E27FC236}">
                  <a16:creationId xmlns:a16="http://schemas.microsoft.com/office/drawing/2014/main" id="{8B9ABF32-FDD5-9198-9889-55FBE208A626}"/>
                </a:ext>
              </a:extLst>
            </p:cNvPr>
            <p:cNvSpPr/>
            <p:nvPr/>
          </p:nvSpPr>
          <p:spPr>
            <a:xfrm>
              <a:off x="2096639" y="1636009"/>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5217;p76">
              <a:extLst>
                <a:ext uri="{FF2B5EF4-FFF2-40B4-BE49-F238E27FC236}">
                  <a16:creationId xmlns:a16="http://schemas.microsoft.com/office/drawing/2014/main" id="{A208B72A-8A7F-F5E3-0D98-8DC0CC6ACC84}"/>
                </a:ext>
              </a:extLst>
            </p:cNvPr>
            <p:cNvSpPr/>
            <p:nvPr/>
          </p:nvSpPr>
          <p:spPr>
            <a:xfrm>
              <a:off x="2097154" y="1637775"/>
              <a:ext cx="68" cy="204"/>
            </a:xfrm>
            <a:custGeom>
              <a:avLst/>
              <a:gdLst/>
              <a:ahLst/>
              <a:cxnLst/>
              <a:rect l="l" t="t" r="r" b="b"/>
              <a:pathLst>
                <a:path w="5" h="15" extrusionOk="0">
                  <a:moveTo>
                    <a:pt x="1"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5218;p76">
              <a:extLst>
                <a:ext uri="{FF2B5EF4-FFF2-40B4-BE49-F238E27FC236}">
                  <a16:creationId xmlns:a16="http://schemas.microsoft.com/office/drawing/2014/main" id="{C7FD7B17-E762-4058-C349-7D432F261C4E}"/>
                </a:ext>
              </a:extLst>
            </p:cNvPr>
            <p:cNvSpPr/>
            <p:nvPr/>
          </p:nvSpPr>
          <p:spPr>
            <a:xfrm>
              <a:off x="2096924" y="1636824"/>
              <a:ext cx="54" cy="204"/>
            </a:xfrm>
            <a:custGeom>
              <a:avLst/>
              <a:gdLst/>
              <a:ahLst/>
              <a:cxnLst/>
              <a:rect l="l" t="t" r="r" b="b"/>
              <a:pathLst>
                <a:path w="4" h="15" extrusionOk="0">
                  <a:moveTo>
                    <a:pt x="0" y="0"/>
                  </a:moveTo>
                  <a:lnTo>
                    <a:pt x="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5219;p76">
              <a:extLst>
                <a:ext uri="{FF2B5EF4-FFF2-40B4-BE49-F238E27FC236}">
                  <a16:creationId xmlns:a16="http://schemas.microsoft.com/office/drawing/2014/main" id="{D003C425-D327-7D6E-0EBF-55A98F6FB5F9}"/>
                </a:ext>
              </a:extLst>
            </p:cNvPr>
            <p:cNvSpPr/>
            <p:nvPr/>
          </p:nvSpPr>
          <p:spPr>
            <a:xfrm>
              <a:off x="2096353" y="1635344"/>
              <a:ext cx="54" cy="163"/>
            </a:xfrm>
            <a:custGeom>
              <a:avLst/>
              <a:gdLst/>
              <a:ahLst/>
              <a:cxnLst/>
              <a:rect l="l" t="t" r="r" b="b"/>
              <a:pathLst>
                <a:path w="4" h="12" extrusionOk="0">
                  <a:moveTo>
                    <a:pt x="0"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5220;p76">
              <a:extLst>
                <a:ext uri="{FF2B5EF4-FFF2-40B4-BE49-F238E27FC236}">
                  <a16:creationId xmlns:a16="http://schemas.microsoft.com/office/drawing/2014/main" id="{96DF4B43-294A-3D88-06EF-3E1EF84622DB}"/>
                </a:ext>
              </a:extLst>
            </p:cNvPr>
            <p:cNvSpPr/>
            <p:nvPr/>
          </p:nvSpPr>
          <p:spPr>
            <a:xfrm>
              <a:off x="2096489" y="1635724"/>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5221;p76">
              <a:extLst>
                <a:ext uri="{FF2B5EF4-FFF2-40B4-BE49-F238E27FC236}">
                  <a16:creationId xmlns:a16="http://schemas.microsoft.com/office/drawing/2014/main" id="{A11A9D13-9E6F-8A22-5FF5-00CA41237D67}"/>
                </a:ext>
              </a:extLst>
            </p:cNvPr>
            <p:cNvSpPr/>
            <p:nvPr/>
          </p:nvSpPr>
          <p:spPr>
            <a:xfrm>
              <a:off x="2095878" y="1634543"/>
              <a:ext cx="54" cy="109"/>
            </a:xfrm>
            <a:custGeom>
              <a:avLst/>
              <a:gdLst/>
              <a:ahLst/>
              <a:cxnLst/>
              <a:rect l="l" t="t" r="r" b="b"/>
              <a:pathLst>
                <a:path w="4" h="8" extrusionOk="0">
                  <a:moveTo>
                    <a:pt x="0"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5222;p76">
              <a:extLst>
                <a:ext uri="{FF2B5EF4-FFF2-40B4-BE49-F238E27FC236}">
                  <a16:creationId xmlns:a16="http://schemas.microsoft.com/office/drawing/2014/main" id="{68CB68FB-EDDC-20B6-0BF6-FFA40C48EBB6}"/>
                </a:ext>
              </a:extLst>
            </p:cNvPr>
            <p:cNvSpPr/>
            <p:nvPr/>
          </p:nvSpPr>
          <p:spPr>
            <a:xfrm>
              <a:off x="2095729" y="1634299"/>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5223;p76">
              <a:extLst>
                <a:ext uri="{FF2B5EF4-FFF2-40B4-BE49-F238E27FC236}">
                  <a16:creationId xmlns:a16="http://schemas.microsoft.com/office/drawing/2014/main" id="{E7F98E8D-2C1F-C536-DF07-0F96BC0C5ED5}"/>
                </a:ext>
              </a:extLst>
            </p:cNvPr>
            <p:cNvSpPr/>
            <p:nvPr/>
          </p:nvSpPr>
          <p:spPr>
            <a:xfrm>
              <a:off x="2095254" y="1632968"/>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5224;p76">
              <a:extLst>
                <a:ext uri="{FF2B5EF4-FFF2-40B4-BE49-F238E27FC236}">
                  <a16:creationId xmlns:a16="http://schemas.microsoft.com/office/drawing/2014/main" id="{5DB0F041-C732-5F83-63C6-5D37E68FE8C1}"/>
                </a:ext>
              </a:extLst>
            </p:cNvPr>
            <p:cNvSpPr/>
            <p:nvPr/>
          </p:nvSpPr>
          <p:spPr>
            <a:xfrm>
              <a:off x="2095064" y="1633063"/>
              <a:ext cx="163" cy="258"/>
            </a:xfrm>
            <a:custGeom>
              <a:avLst/>
              <a:gdLst/>
              <a:ahLst/>
              <a:cxnLst/>
              <a:rect l="l" t="t" r="r" b="b"/>
              <a:pathLst>
                <a:path w="12" h="19" extrusionOk="0">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5225;p76">
              <a:extLst>
                <a:ext uri="{FF2B5EF4-FFF2-40B4-BE49-F238E27FC236}">
                  <a16:creationId xmlns:a16="http://schemas.microsoft.com/office/drawing/2014/main" id="{AFD18FE4-0733-B596-6530-3DF51BD9636A}"/>
                </a:ext>
              </a:extLst>
            </p:cNvPr>
            <p:cNvSpPr/>
            <p:nvPr/>
          </p:nvSpPr>
          <p:spPr>
            <a:xfrm>
              <a:off x="2094588" y="1626274"/>
              <a:ext cx="964" cy="1860"/>
            </a:xfrm>
            <a:custGeom>
              <a:avLst/>
              <a:gdLst/>
              <a:ahLst/>
              <a:cxnLst/>
              <a:rect l="l" t="t" r="r" b="b"/>
              <a:pathLst>
                <a:path w="71" h="137" extrusionOk="0">
                  <a:moveTo>
                    <a:pt x="71" y="137"/>
                  </a:moveTo>
                  <a:cubicBezTo>
                    <a:pt x="46" y="95"/>
                    <a:pt x="1" y="28"/>
                    <a:pt x="4" y="0"/>
                  </a:cubicBezTo>
                  <a:lnTo>
                    <a:pt x="4" y="0"/>
                  </a:lnTo>
                  <a:cubicBezTo>
                    <a:pt x="1" y="28"/>
                    <a:pt x="46" y="95"/>
                    <a:pt x="71" y="1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5226;p76">
              <a:extLst>
                <a:ext uri="{FF2B5EF4-FFF2-40B4-BE49-F238E27FC236}">
                  <a16:creationId xmlns:a16="http://schemas.microsoft.com/office/drawing/2014/main" id="{0AEBCDB7-D417-D931-DDA4-D4883D7D9FFF}"/>
                </a:ext>
              </a:extLst>
            </p:cNvPr>
            <p:cNvSpPr/>
            <p:nvPr/>
          </p:nvSpPr>
          <p:spPr>
            <a:xfrm>
              <a:off x="2095064" y="163330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5227;p76">
              <a:extLst>
                <a:ext uri="{FF2B5EF4-FFF2-40B4-BE49-F238E27FC236}">
                  <a16:creationId xmlns:a16="http://schemas.microsoft.com/office/drawing/2014/main" id="{2D72F36D-36FD-D23E-E1FD-E03A47AC0E3A}"/>
                </a:ext>
              </a:extLst>
            </p:cNvPr>
            <p:cNvSpPr/>
            <p:nvPr/>
          </p:nvSpPr>
          <p:spPr>
            <a:xfrm>
              <a:off x="2109944" y="165649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5228;p76">
              <a:extLst>
                <a:ext uri="{FF2B5EF4-FFF2-40B4-BE49-F238E27FC236}">
                  <a16:creationId xmlns:a16="http://schemas.microsoft.com/office/drawing/2014/main" id="{434E211F-FC33-B687-BEE3-B3554B0E601A}"/>
                </a:ext>
              </a:extLst>
            </p:cNvPr>
            <p:cNvSpPr/>
            <p:nvPr/>
          </p:nvSpPr>
          <p:spPr>
            <a:xfrm>
              <a:off x="2110555" y="1656362"/>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5229;p76">
              <a:extLst>
                <a:ext uri="{FF2B5EF4-FFF2-40B4-BE49-F238E27FC236}">
                  <a16:creationId xmlns:a16="http://schemas.microsoft.com/office/drawing/2014/main" id="{CE5557B3-2C32-3922-FA7E-D97E82313589}"/>
                </a:ext>
              </a:extLst>
            </p:cNvPr>
            <p:cNvSpPr/>
            <p:nvPr/>
          </p:nvSpPr>
          <p:spPr>
            <a:xfrm>
              <a:off x="2118118" y="1656647"/>
              <a:ext cx="869" cy="394"/>
            </a:xfrm>
            <a:custGeom>
              <a:avLst/>
              <a:gdLst/>
              <a:ahLst/>
              <a:cxnLst/>
              <a:rect l="l" t="t" r="r" b="b"/>
              <a:pathLst>
                <a:path w="64" h="29" extrusionOk="0">
                  <a:moveTo>
                    <a:pt x="1" y="0"/>
                  </a:moveTo>
                  <a:lnTo>
                    <a:pt x="6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5230;p76">
              <a:extLst>
                <a:ext uri="{FF2B5EF4-FFF2-40B4-BE49-F238E27FC236}">
                  <a16:creationId xmlns:a16="http://schemas.microsoft.com/office/drawing/2014/main" id="{385CAF78-9FDF-A6F8-4910-5CB274AADC92}"/>
                </a:ext>
              </a:extLst>
            </p:cNvPr>
            <p:cNvSpPr/>
            <p:nvPr/>
          </p:nvSpPr>
          <p:spPr>
            <a:xfrm>
              <a:off x="2109374" y="1656552"/>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5231;p76">
              <a:extLst>
                <a:ext uri="{FF2B5EF4-FFF2-40B4-BE49-F238E27FC236}">
                  <a16:creationId xmlns:a16="http://schemas.microsoft.com/office/drawing/2014/main" id="{00475048-4577-9A9B-ED11-B7687F3AA45D}"/>
                </a:ext>
              </a:extLst>
            </p:cNvPr>
            <p:cNvSpPr/>
            <p:nvPr/>
          </p:nvSpPr>
          <p:spPr>
            <a:xfrm>
              <a:off x="2110325" y="1656403"/>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5232;p76">
              <a:extLst>
                <a:ext uri="{FF2B5EF4-FFF2-40B4-BE49-F238E27FC236}">
                  <a16:creationId xmlns:a16="http://schemas.microsoft.com/office/drawing/2014/main" id="{514220A7-77F8-8063-C636-7AD8D5A8129B}"/>
                </a:ext>
              </a:extLst>
            </p:cNvPr>
            <p:cNvSpPr/>
            <p:nvPr/>
          </p:nvSpPr>
          <p:spPr>
            <a:xfrm>
              <a:off x="2117222" y="1656308"/>
              <a:ext cx="774" cy="299"/>
            </a:xfrm>
            <a:custGeom>
              <a:avLst/>
              <a:gdLst/>
              <a:ahLst/>
              <a:cxnLst/>
              <a:rect l="l" t="t" r="r" b="b"/>
              <a:pathLst>
                <a:path w="57" h="22" extrusionOk="0">
                  <a:moveTo>
                    <a:pt x="0" y="1"/>
                  </a:moveTo>
                  <a:lnTo>
                    <a:pt x="56"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5233;p76">
              <a:extLst>
                <a:ext uri="{FF2B5EF4-FFF2-40B4-BE49-F238E27FC236}">
                  <a16:creationId xmlns:a16="http://schemas.microsoft.com/office/drawing/2014/main" id="{22DC635E-4DDC-AA1A-78C0-D35E2B8AB98B}"/>
                </a:ext>
              </a:extLst>
            </p:cNvPr>
            <p:cNvSpPr/>
            <p:nvPr/>
          </p:nvSpPr>
          <p:spPr>
            <a:xfrm>
              <a:off x="2110650" y="165630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5234;p76">
              <a:extLst>
                <a:ext uri="{FF2B5EF4-FFF2-40B4-BE49-F238E27FC236}">
                  <a16:creationId xmlns:a16="http://schemas.microsoft.com/office/drawing/2014/main" id="{4BF5B465-8D73-09AA-0B70-F7F991BFF210}"/>
                </a:ext>
              </a:extLst>
            </p:cNvPr>
            <p:cNvSpPr/>
            <p:nvPr/>
          </p:nvSpPr>
          <p:spPr>
            <a:xfrm>
              <a:off x="2110135" y="1656457"/>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5235;p76">
              <a:extLst>
                <a:ext uri="{FF2B5EF4-FFF2-40B4-BE49-F238E27FC236}">
                  <a16:creationId xmlns:a16="http://schemas.microsoft.com/office/drawing/2014/main" id="{84BE7A85-CAF9-CF19-1423-74C3E34640E7}"/>
                </a:ext>
              </a:extLst>
            </p:cNvPr>
            <p:cNvSpPr/>
            <p:nvPr/>
          </p:nvSpPr>
          <p:spPr>
            <a:xfrm>
              <a:off x="2119069" y="1657123"/>
              <a:ext cx="964" cy="434"/>
            </a:xfrm>
            <a:custGeom>
              <a:avLst/>
              <a:gdLst/>
              <a:ahLst/>
              <a:cxnLst/>
              <a:rect l="l" t="t" r="r" b="b"/>
              <a:pathLst>
                <a:path w="71" h="32" extrusionOk="0">
                  <a:moveTo>
                    <a:pt x="1" y="0"/>
                  </a:moveTo>
                  <a:lnTo>
                    <a:pt x="7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5236;p76">
              <a:extLst>
                <a:ext uri="{FF2B5EF4-FFF2-40B4-BE49-F238E27FC236}">
                  <a16:creationId xmlns:a16="http://schemas.microsoft.com/office/drawing/2014/main" id="{DE0B7FEB-6DA5-E149-0311-968FB6C5EBD5}"/>
                </a:ext>
              </a:extLst>
            </p:cNvPr>
            <p:cNvSpPr/>
            <p:nvPr/>
          </p:nvSpPr>
          <p:spPr>
            <a:xfrm>
              <a:off x="2108994" y="1656593"/>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5237;p76">
              <a:extLst>
                <a:ext uri="{FF2B5EF4-FFF2-40B4-BE49-F238E27FC236}">
                  <a16:creationId xmlns:a16="http://schemas.microsoft.com/office/drawing/2014/main" id="{14D43559-5DDA-CE2B-58CF-315E6F9C2103}"/>
                </a:ext>
              </a:extLst>
            </p:cNvPr>
            <p:cNvSpPr/>
            <p:nvPr/>
          </p:nvSpPr>
          <p:spPr>
            <a:xfrm>
              <a:off x="2109659" y="1656498"/>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5238;p76">
              <a:extLst>
                <a:ext uri="{FF2B5EF4-FFF2-40B4-BE49-F238E27FC236}">
                  <a16:creationId xmlns:a16="http://schemas.microsoft.com/office/drawing/2014/main" id="{AD5612A6-99A4-5EE1-609F-0C7E83C33F7D}"/>
                </a:ext>
              </a:extLst>
            </p:cNvPr>
            <p:cNvSpPr/>
            <p:nvPr/>
          </p:nvSpPr>
          <p:spPr>
            <a:xfrm>
              <a:off x="2116407" y="1656023"/>
              <a:ext cx="679" cy="258"/>
            </a:xfrm>
            <a:custGeom>
              <a:avLst/>
              <a:gdLst/>
              <a:ahLst/>
              <a:cxnLst/>
              <a:rect l="l" t="t" r="r" b="b"/>
              <a:pathLst>
                <a:path w="50" h="19" extrusionOk="0">
                  <a:moveTo>
                    <a:pt x="1" y="1"/>
                  </a:moveTo>
                  <a:cubicBezTo>
                    <a:pt x="15" y="4"/>
                    <a:pt x="32" y="11"/>
                    <a:pt x="50" y="18"/>
                  </a:cubicBezTo>
                  <a:cubicBezTo>
                    <a:pt x="32" y="11"/>
                    <a:pt x="15"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5239;p76">
              <a:extLst>
                <a:ext uri="{FF2B5EF4-FFF2-40B4-BE49-F238E27FC236}">
                  <a16:creationId xmlns:a16="http://schemas.microsoft.com/office/drawing/2014/main" id="{7482F67B-A903-1F6F-67B0-10D2CC12FEBE}"/>
                </a:ext>
              </a:extLst>
            </p:cNvPr>
            <p:cNvSpPr/>
            <p:nvPr/>
          </p:nvSpPr>
          <p:spPr>
            <a:xfrm>
              <a:off x="2106428" y="1656552"/>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5240;p76">
              <a:extLst>
                <a:ext uri="{FF2B5EF4-FFF2-40B4-BE49-F238E27FC236}">
                  <a16:creationId xmlns:a16="http://schemas.microsoft.com/office/drawing/2014/main" id="{6D878672-C5E4-9002-3B94-061756D762A6}"/>
                </a:ext>
              </a:extLst>
            </p:cNvPr>
            <p:cNvSpPr/>
            <p:nvPr/>
          </p:nvSpPr>
          <p:spPr>
            <a:xfrm>
              <a:off x="2105898" y="1656498"/>
              <a:ext cx="299" cy="14"/>
            </a:xfrm>
            <a:custGeom>
              <a:avLst/>
              <a:gdLst/>
              <a:ahLst/>
              <a:cxnLst/>
              <a:rect l="l" t="t" r="r" b="b"/>
              <a:pathLst>
                <a:path w="22" h="1" extrusionOk="0">
                  <a:moveTo>
                    <a:pt x="22"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5241;p76">
              <a:extLst>
                <a:ext uri="{FF2B5EF4-FFF2-40B4-BE49-F238E27FC236}">
                  <a16:creationId xmlns:a16="http://schemas.microsoft.com/office/drawing/2014/main" id="{635E783A-F631-4D77-61F5-F848ED7967F9}"/>
                </a:ext>
              </a:extLst>
            </p:cNvPr>
            <p:cNvSpPr/>
            <p:nvPr/>
          </p:nvSpPr>
          <p:spPr>
            <a:xfrm>
              <a:off x="2110460" y="1656403"/>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5242;p76">
              <a:extLst>
                <a:ext uri="{FF2B5EF4-FFF2-40B4-BE49-F238E27FC236}">
                  <a16:creationId xmlns:a16="http://schemas.microsoft.com/office/drawing/2014/main" id="{90377EA6-BEED-D464-1330-5A761B6A40EA}"/>
                </a:ext>
              </a:extLst>
            </p:cNvPr>
            <p:cNvSpPr/>
            <p:nvPr/>
          </p:nvSpPr>
          <p:spPr>
            <a:xfrm>
              <a:off x="2107039" y="1656593"/>
              <a:ext cx="1969" cy="14"/>
            </a:xfrm>
            <a:custGeom>
              <a:avLst/>
              <a:gdLst/>
              <a:ahLst/>
              <a:cxnLst/>
              <a:rect l="l" t="t" r="r" b="b"/>
              <a:pathLst>
                <a:path w="145" h="1" extrusionOk="0">
                  <a:moveTo>
                    <a:pt x="144" y="1"/>
                  </a:moveTo>
                  <a:lnTo>
                    <a:pt x="1" y="1"/>
                  </a:lnTo>
                  <a:cubicBezTo>
                    <a:pt x="60" y="1"/>
                    <a:pt x="106"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5243;p76">
              <a:extLst>
                <a:ext uri="{FF2B5EF4-FFF2-40B4-BE49-F238E27FC236}">
                  <a16:creationId xmlns:a16="http://schemas.microsoft.com/office/drawing/2014/main" id="{33E5AF4A-2B1E-CD34-52B6-202468D21A0B}"/>
                </a:ext>
              </a:extLst>
            </p:cNvPr>
            <p:cNvSpPr/>
            <p:nvPr/>
          </p:nvSpPr>
          <p:spPr>
            <a:xfrm>
              <a:off x="2203154" y="1406808"/>
              <a:ext cx="75925" cy="121342"/>
            </a:xfrm>
            <a:custGeom>
              <a:avLst/>
              <a:gdLst/>
              <a:ahLst/>
              <a:cxnLst/>
              <a:rect l="l" t="t" r="r" b="b"/>
              <a:pathLst>
                <a:path w="5592" h="8937" extrusionOk="0">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5244;p76">
              <a:extLst>
                <a:ext uri="{FF2B5EF4-FFF2-40B4-BE49-F238E27FC236}">
                  <a16:creationId xmlns:a16="http://schemas.microsoft.com/office/drawing/2014/main" id="{32BAC27E-8181-5833-3F03-A8A51F308C4E}"/>
                </a:ext>
              </a:extLst>
            </p:cNvPr>
            <p:cNvSpPr/>
            <p:nvPr/>
          </p:nvSpPr>
          <p:spPr>
            <a:xfrm>
              <a:off x="2302786" y="1795464"/>
              <a:ext cx="154498" cy="123284"/>
            </a:xfrm>
            <a:custGeom>
              <a:avLst/>
              <a:gdLst/>
              <a:ahLst/>
              <a:cxnLst/>
              <a:rect l="l" t="t" r="r" b="b"/>
              <a:pathLst>
                <a:path w="11379" h="9080" extrusionOk="0">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5245;p76">
              <a:extLst>
                <a:ext uri="{FF2B5EF4-FFF2-40B4-BE49-F238E27FC236}">
                  <a16:creationId xmlns:a16="http://schemas.microsoft.com/office/drawing/2014/main" id="{48F7A0C0-5669-8630-EDF9-7E0708E622BD}"/>
                </a:ext>
              </a:extLst>
            </p:cNvPr>
            <p:cNvSpPr/>
            <p:nvPr/>
          </p:nvSpPr>
          <p:spPr>
            <a:xfrm>
              <a:off x="2303017" y="1816074"/>
              <a:ext cx="394" cy="1059"/>
            </a:xfrm>
            <a:custGeom>
              <a:avLst/>
              <a:gdLst/>
              <a:ahLst/>
              <a:cxnLst/>
              <a:rect l="l" t="t" r="r" b="b"/>
              <a:pathLst>
                <a:path w="29" h="78" extrusionOk="0">
                  <a:moveTo>
                    <a:pt x="29" y="0"/>
                  </a:moveTo>
                  <a:lnTo>
                    <a:pt x="1" y="7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5246;p76">
              <a:extLst>
                <a:ext uri="{FF2B5EF4-FFF2-40B4-BE49-F238E27FC236}">
                  <a16:creationId xmlns:a16="http://schemas.microsoft.com/office/drawing/2014/main" id="{B1816DC2-CB39-AD29-5EC7-DFF850923E9F}"/>
                </a:ext>
              </a:extLst>
            </p:cNvPr>
            <p:cNvSpPr/>
            <p:nvPr/>
          </p:nvSpPr>
          <p:spPr>
            <a:xfrm>
              <a:off x="2334625" y="1795491"/>
              <a:ext cx="1534" cy="14"/>
            </a:xfrm>
            <a:custGeom>
              <a:avLst/>
              <a:gdLst/>
              <a:ahLst/>
              <a:cxnLst/>
              <a:rect l="l" t="t" r="r" b="b"/>
              <a:pathLst>
                <a:path w="113" h="1" extrusionOk="0">
                  <a:moveTo>
                    <a:pt x="113" y="0"/>
                  </a:moveTo>
                  <a:lnTo>
                    <a:pt x="113"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5247;p76">
              <a:extLst>
                <a:ext uri="{FF2B5EF4-FFF2-40B4-BE49-F238E27FC236}">
                  <a16:creationId xmlns:a16="http://schemas.microsoft.com/office/drawing/2014/main" id="{39FFB862-745C-2640-2E44-9357332C2B95}"/>
                </a:ext>
              </a:extLst>
            </p:cNvPr>
            <p:cNvSpPr/>
            <p:nvPr/>
          </p:nvSpPr>
          <p:spPr>
            <a:xfrm>
              <a:off x="2312765" y="1818355"/>
              <a:ext cx="434" cy="204"/>
            </a:xfrm>
            <a:custGeom>
              <a:avLst/>
              <a:gdLst/>
              <a:ahLst/>
              <a:cxnLst/>
              <a:rect l="l" t="t" r="r" b="b"/>
              <a:pathLst>
                <a:path w="32" h="15" extrusionOk="0">
                  <a:moveTo>
                    <a:pt x="32"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5248;p76">
              <a:extLst>
                <a:ext uri="{FF2B5EF4-FFF2-40B4-BE49-F238E27FC236}">
                  <a16:creationId xmlns:a16="http://schemas.microsoft.com/office/drawing/2014/main" id="{0B3FA645-4BF9-D0AC-012E-13E2FA77EFA1}"/>
                </a:ext>
              </a:extLst>
            </p:cNvPr>
            <p:cNvSpPr/>
            <p:nvPr/>
          </p:nvSpPr>
          <p:spPr>
            <a:xfrm>
              <a:off x="2311530" y="1818776"/>
              <a:ext cx="434" cy="109"/>
            </a:xfrm>
            <a:custGeom>
              <a:avLst/>
              <a:gdLst/>
              <a:ahLst/>
              <a:cxnLst/>
              <a:rect l="l" t="t" r="r" b="b"/>
              <a:pathLst>
                <a:path w="32" h="8" extrusionOk="0">
                  <a:moveTo>
                    <a:pt x="3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5249;p76">
              <a:extLst>
                <a:ext uri="{FF2B5EF4-FFF2-40B4-BE49-F238E27FC236}">
                  <a16:creationId xmlns:a16="http://schemas.microsoft.com/office/drawing/2014/main" id="{B322E08A-A6A9-AF19-5456-6BDC8E7CA2C9}"/>
                </a:ext>
              </a:extLst>
            </p:cNvPr>
            <p:cNvSpPr/>
            <p:nvPr/>
          </p:nvSpPr>
          <p:spPr>
            <a:xfrm>
              <a:off x="2314571" y="1817025"/>
              <a:ext cx="584" cy="489"/>
            </a:xfrm>
            <a:custGeom>
              <a:avLst/>
              <a:gdLst/>
              <a:ahLst/>
              <a:cxnLst/>
              <a:rect l="l" t="t" r="r" b="b"/>
              <a:pathLst>
                <a:path w="43" h="36" extrusionOk="0">
                  <a:moveTo>
                    <a:pt x="43" y="0"/>
                  </a:moveTo>
                  <a:cubicBezTo>
                    <a:pt x="29" y="14"/>
                    <a:pt x="15" y="25"/>
                    <a:pt x="1" y="35"/>
                  </a:cubicBezTo>
                  <a:cubicBezTo>
                    <a:pt x="15" y="25"/>
                    <a:pt x="29" y="14"/>
                    <a:pt x="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5250;p76">
              <a:extLst>
                <a:ext uri="{FF2B5EF4-FFF2-40B4-BE49-F238E27FC236}">
                  <a16:creationId xmlns:a16="http://schemas.microsoft.com/office/drawing/2014/main" id="{147792ED-E7EC-1EEF-6716-35C70A63EBEC}"/>
                </a:ext>
              </a:extLst>
            </p:cNvPr>
            <p:cNvSpPr/>
            <p:nvPr/>
          </p:nvSpPr>
          <p:spPr>
            <a:xfrm>
              <a:off x="2310959" y="1818926"/>
              <a:ext cx="394" cy="54"/>
            </a:xfrm>
            <a:custGeom>
              <a:avLst/>
              <a:gdLst/>
              <a:ahLst/>
              <a:cxnLst/>
              <a:rect l="l" t="t" r="r" b="b"/>
              <a:pathLst>
                <a:path w="29" h="4" extrusionOk="0">
                  <a:moveTo>
                    <a:pt x="28" y="0"/>
                  </a:moveTo>
                  <a:cubicBezTo>
                    <a:pt x="18" y="0"/>
                    <a:pt x="11" y="0"/>
                    <a:pt x="0" y="4"/>
                  </a:cubicBezTo>
                  <a:cubicBezTo>
                    <a:pt x="11" y="0"/>
                    <a:pt x="18" y="0"/>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5251;p76">
              <a:extLst>
                <a:ext uri="{FF2B5EF4-FFF2-40B4-BE49-F238E27FC236}">
                  <a16:creationId xmlns:a16="http://schemas.microsoft.com/office/drawing/2014/main" id="{E5B09804-D26E-1F62-A5BA-A59FD360F753}"/>
                </a:ext>
              </a:extLst>
            </p:cNvPr>
            <p:cNvSpPr/>
            <p:nvPr/>
          </p:nvSpPr>
          <p:spPr>
            <a:xfrm>
              <a:off x="2313376" y="1818016"/>
              <a:ext cx="448" cy="258"/>
            </a:xfrm>
            <a:custGeom>
              <a:avLst/>
              <a:gdLst/>
              <a:ahLst/>
              <a:cxnLst/>
              <a:rect l="l" t="t" r="r" b="b"/>
              <a:pathLst>
                <a:path w="33" h="19" extrusionOk="0">
                  <a:moveTo>
                    <a:pt x="33" y="1"/>
                  </a:moveTo>
                  <a:cubicBezTo>
                    <a:pt x="22" y="8"/>
                    <a:pt x="12" y="11"/>
                    <a:pt x="1" y="18"/>
                  </a:cubicBezTo>
                  <a:cubicBezTo>
                    <a:pt x="12" y="11"/>
                    <a:pt x="22" y="8"/>
                    <a:pt x="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5252;p76">
              <a:extLst>
                <a:ext uri="{FF2B5EF4-FFF2-40B4-BE49-F238E27FC236}">
                  <a16:creationId xmlns:a16="http://schemas.microsoft.com/office/drawing/2014/main" id="{EE6B612D-3025-6DE7-F115-D9EAF8C62347}"/>
                </a:ext>
              </a:extLst>
            </p:cNvPr>
            <p:cNvSpPr/>
            <p:nvPr/>
          </p:nvSpPr>
          <p:spPr>
            <a:xfrm>
              <a:off x="2314001" y="1817595"/>
              <a:ext cx="448" cy="299"/>
            </a:xfrm>
            <a:custGeom>
              <a:avLst/>
              <a:gdLst/>
              <a:ahLst/>
              <a:cxnLst/>
              <a:rect l="l" t="t" r="r" b="b"/>
              <a:pathLst>
                <a:path w="33" h="22" extrusionOk="0">
                  <a:moveTo>
                    <a:pt x="32" y="0"/>
                  </a:moveTo>
                  <a:cubicBezTo>
                    <a:pt x="18" y="7"/>
                    <a:pt x="11" y="14"/>
                    <a:pt x="1" y="21"/>
                  </a:cubicBezTo>
                  <a:cubicBezTo>
                    <a:pt x="11" y="18"/>
                    <a:pt x="22"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5253;p76">
              <a:extLst>
                <a:ext uri="{FF2B5EF4-FFF2-40B4-BE49-F238E27FC236}">
                  <a16:creationId xmlns:a16="http://schemas.microsoft.com/office/drawing/2014/main" id="{90468882-5CA9-4633-D1AB-0A68CA50C7F9}"/>
                </a:ext>
              </a:extLst>
            </p:cNvPr>
            <p:cNvSpPr/>
            <p:nvPr/>
          </p:nvSpPr>
          <p:spPr>
            <a:xfrm>
              <a:off x="2305963" y="1817405"/>
              <a:ext cx="4250" cy="1534"/>
            </a:xfrm>
            <a:custGeom>
              <a:avLst/>
              <a:gdLst/>
              <a:ahLst/>
              <a:cxnLst/>
              <a:rect l="l" t="t" r="r" b="b"/>
              <a:pathLst>
                <a:path w="313" h="113" extrusionOk="0">
                  <a:moveTo>
                    <a:pt x="312" y="112"/>
                  </a:moveTo>
                  <a:cubicBezTo>
                    <a:pt x="204" y="91"/>
                    <a:pt x="99" y="53"/>
                    <a:pt x="1" y="0"/>
                  </a:cubicBezTo>
                  <a:cubicBezTo>
                    <a:pt x="99" y="53"/>
                    <a:pt x="204" y="91"/>
                    <a:pt x="312" y="11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5254;p76">
              <a:extLst>
                <a:ext uri="{FF2B5EF4-FFF2-40B4-BE49-F238E27FC236}">
                  <a16:creationId xmlns:a16="http://schemas.microsoft.com/office/drawing/2014/main" id="{12DC33CB-6743-5469-9B5D-BE00F05E1870}"/>
                </a:ext>
              </a:extLst>
            </p:cNvPr>
            <p:cNvSpPr/>
            <p:nvPr/>
          </p:nvSpPr>
          <p:spPr>
            <a:xfrm>
              <a:off x="2312141" y="1818586"/>
              <a:ext cx="448" cy="163"/>
            </a:xfrm>
            <a:custGeom>
              <a:avLst/>
              <a:gdLst/>
              <a:ahLst/>
              <a:cxnLst/>
              <a:rect l="l" t="t" r="r" b="b"/>
              <a:pathLst>
                <a:path w="33" h="12" extrusionOk="0">
                  <a:moveTo>
                    <a:pt x="3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5255;p76">
              <a:extLst>
                <a:ext uri="{FF2B5EF4-FFF2-40B4-BE49-F238E27FC236}">
                  <a16:creationId xmlns:a16="http://schemas.microsoft.com/office/drawing/2014/main" id="{81F0C207-3528-F80D-2729-D70D923659B6}"/>
                </a:ext>
              </a:extLst>
            </p:cNvPr>
            <p:cNvSpPr/>
            <p:nvPr/>
          </p:nvSpPr>
          <p:spPr>
            <a:xfrm>
              <a:off x="2305447" y="1817120"/>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5256;p76">
              <a:extLst>
                <a:ext uri="{FF2B5EF4-FFF2-40B4-BE49-F238E27FC236}">
                  <a16:creationId xmlns:a16="http://schemas.microsoft.com/office/drawing/2014/main" id="{F46758A2-A60A-48C1-3850-F7D3A210FFE3}"/>
                </a:ext>
              </a:extLst>
            </p:cNvPr>
            <p:cNvSpPr/>
            <p:nvPr/>
          </p:nvSpPr>
          <p:spPr>
            <a:xfrm>
              <a:off x="2310199" y="1818966"/>
              <a:ext cx="584" cy="14"/>
            </a:xfrm>
            <a:custGeom>
              <a:avLst/>
              <a:gdLst/>
              <a:ahLst/>
              <a:cxnLst/>
              <a:rect l="l" t="t" r="r" b="b"/>
              <a:pathLst>
                <a:path w="43" h="1" extrusionOk="0">
                  <a:moveTo>
                    <a:pt x="35" y="1"/>
                  </a:moveTo>
                  <a:lnTo>
                    <a:pt x="42" y="1"/>
                  </a:lnTo>
                  <a:cubicBezTo>
                    <a:pt x="28" y="1"/>
                    <a:pt x="14" y="1"/>
                    <a:pt x="0" y="1"/>
                  </a:cubicBezTo>
                  <a:cubicBezTo>
                    <a:pt x="11" y="1"/>
                    <a:pt x="25" y="1"/>
                    <a:pt x="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5257;p76">
              <a:extLst>
                <a:ext uri="{FF2B5EF4-FFF2-40B4-BE49-F238E27FC236}">
                  <a16:creationId xmlns:a16="http://schemas.microsoft.com/office/drawing/2014/main" id="{ACC6DF57-430F-907D-C34F-F6D4B25F7D02}"/>
                </a:ext>
              </a:extLst>
            </p:cNvPr>
            <p:cNvSpPr/>
            <p:nvPr/>
          </p:nvSpPr>
          <p:spPr>
            <a:xfrm>
              <a:off x="2431555" y="1853331"/>
              <a:ext cx="57338" cy="63991"/>
            </a:xfrm>
            <a:custGeom>
              <a:avLst/>
              <a:gdLst/>
              <a:ahLst/>
              <a:cxnLst/>
              <a:rect l="l" t="t" r="r" b="b"/>
              <a:pathLst>
                <a:path w="4223" h="4713" extrusionOk="0">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5258;p76">
              <a:extLst>
                <a:ext uri="{FF2B5EF4-FFF2-40B4-BE49-F238E27FC236}">
                  <a16:creationId xmlns:a16="http://schemas.microsoft.com/office/drawing/2014/main" id="{5F0EC84C-3FDA-4975-64D3-F885520644C9}"/>
                </a:ext>
              </a:extLst>
            </p:cNvPr>
            <p:cNvSpPr/>
            <p:nvPr/>
          </p:nvSpPr>
          <p:spPr>
            <a:xfrm>
              <a:off x="2455845" y="1870778"/>
              <a:ext cx="625" cy="489"/>
            </a:xfrm>
            <a:custGeom>
              <a:avLst/>
              <a:gdLst/>
              <a:ahLst/>
              <a:cxnLst/>
              <a:rect l="l" t="t" r="r" b="b"/>
              <a:pathLst>
                <a:path w="46" h="36" extrusionOk="0">
                  <a:moveTo>
                    <a:pt x="0" y="1"/>
                  </a:moveTo>
                  <a:cubicBezTo>
                    <a:pt x="18" y="11"/>
                    <a:pt x="32" y="22"/>
                    <a:pt x="46" y="36"/>
                  </a:cubicBezTo>
                  <a:cubicBezTo>
                    <a:pt x="32" y="22"/>
                    <a:pt x="18"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5259;p76">
              <a:extLst>
                <a:ext uri="{FF2B5EF4-FFF2-40B4-BE49-F238E27FC236}">
                  <a16:creationId xmlns:a16="http://schemas.microsoft.com/office/drawing/2014/main" id="{9093E0E6-7E28-692D-7CAD-08A11D107EE6}"/>
                </a:ext>
              </a:extLst>
            </p:cNvPr>
            <p:cNvSpPr/>
            <p:nvPr/>
          </p:nvSpPr>
          <p:spPr>
            <a:xfrm>
              <a:off x="2453550" y="1892787"/>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5260;p76">
              <a:extLst>
                <a:ext uri="{FF2B5EF4-FFF2-40B4-BE49-F238E27FC236}">
                  <a16:creationId xmlns:a16="http://schemas.microsoft.com/office/drawing/2014/main" id="{F3691B6B-9531-A470-1FC7-5F4A32734F7B}"/>
                </a:ext>
              </a:extLst>
            </p:cNvPr>
            <p:cNvSpPr/>
            <p:nvPr/>
          </p:nvSpPr>
          <p:spPr>
            <a:xfrm>
              <a:off x="2455791" y="1870737"/>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5261;p76">
              <a:extLst>
                <a:ext uri="{FF2B5EF4-FFF2-40B4-BE49-F238E27FC236}">
                  <a16:creationId xmlns:a16="http://schemas.microsoft.com/office/drawing/2014/main" id="{A4859EEA-FEF0-748A-462F-B182BF076415}"/>
                </a:ext>
              </a:extLst>
            </p:cNvPr>
            <p:cNvSpPr/>
            <p:nvPr/>
          </p:nvSpPr>
          <p:spPr>
            <a:xfrm>
              <a:off x="2453414" y="189288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5262;p76">
              <a:extLst>
                <a:ext uri="{FF2B5EF4-FFF2-40B4-BE49-F238E27FC236}">
                  <a16:creationId xmlns:a16="http://schemas.microsoft.com/office/drawing/2014/main" id="{75AE1536-3280-15F9-88EE-6AC5DA279EB8}"/>
                </a:ext>
              </a:extLst>
            </p:cNvPr>
            <p:cNvSpPr/>
            <p:nvPr/>
          </p:nvSpPr>
          <p:spPr>
            <a:xfrm>
              <a:off x="2454270" y="1870357"/>
              <a:ext cx="1059" cy="204"/>
            </a:xfrm>
            <a:custGeom>
              <a:avLst/>
              <a:gdLst/>
              <a:ahLst/>
              <a:cxnLst/>
              <a:rect l="l" t="t" r="r" b="b"/>
              <a:pathLst>
                <a:path w="78" h="15" extrusionOk="0">
                  <a:moveTo>
                    <a:pt x="78" y="14"/>
                  </a:moveTo>
                  <a:cubicBezTo>
                    <a:pt x="53" y="4"/>
                    <a:pt x="25" y="0"/>
                    <a:pt x="0" y="4"/>
                  </a:cubicBezTo>
                  <a:lnTo>
                    <a:pt x="0" y="4"/>
                  </a:lnTo>
                  <a:cubicBezTo>
                    <a:pt x="25" y="0"/>
                    <a:pt x="53" y="4"/>
                    <a:pt x="78"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5263;p76">
              <a:extLst>
                <a:ext uri="{FF2B5EF4-FFF2-40B4-BE49-F238E27FC236}">
                  <a16:creationId xmlns:a16="http://schemas.microsoft.com/office/drawing/2014/main" id="{01D8EA6E-5600-27DD-AB80-F95C48944B9D}"/>
                </a:ext>
              </a:extLst>
            </p:cNvPr>
            <p:cNvSpPr/>
            <p:nvPr/>
          </p:nvSpPr>
          <p:spPr>
            <a:xfrm>
              <a:off x="2422037" y="1845619"/>
              <a:ext cx="5961" cy="9912"/>
            </a:xfrm>
            <a:custGeom>
              <a:avLst/>
              <a:gdLst/>
              <a:ahLst/>
              <a:cxnLst/>
              <a:rect l="l" t="t" r="r" b="b"/>
              <a:pathLst>
                <a:path w="439" h="730" extrusionOk="0">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5264;p76">
              <a:extLst>
                <a:ext uri="{FF2B5EF4-FFF2-40B4-BE49-F238E27FC236}">
                  <a16:creationId xmlns:a16="http://schemas.microsoft.com/office/drawing/2014/main" id="{603923BE-310D-F878-B344-C7C5915A569F}"/>
                </a:ext>
              </a:extLst>
            </p:cNvPr>
            <p:cNvSpPr/>
            <p:nvPr/>
          </p:nvSpPr>
          <p:spPr>
            <a:xfrm>
              <a:off x="2425553" y="1855571"/>
              <a:ext cx="353" cy="14"/>
            </a:xfrm>
            <a:custGeom>
              <a:avLst/>
              <a:gdLst/>
              <a:ahLst/>
              <a:cxnLst/>
              <a:rect l="l" t="t" r="r" b="b"/>
              <a:pathLst>
                <a:path w="26" h="1" extrusionOk="0">
                  <a:moveTo>
                    <a:pt x="2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5265;p76">
              <a:extLst>
                <a:ext uri="{FF2B5EF4-FFF2-40B4-BE49-F238E27FC236}">
                  <a16:creationId xmlns:a16="http://schemas.microsoft.com/office/drawing/2014/main" id="{AC848F82-37DE-D3BF-8BF4-EFF5A4EC5877}"/>
                </a:ext>
              </a:extLst>
            </p:cNvPr>
            <p:cNvSpPr/>
            <p:nvPr/>
          </p:nvSpPr>
          <p:spPr>
            <a:xfrm>
              <a:off x="2422852" y="1853956"/>
              <a:ext cx="244" cy="299"/>
            </a:xfrm>
            <a:custGeom>
              <a:avLst/>
              <a:gdLst/>
              <a:ahLst/>
              <a:cxnLst/>
              <a:rect l="l" t="t" r="r" b="b"/>
              <a:pathLst>
                <a:path w="18" h="22" extrusionOk="0">
                  <a:moveTo>
                    <a:pt x="18" y="21"/>
                  </a:moveTo>
                  <a:cubicBezTo>
                    <a:pt x="11" y="14"/>
                    <a:pt x="4" y="7"/>
                    <a:pt x="0" y="0"/>
                  </a:cubicBezTo>
                  <a:cubicBezTo>
                    <a:pt x="4" y="7"/>
                    <a:pt x="11" y="14"/>
                    <a:pt x="18"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5266;p76">
              <a:extLst>
                <a:ext uri="{FF2B5EF4-FFF2-40B4-BE49-F238E27FC236}">
                  <a16:creationId xmlns:a16="http://schemas.microsoft.com/office/drawing/2014/main" id="{C0577D6B-7D0F-81AA-1DF0-539328EDD675}"/>
                </a:ext>
              </a:extLst>
            </p:cNvPr>
            <p:cNvSpPr/>
            <p:nvPr/>
          </p:nvSpPr>
          <p:spPr>
            <a:xfrm>
              <a:off x="2422037" y="1852761"/>
              <a:ext cx="109" cy="204"/>
            </a:xfrm>
            <a:custGeom>
              <a:avLst/>
              <a:gdLst/>
              <a:ahLst/>
              <a:cxnLst/>
              <a:rect l="l" t="t" r="r" b="b"/>
              <a:pathLst>
                <a:path w="8" h="15" extrusionOk="0">
                  <a:moveTo>
                    <a:pt x="1" y="1"/>
                  </a:moveTo>
                  <a:lnTo>
                    <a:pt x="8"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5267;p76">
              <a:extLst>
                <a:ext uri="{FF2B5EF4-FFF2-40B4-BE49-F238E27FC236}">
                  <a16:creationId xmlns:a16="http://schemas.microsoft.com/office/drawing/2014/main" id="{1996AC7F-457D-3073-8A06-CD7859BCD80B}"/>
                </a:ext>
              </a:extLst>
            </p:cNvPr>
            <p:cNvSpPr/>
            <p:nvPr/>
          </p:nvSpPr>
          <p:spPr>
            <a:xfrm>
              <a:off x="2422186" y="1853046"/>
              <a:ext cx="584" cy="869"/>
            </a:xfrm>
            <a:custGeom>
              <a:avLst/>
              <a:gdLst/>
              <a:ahLst/>
              <a:cxnLst/>
              <a:rect l="l" t="t" r="r" b="b"/>
              <a:pathLst>
                <a:path w="43" h="64" extrusionOk="0">
                  <a:moveTo>
                    <a:pt x="42" y="64"/>
                  </a:moveTo>
                  <a:cubicBezTo>
                    <a:pt x="28" y="43"/>
                    <a:pt x="14" y="22"/>
                    <a:pt x="0" y="1"/>
                  </a:cubicBezTo>
                  <a:cubicBezTo>
                    <a:pt x="14" y="22"/>
                    <a:pt x="28" y="43"/>
                    <a:pt x="42" y="6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5268;p76">
              <a:extLst>
                <a:ext uri="{FF2B5EF4-FFF2-40B4-BE49-F238E27FC236}">
                  <a16:creationId xmlns:a16="http://schemas.microsoft.com/office/drawing/2014/main" id="{EB6466DB-94CC-C0C6-DD60-0BD3E4E129C8}"/>
                </a:ext>
              </a:extLst>
            </p:cNvPr>
            <p:cNvSpPr/>
            <p:nvPr/>
          </p:nvSpPr>
          <p:spPr>
            <a:xfrm>
              <a:off x="2425988" y="18556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5269;p76">
              <a:extLst>
                <a:ext uri="{FF2B5EF4-FFF2-40B4-BE49-F238E27FC236}">
                  <a16:creationId xmlns:a16="http://schemas.microsoft.com/office/drawing/2014/main" id="{DF5AFE48-0481-1A5E-94E8-4D874F825D03}"/>
                </a:ext>
              </a:extLst>
            </p:cNvPr>
            <p:cNvSpPr/>
            <p:nvPr/>
          </p:nvSpPr>
          <p:spPr>
            <a:xfrm>
              <a:off x="2424508" y="1855286"/>
              <a:ext cx="353" cy="109"/>
            </a:xfrm>
            <a:custGeom>
              <a:avLst/>
              <a:gdLst/>
              <a:ahLst/>
              <a:cxnLst/>
              <a:rect l="l" t="t" r="r" b="b"/>
              <a:pathLst>
                <a:path w="26" h="8" extrusionOk="0">
                  <a:moveTo>
                    <a:pt x="2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5270;p76">
              <a:extLst>
                <a:ext uri="{FF2B5EF4-FFF2-40B4-BE49-F238E27FC236}">
                  <a16:creationId xmlns:a16="http://schemas.microsoft.com/office/drawing/2014/main" id="{F1D88B01-4181-153E-8181-2F2057F79711}"/>
                </a:ext>
              </a:extLst>
            </p:cNvPr>
            <p:cNvSpPr/>
            <p:nvPr/>
          </p:nvSpPr>
          <p:spPr>
            <a:xfrm>
              <a:off x="2424141" y="1855096"/>
              <a:ext cx="380" cy="149"/>
            </a:xfrm>
            <a:custGeom>
              <a:avLst/>
              <a:gdLst/>
              <a:ahLst/>
              <a:cxnLst/>
              <a:rect l="l" t="t" r="r" b="b"/>
              <a:pathLst>
                <a:path w="28" h="11" extrusionOk="0">
                  <a:moveTo>
                    <a:pt x="0" y="0"/>
                  </a:moveTo>
                  <a:cubicBezTo>
                    <a:pt x="10" y="4"/>
                    <a:pt x="17" y="7"/>
                    <a:pt x="28" y="11"/>
                  </a:cubicBezTo>
                  <a:cubicBezTo>
                    <a:pt x="21" y="7"/>
                    <a:pt x="1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5271;p76">
              <a:extLst>
                <a:ext uri="{FF2B5EF4-FFF2-40B4-BE49-F238E27FC236}">
                  <a16:creationId xmlns:a16="http://schemas.microsoft.com/office/drawing/2014/main" id="{FEA6715C-5397-EAE9-C493-E1E47F540B62}"/>
                </a:ext>
              </a:extLst>
            </p:cNvPr>
            <p:cNvSpPr/>
            <p:nvPr/>
          </p:nvSpPr>
          <p:spPr>
            <a:xfrm>
              <a:off x="2423137" y="1854281"/>
              <a:ext cx="339" cy="353"/>
            </a:xfrm>
            <a:custGeom>
              <a:avLst/>
              <a:gdLst/>
              <a:ahLst/>
              <a:cxnLst/>
              <a:rect l="l" t="t" r="r" b="b"/>
              <a:pathLst>
                <a:path w="25" h="26" extrusionOk="0">
                  <a:moveTo>
                    <a:pt x="25" y="25"/>
                  </a:moveTo>
                  <a:cubicBezTo>
                    <a:pt x="14" y="18"/>
                    <a:pt x="7" y="11"/>
                    <a:pt x="0" y="1"/>
                  </a:cubicBezTo>
                  <a:cubicBezTo>
                    <a:pt x="7" y="11"/>
                    <a:pt x="14" y="18"/>
                    <a:pt x="2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5272;p76">
              <a:extLst>
                <a:ext uri="{FF2B5EF4-FFF2-40B4-BE49-F238E27FC236}">
                  <a16:creationId xmlns:a16="http://schemas.microsoft.com/office/drawing/2014/main" id="{45224B6A-42E0-25F5-9BC8-923528F7A0BC}"/>
                </a:ext>
              </a:extLst>
            </p:cNvPr>
            <p:cNvSpPr/>
            <p:nvPr/>
          </p:nvSpPr>
          <p:spPr>
            <a:xfrm>
              <a:off x="2423843" y="1854906"/>
              <a:ext cx="299" cy="204"/>
            </a:xfrm>
            <a:custGeom>
              <a:avLst/>
              <a:gdLst/>
              <a:ahLst/>
              <a:cxnLst/>
              <a:rect l="l" t="t" r="r" b="b"/>
              <a:pathLst>
                <a:path w="22" h="15" extrusionOk="0">
                  <a:moveTo>
                    <a:pt x="22" y="14"/>
                  </a:moveTo>
                  <a:cubicBezTo>
                    <a:pt x="15" y="7"/>
                    <a:pt x="8" y="4"/>
                    <a:pt x="1" y="0"/>
                  </a:cubicBezTo>
                  <a:cubicBezTo>
                    <a:pt x="8" y="4"/>
                    <a:pt x="15" y="7"/>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5273;p76">
              <a:extLst>
                <a:ext uri="{FF2B5EF4-FFF2-40B4-BE49-F238E27FC236}">
                  <a16:creationId xmlns:a16="http://schemas.microsoft.com/office/drawing/2014/main" id="{DCA2CAF1-7048-15E1-D046-ACFA5DC1AB43}"/>
                </a:ext>
              </a:extLst>
            </p:cNvPr>
            <p:cNvSpPr/>
            <p:nvPr/>
          </p:nvSpPr>
          <p:spPr>
            <a:xfrm>
              <a:off x="2423422" y="1854621"/>
              <a:ext cx="339" cy="244"/>
            </a:xfrm>
            <a:custGeom>
              <a:avLst/>
              <a:gdLst/>
              <a:ahLst/>
              <a:cxnLst/>
              <a:rect l="l" t="t" r="r" b="b"/>
              <a:pathLst>
                <a:path w="25" h="18" extrusionOk="0">
                  <a:moveTo>
                    <a:pt x="25" y="18"/>
                  </a:moveTo>
                  <a:cubicBezTo>
                    <a:pt x="18" y="11"/>
                    <a:pt x="11" y="4"/>
                    <a:pt x="0" y="0"/>
                  </a:cubicBezTo>
                  <a:cubicBezTo>
                    <a:pt x="11" y="4"/>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5274;p76">
              <a:extLst>
                <a:ext uri="{FF2B5EF4-FFF2-40B4-BE49-F238E27FC236}">
                  <a16:creationId xmlns:a16="http://schemas.microsoft.com/office/drawing/2014/main" id="{0FE2D398-B7CA-2BF3-2FEF-56CFD1607E6F}"/>
                </a:ext>
              </a:extLst>
            </p:cNvPr>
            <p:cNvSpPr/>
            <p:nvPr/>
          </p:nvSpPr>
          <p:spPr>
            <a:xfrm>
              <a:off x="2424847" y="1855381"/>
              <a:ext cx="720" cy="204"/>
            </a:xfrm>
            <a:custGeom>
              <a:avLst/>
              <a:gdLst/>
              <a:ahLst/>
              <a:cxnLst/>
              <a:rect l="l" t="t" r="r" b="b"/>
              <a:pathLst>
                <a:path w="53" h="15" extrusionOk="0">
                  <a:moveTo>
                    <a:pt x="53" y="14"/>
                  </a:moveTo>
                  <a:cubicBezTo>
                    <a:pt x="35" y="11"/>
                    <a:pt x="18" y="7"/>
                    <a:pt x="0" y="0"/>
                  </a:cubicBezTo>
                  <a:cubicBezTo>
                    <a:pt x="18" y="7"/>
                    <a:pt x="35" y="11"/>
                    <a:pt x="53"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5275;p76">
              <a:extLst>
                <a:ext uri="{FF2B5EF4-FFF2-40B4-BE49-F238E27FC236}">
                  <a16:creationId xmlns:a16="http://schemas.microsoft.com/office/drawing/2014/main" id="{FD4E94A7-B9A2-5BF4-37D0-5D920D104247}"/>
                </a:ext>
              </a:extLst>
            </p:cNvPr>
            <p:cNvSpPr/>
            <p:nvPr/>
          </p:nvSpPr>
          <p:spPr>
            <a:xfrm>
              <a:off x="2431365" y="1843827"/>
              <a:ext cx="33048" cy="26544"/>
            </a:xfrm>
            <a:custGeom>
              <a:avLst/>
              <a:gdLst/>
              <a:ahLst/>
              <a:cxnLst/>
              <a:rect l="l" t="t" r="r" b="b"/>
              <a:pathLst>
                <a:path w="2434" h="1955" extrusionOk="0">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5276;p76">
              <a:extLst>
                <a:ext uri="{FF2B5EF4-FFF2-40B4-BE49-F238E27FC236}">
                  <a16:creationId xmlns:a16="http://schemas.microsoft.com/office/drawing/2014/main" id="{7144F256-A3FA-9236-480A-40AE8FEC5931}"/>
                </a:ext>
              </a:extLst>
            </p:cNvPr>
            <p:cNvSpPr/>
            <p:nvPr/>
          </p:nvSpPr>
          <p:spPr>
            <a:xfrm>
              <a:off x="2435682" y="1868117"/>
              <a:ext cx="258" cy="163"/>
            </a:xfrm>
            <a:custGeom>
              <a:avLst/>
              <a:gdLst/>
              <a:ahLst/>
              <a:cxnLst/>
              <a:rect l="l" t="t" r="r" b="b"/>
              <a:pathLst>
                <a:path w="19" h="12" extrusionOk="0">
                  <a:moveTo>
                    <a:pt x="18"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5277;p76">
              <a:extLst>
                <a:ext uri="{FF2B5EF4-FFF2-40B4-BE49-F238E27FC236}">
                  <a16:creationId xmlns:a16="http://schemas.microsoft.com/office/drawing/2014/main" id="{EA62294C-DC9A-C805-917E-A7D452A7B472}"/>
                </a:ext>
              </a:extLst>
            </p:cNvPr>
            <p:cNvSpPr/>
            <p:nvPr/>
          </p:nvSpPr>
          <p:spPr>
            <a:xfrm>
              <a:off x="2432695" y="1865035"/>
              <a:ext cx="204" cy="299"/>
            </a:xfrm>
            <a:custGeom>
              <a:avLst/>
              <a:gdLst/>
              <a:ahLst/>
              <a:cxnLst/>
              <a:rect l="l" t="t" r="r" b="b"/>
              <a:pathLst>
                <a:path w="15" h="22" extrusionOk="0">
                  <a:moveTo>
                    <a:pt x="14"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5278;p76">
              <a:extLst>
                <a:ext uri="{FF2B5EF4-FFF2-40B4-BE49-F238E27FC236}">
                  <a16:creationId xmlns:a16="http://schemas.microsoft.com/office/drawing/2014/main" id="{7BB2F929-B109-D270-617F-77D8E33CF13F}"/>
                </a:ext>
              </a:extLst>
            </p:cNvPr>
            <p:cNvSpPr/>
            <p:nvPr/>
          </p:nvSpPr>
          <p:spPr>
            <a:xfrm>
              <a:off x="2435397" y="1867886"/>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5279;p76">
              <a:extLst>
                <a:ext uri="{FF2B5EF4-FFF2-40B4-BE49-F238E27FC236}">
                  <a16:creationId xmlns:a16="http://schemas.microsoft.com/office/drawing/2014/main" id="{1168D139-2971-8C26-AAA0-37C0F4406CE1}"/>
                </a:ext>
              </a:extLst>
            </p:cNvPr>
            <p:cNvSpPr/>
            <p:nvPr/>
          </p:nvSpPr>
          <p:spPr>
            <a:xfrm>
              <a:off x="2439538" y="1869027"/>
              <a:ext cx="11174" cy="1249"/>
            </a:xfrm>
            <a:custGeom>
              <a:avLst/>
              <a:gdLst/>
              <a:ahLst/>
              <a:cxnLst/>
              <a:rect l="l" t="t" r="r" b="b"/>
              <a:pathLst>
                <a:path w="823" h="92" extrusionOk="0">
                  <a:moveTo>
                    <a:pt x="0" y="0"/>
                  </a:moveTo>
                  <a:lnTo>
                    <a:pt x="0" y="0"/>
                  </a:lnTo>
                  <a:cubicBezTo>
                    <a:pt x="231" y="32"/>
                    <a:pt x="571" y="70"/>
                    <a:pt x="823" y="91"/>
                  </a:cubicBezTo>
                  <a:cubicBezTo>
                    <a:pt x="581" y="70"/>
                    <a:pt x="235"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5280;p76">
              <a:extLst>
                <a:ext uri="{FF2B5EF4-FFF2-40B4-BE49-F238E27FC236}">
                  <a16:creationId xmlns:a16="http://schemas.microsoft.com/office/drawing/2014/main" id="{F12277D3-9DBB-4542-9374-15B9F68CE499}"/>
                </a:ext>
              </a:extLst>
            </p:cNvPr>
            <p:cNvSpPr/>
            <p:nvPr/>
          </p:nvSpPr>
          <p:spPr>
            <a:xfrm>
              <a:off x="2435967" y="1868266"/>
              <a:ext cx="163" cy="149"/>
            </a:xfrm>
            <a:custGeom>
              <a:avLst/>
              <a:gdLst/>
              <a:ahLst/>
              <a:cxnLst/>
              <a:rect l="l" t="t" r="r" b="b"/>
              <a:pathLst>
                <a:path w="12" h="11" extrusionOk="0">
                  <a:moveTo>
                    <a:pt x="11" y="11"/>
                  </a:moveTo>
                  <a:lnTo>
                    <a:pt x="11" y="1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5281;p76">
              <a:extLst>
                <a:ext uri="{FF2B5EF4-FFF2-40B4-BE49-F238E27FC236}">
                  <a16:creationId xmlns:a16="http://schemas.microsoft.com/office/drawing/2014/main" id="{9A09A1A8-9901-3A11-EF92-7EE77C5DA465}"/>
                </a:ext>
              </a:extLst>
            </p:cNvPr>
            <p:cNvSpPr/>
            <p:nvPr/>
          </p:nvSpPr>
          <p:spPr>
            <a:xfrm>
              <a:off x="2432315" y="1864505"/>
              <a:ext cx="244" cy="353"/>
            </a:xfrm>
            <a:custGeom>
              <a:avLst/>
              <a:gdLst/>
              <a:ahLst/>
              <a:cxnLst/>
              <a:rect l="l" t="t" r="r" b="b"/>
              <a:pathLst>
                <a:path w="18" h="26" extrusionOk="0">
                  <a:moveTo>
                    <a:pt x="1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5282;p76">
              <a:extLst>
                <a:ext uri="{FF2B5EF4-FFF2-40B4-BE49-F238E27FC236}">
                  <a16:creationId xmlns:a16="http://schemas.microsoft.com/office/drawing/2014/main" id="{AD0B2BB3-2DB4-EF3B-82C7-B434345B6470}"/>
                </a:ext>
              </a:extLst>
            </p:cNvPr>
            <p:cNvSpPr/>
            <p:nvPr/>
          </p:nvSpPr>
          <p:spPr>
            <a:xfrm>
              <a:off x="2431365" y="1862645"/>
              <a:ext cx="149" cy="353"/>
            </a:xfrm>
            <a:custGeom>
              <a:avLst/>
              <a:gdLst/>
              <a:ahLst/>
              <a:cxnLst/>
              <a:rect l="l" t="t" r="r" b="b"/>
              <a:pathLst>
                <a:path w="11" h="26" extrusionOk="0">
                  <a:moveTo>
                    <a:pt x="0" y="1"/>
                  </a:moveTo>
                  <a:cubicBezTo>
                    <a:pt x="4" y="8"/>
                    <a:pt x="7" y="15"/>
                    <a:pt x="11" y="26"/>
                  </a:cubicBezTo>
                  <a:cubicBezTo>
                    <a:pt x="7"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5283;p76">
              <a:extLst>
                <a:ext uri="{FF2B5EF4-FFF2-40B4-BE49-F238E27FC236}">
                  <a16:creationId xmlns:a16="http://schemas.microsoft.com/office/drawing/2014/main" id="{29D59B76-7B7A-37B1-0136-BC599D9DD714}"/>
                </a:ext>
              </a:extLst>
            </p:cNvPr>
            <p:cNvSpPr/>
            <p:nvPr/>
          </p:nvSpPr>
          <p:spPr>
            <a:xfrm>
              <a:off x="2435071" y="1867601"/>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5284;p76">
              <a:extLst>
                <a:ext uri="{FF2B5EF4-FFF2-40B4-BE49-F238E27FC236}">
                  <a16:creationId xmlns:a16="http://schemas.microsoft.com/office/drawing/2014/main" id="{B33DE9A5-01A0-E164-1B28-B202DEBA64B8}"/>
                </a:ext>
              </a:extLst>
            </p:cNvPr>
            <p:cNvSpPr/>
            <p:nvPr/>
          </p:nvSpPr>
          <p:spPr>
            <a:xfrm>
              <a:off x="2433021" y="1865551"/>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5285;p76">
              <a:extLst>
                <a:ext uri="{FF2B5EF4-FFF2-40B4-BE49-F238E27FC236}">
                  <a16:creationId xmlns:a16="http://schemas.microsoft.com/office/drawing/2014/main" id="{20310613-0447-8F39-7B5A-EF3D8F3A37F4}"/>
                </a:ext>
              </a:extLst>
            </p:cNvPr>
            <p:cNvSpPr/>
            <p:nvPr/>
          </p:nvSpPr>
          <p:spPr>
            <a:xfrm>
              <a:off x="2434732" y="1867316"/>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5286;p76">
              <a:extLst>
                <a:ext uri="{FF2B5EF4-FFF2-40B4-BE49-F238E27FC236}">
                  <a16:creationId xmlns:a16="http://schemas.microsoft.com/office/drawing/2014/main" id="{2F3A802C-2E7A-2BB9-A955-1E6939AC6293}"/>
                </a:ext>
              </a:extLst>
            </p:cNvPr>
            <p:cNvSpPr/>
            <p:nvPr/>
          </p:nvSpPr>
          <p:spPr>
            <a:xfrm>
              <a:off x="2433456" y="1865985"/>
              <a:ext cx="299" cy="339"/>
            </a:xfrm>
            <a:custGeom>
              <a:avLst/>
              <a:gdLst/>
              <a:ahLst/>
              <a:cxnLst/>
              <a:rect l="l" t="t" r="r" b="b"/>
              <a:pathLst>
                <a:path w="22" h="25" extrusionOk="0">
                  <a:moveTo>
                    <a:pt x="21"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5287;p76">
              <a:extLst>
                <a:ext uri="{FF2B5EF4-FFF2-40B4-BE49-F238E27FC236}">
                  <a16:creationId xmlns:a16="http://schemas.microsoft.com/office/drawing/2014/main" id="{A99A7C7D-F390-8B23-D050-23F6D177E3F9}"/>
                </a:ext>
              </a:extLst>
            </p:cNvPr>
            <p:cNvSpPr/>
            <p:nvPr/>
          </p:nvSpPr>
          <p:spPr>
            <a:xfrm>
              <a:off x="2434352" y="1866936"/>
              <a:ext cx="258" cy="244"/>
            </a:xfrm>
            <a:custGeom>
              <a:avLst/>
              <a:gdLst/>
              <a:ahLst/>
              <a:cxnLst/>
              <a:rect l="l" t="t" r="r" b="b"/>
              <a:pathLst>
                <a:path w="19" h="18" extrusionOk="0">
                  <a:moveTo>
                    <a:pt x="18"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5288;p76">
              <a:extLst>
                <a:ext uri="{FF2B5EF4-FFF2-40B4-BE49-F238E27FC236}">
                  <a16:creationId xmlns:a16="http://schemas.microsoft.com/office/drawing/2014/main" id="{B77C2F7E-9979-E617-323E-85546CC309CB}"/>
                </a:ext>
              </a:extLst>
            </p:cNvPr>
            <p:cNvSpPr/>
            <p:nvPr/>
          </p:nvSpPr>
          <p:spPr>
            <a:xfrm>
              <a:off x="2431935" y="1863840"/>
              <a:ext cx="244" cy="448"/>
            </a:xfrm>
            <a:custGeom>
              <a:avLst/>
              <a:gdLst/>
              <a:ahLst/>
              <a:cxnLst/>
              <a:rect l="l" t="t" r="r" b="b"/>
              <a:pathLst>
                <a:path w="18" h="33" extrusionOk="0">
                  <a:moveTo>
                    <a:pt x="18" y="32"/>
                  </a:moveTo>
                  <a:cubicBezTo>
                    <a:pt x="11" y="22"/>
                    <a:pt x="7" y="11"/>
                    <a:pt x="0" y="1"/>
                  </a:cubicBezTo>
                  <a:cubicBezTo>
                    <a:pt x="7" y="11"/>
                    <a:pt x="11" y="22"/>
                    <a:pt x="1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5289;p76">
              <a:extLst>
                <a:ext uri="{FF2B5EF4-FFF2-40B4-BE49-F238E27FC236}">
                  <a16:creationId xmlns:a16="http://schemas.microsoft.com/office/drawing/2014/main" id="{F5312F63-9F4B-184D-6CCB-475EF1D272CD}"/>
                </a:ext>
              </a:extLst>
            </p:cNvPr>
            <p:cNvSpPr/>
            <p:nvPr/>
          </p:nvSpPr>
          <p:spPr>
            <a:xfrm>
              <a:off x="2433836" y="1866460"/>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5290;p76">
              <a:extLst>
                <a:ext uri="{FF2B5EF4-FFF2-40B4-BE49-F238E27FC236}">
                  <a16:creationId xmlns:a16="http://schemas.microsoft.com/office/drawing/2014/main" id="{9DB35EAC-6ED3-76F0-58E0-8EC41E8C61A9}"/>
                </a:ext>
              </a:extLst>
            </p:cNvPr>
            <p:cNvSpPr/>
            <p:nvPr/>
          </p:nvSpPr>
          <p:spPr>
            <a:xfrm>
              <a:off x="2431595" y="1863134"/>
              <a:ext cx="258" cy="625"/>
            </a:xfrm>
            <a:custGeom>
              <a:avLst/>
              <a:gdLst/>
              <a:ahLst/>
              <a:cxnLst/>
              <a:rect l="l" t="t" r="r" b="b"/>
              <a:pathLst>
                <a:path w="19" h="46" extrusionOk="0">
                  <a:moveTo>
                    <a:pt x="18" y="46"/>
                  </a:moveTo>
                  <a:cubicBezTo>
                    <a:pt x="11" y="32"/>
                    <a:pt x="4" y="14"/>
                    <a:pt x="1" y="0"/>
                  </a:cubicBezTo>
                  <a:cubicBezTo>
                    <a:pt x="4" y="14"/>
                    <a:pt x="11" y="32"/>
                    <a:pt x="18"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5291;p76">
              <a:extLst>
                <a:ext uri="{FF2B5EF4-FFF2-40B4-BE49-F238E27FC236}">
                  <a16:creationId xmlns:a16="http://schemas.microsoft.com/office/drawing/2014/main" id="{33C355B6-7E7A-939C-8DB3-3AD1DBE494A5}"/>
                </a:ext>
              </a:extLst>
            </p:cNvPr>
            <p:cNvSpPr/>
            <p:nvPr/>
          </p:nvSpPr>
          <p:spPr>
            <a:xfrm>
              <a:off x="2452274" y="1864560"/>
              <a:ext cx="2295" cy="5811"/>
            </a:xfrm>
            <a:custGeom>
              <a:avLst/>
              <a:gdLst/>
              <a:ahLst/>
              <a:cxnLst/>
              <a:rect l="l" t="t" r="r" b="b"/>
              <a:pathLst>
                <a:path w="169" h="428" extrusionOk="0">
                  <a:moveTo>
                    <a:pt x="0" y="427"/>
                  </a:moveTo>
                  <a:lnTo>
                    <a:pt x="16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5292;p76">
              <a:extLst>
                <a:ext uri="{FF2B5EF4-FFF2-40B4-BE49-F238E27FC236}">
                  <a16:creationId xmlns:a16="http://schemas.microsoft.com/office/drawing/2014/main" id="{6E71E05E-402E-7239-D230-8C02F51A88EB}"/>
                </a:ext>
              </a:extLst>
            </p:cNvPr>
            <p:cNvSpPr/>
            <p:nvPr/>
          </p:nvSpPr>
          <p:spPr>
            <a:xfrm>
              <a:off x="2782384" y="1996356"/>
              <a:ext cx="29246" cy="38139"/>
            </a:xfrm>
            <a:custGeom>
              <a:avLst/>
              <a:gdLst/>
              <a:ahLst/>
              <a:cxnLst/>
              <a:rect l="l" t="t" r="r" b="b"/>
              <a:pathLst>
                <a:path w="2154" h="2809" extrusionOk="0">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5293;p76">
              <a:extLst>
                <a:ext uri="{FF2B5EF4-FFF2-40B4-BE49-F238E27FC236}">
                  <a16:creationId xmlns:a16="http://schemas.microsoft.com/office/drawing/2014/main" id="{5F68D875-83CD-2FCB-593A-6ED46F68BAFE}"/>
                </a:ext>
              </a:extLst>
            </p:cNvPr>
            <p:cNvSpPr/>
            <p:nvPr/>
          </p:nvSpPr>
          <p:spPr>
            <a:xfrm>
              <a:off x="2853543" y="1995460"/>
              <a:ext cx="70169" cy="41954"/>
            </a:xfrm>
            <a:custGeom>
              <a:avLst/>
              <a:gdLst/>
              <a:ahLst/>
              <a:cxnLst/>
              <a:rect l="l" t="t" r="r" b="b"/>
              <a:pathLst>
                <a:path w="5168" h="3090" extrusionOk="0">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5294;p76">
              <a:extLst>
                <a:ext uri="{FF2B5EF4-FFF2-40B4-BE49-F238E27FC236}">
                  <a16:creationId xmlns:a16="http://schemas.microsoft.com/office/drawing/2014/main" id="{CF86FAB7-D7B4-8F3F-E529-BFFFACE81F5E}"/>
                </a:ext>
              </a:extLst>
            </p:cNvPr>
            <p:cNvSpPr/>
            <p:nvPr/>
          </p:nvSpPr>
          <p:spPr>
            <a:xfrm>
              <a:off x="2791942"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5295;p76">
              <a:extLst>
                <a:ext uri="{FF2B5EF4-FFF2-40B4-BE49-F238E27FC236}">
                  <a16:creationId xmlns:a16="http://schemas.microsoft.com/office/drawing/2014/main" id="{BE48CDD5-0AB7-45AC-535D-24A968CA1CEB}"/>
                </a:ext>
              </a:extLst>
            </p:cNvPr>
            <p:cNvSpPr/>
            <p:nvPr/>
          </p:nvSpPr>
          <p:spPr>
            <a:xfrm>
              <a:off x="2790367" y="2002059"/>
              <a:ext cx="299" cy="68"/>
            </a:xfrm>
            <a:custGeom>
              <a:avLst/>
              <a:gdLst/>
              <a:ahLst/>
              <a:cxnLst/>
              <a:rect l="l" t="t" r="r" b="b"/>
              <a:pathLst>
                <a:path w="22" h="5" extrusionOk="0">
                  <a:moveTo>
                    <a:pt x="1" y="1"/>
                  </a:moveTo>
                  <a:lnTo>
                    <a:pt x="2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5296;p76">
              <a:extLst>
                <a:ext uri="{FF2B5EF4-FFF2-40B4-BE49-F238E27FC236}">
                  <a16:creationId xmlns:a16="http://schemas.microsoft.com/office/drawing/2014/main" id="{23DC6955-B20D-62E6-F650-F60F316F8565}"/>
                </a:ext>
              </a:extLst>
            </p:cNvPr>
            <p:cNvSpPr/>
            <p:nvPr/>
          </p:nvSpPr>
          <p:spPr>
            <a:xfrm>
              <a:off x="2792458" y="2002154"/>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5297;p76">
              <a:extLst>
                <a:ext uri="{FF2B5EF4-FFF2-40B4-BE49-F238E27FC236}">
                  <a16:creationId xmlns:a16="http://schemas.microsoft.com/office/drawing/2014/main" id="{258423ED-1C59-F6F4-A7F0-6169BF81654E}"/>
                </a:ext>
              </a:extLst>
            </p:cNvPr>
            <p:cNvSpPr/>
            <p:nvPr/>
          </p:nvSpPr>
          <p:spPr>
            <a:xfrm>
              <a:off x="2790843" y="2002113"/>
              <a:ext cx="394" cy="14"/>
            </a:xfrm>
            <a:custGeom>
              <a:avLst/>
              <a:gdLst/>
              <a:ahLst/>
              <a:cxnLst/>
              <a:rect l="l" t="t" r="r" b="b"/>
              <a:pathLst>
                <a:path w="29" h="1" extrusionOk="0">
                  <a:moveTo>
                    <a:pt x="1" y="0"/>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5298;p76">
              <a:extLst>
                <a:ext uri="{FF2B5EF4-FFF2-40B4-BE49-F238E27FC236}">
                  <a16:creationId xmlns:a16="http://schemas.microsoft.com/office/drawing/2014/main" id="{0271722B-0258-F676-44E4-C1ED81E34385}"/>
                </a:ext>
              </a:extLst>
            </p:cNvPr>
            <p:cNvSpPr/>
            <p:nvPr/>
          </p:nvSpPr>
          <p:spPr>
            <a:xfrm>
              <a:off x="2793463" y="2002059"/>
              <a:ext cx="353" cy="14"/>
            </a:xfrm>
            <a:custGeom>
              <a:avLst/>
              <a:gdLst/>
              <a:ahLst/>
              <a:cxnLst/>
              <a:rect l="l" t="t" r="r" b="b"/>
              <a:pathLst>
                <a:path w="26" h="1" extrusionOk="0">
                  <a:moveTo>
                    <a:pt x="1"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5299;p76">
              <a:extLst>
                <a:ext uri="{FF2B5EF4-FFF2-40B4-BE49-F238E27FC236}">
                  <a16:creationId xmlns:a16="http://schemas.microsoft.com/office/drawing/2014/main" id="{6D0D0C1E-8D19-5BB1-F820-064F821C2E78}"/>
                </a:ext>
              </a:extLst>
            </p:cNvPr>
            <p:cNvSpPr/>
            <p:nvPr/>
          </p:nvSpPr>
          <p:spPr>
            <a:xfrm>
              <a:off x="2792947" y="2002113"/>
              <a:ext cx="380" cy="14"/>
            </a:xfrm>
            <a:custGeom>
              <a:avLst/>
              <a:gdLst/>
              <a:ahLst/>
              <a:cxnLst/>
              <a:rect l="l" t="t" r="r" b="b"/>
              <a:pathLst>
                <a:path w="28"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5300;p76">
              <a:extLst>
                <a:ext uri="{FF2B5EF4-FFF2-40B4-BE49-F238E27FC236}">
                  <a16:creationId xmlns:a16="http://schemas.microsoft.com/office/drawing/2014/main" id="{BAFBB4F5-EEB6-3B02-895C-2D287BEA1FBE}"/>
                </a:ext>
              </a:extLst>
            </p:cNvPr>
            <p:cNvSpPr/>
            <p:nvPr/>
          </p:nvSpPr>
          <p:spPr>
            <a:xfrm>
              <a:off x="2793938" y="2002018"/>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5301;p76">
              <a:extLst>
                <a:ext uri="{FF2B5EF4-FFF2-40B4-BE49-F238E27FC236}">
                  <a16:creationId xmlns:a16="http://schemas.microsoft.com/office/drawing/2014/main" id="{791F4C6D-8D4F-4539-85C1-39AB98A2BA73}"/>
                </a:ext>
              </a:extLst>
            </p:cNvPr>
            <p:cNvSpPr/>
            <p:nvPr/>
          </p:nvSpPr>
          <p:spPr>
            <a:xfrm>
              <a:off x="2788657" y="2001448"/>
              <a:ext cx="353" cy="244"/>
            </a:xfrm>
            <a:custGeom>
              <a:avLst/>
              <a:gdLst/>
              <a:ahLst/>
              <a:cxnLst/>
              <a:rect l="l" t="t" r="r" b="b"/>
              <a:pathLst>
                <a:path w="26" h="18" extrusionOk="0">
                  <a:moveTo>
                    <a:pt x="1" y="0"/>
                  </a:moveTo>
                  <a:cubicBezTo>
                    <a:pt x="8" y="7"/>
                    <a:pt x="15" y="11"/>
                    <a:pt x="25" y="18"/>
                  </a:cubicBezTo>
                  <a:cubicBezTo>
                    <a:pt x="15" y="11"/>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5302;p76">
              <a:extLst>
                <a:ext uri="{FF2B5EF4-FFF2-40B4-BE49-F238E27FC236}">
                  <a16:creationId xmlns:a16="http://schemas.microsoft.com/office/drawing/2014/main" id="{20A90D75-4606-0E97-9D6E-A212B22AF4D5}"/>
                </a:ext>
              </a:extLst>
            </p:cNvPr>
            <p:cNvSpPr/>
            <p:nvPr/>
          </p:nvSpPr>
          <p:spPr>
            <a:xfrm>
              <a:off x="2783524" y="1996546"/>
              <a:ext cx="394" cy="68"/>
            </a:xfrm>
            <a:custGeom>
              <a:avLst/>
              <a:gdLst/>
              <a:ahLst/>
              <a:cxnLst/>
              <a:rect l="l" t="t" r="r" b="b"/>
              <a:pathLst>
                <a:path w="29" h="5" extrusionOk="0">
                  <a:moveTo>
                    <a:pt x="1" y="1"/>
                  </a:moveTo>
                  <a:lnTo>
                    <a:pt x="29"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5303;p76">
              <a:extLst>
                <a:ext uri="{FF2B5EF4-FFF2-40B4-BE49-F238E27FC236}">
                  <a16:creationId xmlns:a16="http://schemas.microsoft.com/office/drawing/2014/main" id="{D79979F3-0DB8-267D-B97B-788ECC896AEA}"/>
                </a:ext>
              </a:extLst>
            </p:cNvPr>
            <p:cNvSpPr/>
            <p:nvPr/>
          </p:nvSpPr>
          <p:spPr>
            <a:xfrm>
              <a:off x="2782343" y="1996506"/>
              <a:ext cx="244" cy="14"/>
            </a:xfrm>
            <a:custGeom>
              <a:avLst/>
              <a:gdLst/>
              <a:ahLst/>
              <a:cxnLst/>
              <a:rect l="l" t="t" r="r" b="b"/>
              <a:pathLst>
                <a:path w="18" h="1" extrusionOk="0">
                  <a:moveTo>
                    <a:pt x="0" y="0"/>
                  </a:moveTo>
                  <a:lnTo>
                    <a:pt x="0" y="0"/>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5304;p76">
              <a:extLst>
                <a:ext uri="{FF2B5EF4-FFF2-40B4-BE49-F238E27FC236}">
                  <a16:creationId xmlns:a16="http://schemas.microsoft.com/office/drawing/2014/main" id="{74A8D308-9757-141C-A4CD-84C144C048D8}"/>
                </a:ext>
              </a:extLst>
            </p:cNvPr>
            <p:cNvSpPr/>
            <p:nvPr/>
          </p:nvSpPr>
          <p:spPr>
            <a:xfrm>
              <a:off x="2789471" y="2001869"/>
              <a:ext cx="299" cy="109"/>
            </a:xfrm>
            <a:custGeom>
              <a:avLst/>
              <a:gdLst/>
              <a:ahLst/>
              <a:cxnLst/>
              <a:rect l="l" t="t" r="r" b="b"/>
              <a:pathLst>
                <a:path w="22" h="8" extrusionOk="0">
                  <a:moveTo>
                    <a:pt x="0" y="1"/>
                  </a:moveTo>
                  <a:lnTo>
                    <a:pt x="2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5305;p76">
              <a:extLst>
                <a:ext uri="{FF2B5EF4-FFF2-40B4-BE49-F238E27FC236}">
                  <a16:creationId xmlns:a16="http://schemas.microsoft.com/office/drawing/2014/main" id="{6FB5432F-0DF0-774F-7B97-227582370B7C}"/>
                </a:ext>
              </a:extLst>
            </p:cNvPr>
            <p:cNvSpPr/>
            <p:nvPr/>
          </p:nvSpPr>
          <p:spPr>
            <a:xfrm>
              <a:off x="2789091" y="2001733"/>
              <a:ext cx="244" cy="109"/>
            </a:xfrm>
            <a:custGeom>
              <a:avLst/>
              <a:gdLst/>
              <a:ahLst/>
              <a:cxnLst/>
              <a:rect l="l" t="t" r="r" b="b"/>
              <a:pathLst>
                <a:path w="18" h="8" extrusionOk="0">
                  <a:moveTo>
                    <a:pt x="0"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5306;p76">
              <a:extLst>
                <a:ext uri="{FF2B5EF4-FFF2-40B4-BE49-F238E27FC236}">
                  <a16:creationId xmlns:a16="http://schemas.microsoft.com/office/drawing/2014/main" id="{3218A729-1DAA-D81D-45A9-38688D9B8046}"/>
                </a:ext>
              </a:extLst>
            </p:cNvPr>
            <p:cNvSpPr/>
            <p:nvPr/>
          </p:nvSpPr>
          <p:spPr>
            <a:xfrm>
              <a:off x="2789892" y="2001964"/>
              <a:ext cx="299" cy="109"/>
            </a:xfrm>
            <a:custGeom>
              <a:avLst/>
              <a:gdLst/>
              <a:ahLst/>
              <a:cxnLst/>
              <a:rect l="l" t="t" r="r" b="b"/>
              <a:pathLst>
                <a:path w="22" h="8" extrusionOk="0">
                  <a:moveTo>
                    <a:pt x="1" y="1"/>
                  </a:moveTo>
                  <a:lnTo>
                    <a:pt x="2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5307;p76">
              <a:extLst>
                <a:ext uri="{FF2B5EF4-FFF2-40B4-BE49-F238E27FC236}">
                  <a16:creationId xmlns:a16="http://schemas.microsoft.com/office/drawing/2014/main" id="{8755C791-AE7E-6818-66D5-B30E548B88D6}"/>
                </a:ext>
              </a:extLst>
            </p:cNvPr>
            <p:cNvSpPr/>
            <p:nvPr/>
          </p:nvSpPr>
          <p:spPr>
            <a:xfrm>
              <a:off x="2794943" y="200186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5308;p76">
              <a:extLst>
                <a:ext uri="{FF2B5EF4-FFF2-40B4-BE49-F238E27FC236}">
                  <a16:creationId xmlns:a16="http://schemas.microsoft.com/office/drawing/2014/main" id="{F70D9FD2-AACB-5432-6724-A947E1ECC90E}"/>
                </a:ext>
              </a:extLst>
            </p:cNvPr>
            <p:cNvSpPr/>
            <p:nvPr/>
          </p:nvSpPr>
          <p:spPr>
            <a:xfrm>
              <a:off x="2796083" y="200025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5309;p76">
              <a:extLst>
                <a:ext uri="{FF2B5EF4-FFF2-40B4-BE49-F238E27FC236}">
                  <a16:creationId xmlns:a16="http://schemas.microsoft.com/office/drawing/2014/main" id="{37B98E95-B7EB-616D-F17A-E9804A03BEF8}"/>
                </a:ext>
              </a:extLst>
            </p:cNvPr>
            <p:cNvSpPr/>
            <p:nvPr/>
          </p:nvSpPr>
          <p:spPr>
            <a:xfrm>
              <a:off x="2791847" y="200215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5310;p76">
              <a:extLst>
                <a:ext uri="{FF2B5EF4-FFF2-40B4-BE49-F238E27FC236}">
                  <a16:creationId xmlns:a16="http://schemas.microsoft.com/office/drawing/2014/main" id="{917D84AF-DD0C-A1C4-A526-476EB2EF43AF}"/>
                </a:ext>
              </a:extLst>
            </p:cNvPr>
            <p:cNvSpPr/>
            <p:nvPr/>
          </p:nvSpPr>
          <p:spPr>
            <a:xfrm>
              <a:off x="2794563" y="2001923"/>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5311;p76">
              <a:extLst>
                <a:ext uri="{FF2B5EF4-FFF2-40B4-BE49-F238E27FC236}">
                  <a16:creationId xmlns:a16="http://schemas.microsoft.com/office/drawing/2014/main" id="{584A7A30-B384-652C-1012-02AEFE67ECDB}"/>
                </a:ext>
              </a:extLst>
            </p:cNvPr>
            <p:cNvSpPr/>
            <p:nvPr/>
          </p:nvSpPr>
          <p:spPr>
            <a:xfrm>
              <a:off x="2794794" y="200192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5312;p76">
              <a:extLst>
                <a:ext uri="{FF2B5EF4-FFF2-40B4-BE49-F238E27FC236}">
                  <a16:creationId xmlns:a16="http://schemas.microsoft.com/office/drawing/2014/main" id="{DCC93DC2-2ABC-E085-DA58-9C8116C53F23}"/>
                </a:ext>
              </a:extLst>
            </p:cNvPr>
            <p:cNvSpPr/>
            <p:nvPr/>
          </p:nvSpPr>
          <p:spPr>
            <a:xfrm>
              <a:off x="2796124" y="2000022"/>
              <a:ext cx="68" cy="149"/>
            </a:xfrm>
            <a:custGeom>
              <a:avLst/>
              <a:gdLst/>
              <a:ahLst/>
              <a:cxnLst/>
              <a:rect l="l" t="t" r="r" b="b"/>
              <a:pathLst>
                <a:path w="5" h="11" extrusionOk="0">
                  <a:moveTo>
                    <a:pt x="1" y="11"/>
                  </a:moveTo>
                  <a:cubicBezTo>
                    <a:pt x="1" y="7"/>
                    <a:pt x="1" y="4"/>
                    <a:pt x="4" y="0"/>
                  </a:cubicBez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5313;p76">
              <a:extLst>
                <a:ext uri="{FF2B5EF4-FFF2-40B4-BE49-F238E27FC236}">
                  <a16:creationId xmlns:a16="http://schemas.microsoft.com/office/drawing/2014/main" id="{0102489D-47FC-E2EE-9C77-451C4A4C08C6}"/>
                </a:ext>
              </a:extLst>
            </p:cNvPr>
            <p:cNvSpPr/>
            <p:nvPr/>
          </p:nvSpPr>
          <p:spPr>
            <a:xfrm>
              <a:off x="2796749" y="199916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5314;p76">
              <a:extLst>
                <a:ext uri="{FF2B5EF4-FFF2-40B4-BE49-F238E27FC236}">
                  <a16:creationId xmlns:a16="http://schemas.microsoft.com/office/drawing/2014/main" id="{6858C6DF-3662-8C5E-C2CC-089EEA93BDD6}"/>
                </a:ext>
              </a:extLst>
            </p:cNvPr>
            <p:cNvSpPr/>
            <p:nvPr/>
          </p:nvSpPr>
          <p:spPr>
            <a:xfrm>
              <a:off x="2796559" y="1999208"/>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5315;p76">
              <a:extLst>
                <a:ext uri="{FF2B5EF4-FFF2-40B4-BE49-F238E27FC236}">
                  <a16:creationId xmlns:a16="http://schemas.microsoft.com/office/drawing/2014/main" id="{1AF3C0A5-FE9E-DE6E-9086-3E7DC0AF65DB}"/>
                </a:ext>
              </a:extLst>
            </p:cNvPr>
            <p:cNvSpPr/>
            <p:nvPr/>
          </p:nvSpPr>
          <p:spPr>
            <a:xfrm>
              <a:off x="2796178" y="1999737"/>
              <a:ext cx="54" cy="204"/>
            </a:xfrm>
            <a:custGeom>
              <a:avLst/>
              <a:gdLst/>
              <a:ahLst/>
              <a:cxnLst/>
              <a:rect l="l" t="t" r="r" b="b"/>
              <a:pathLst>
                <a:path w="4" h="15" extrusionOk="0">
                  <a:moveTo>
                    <a:pt x="0" y="14"/>
                  </a:moveTo>
                  <a:cubicBezTo>
                    <a:pt x="0" y="11"/>
                    <a:pt x="4" y="7"/>
                    <a:pt x="4" y="0"/>
                  </a:cubicBezTo>
                  <a:cubicBezTo>
                    <a:pt x="4" y="7"/>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5316;p76">
              <a:extLst>
                <a:ext uri="{FF2B5EF4-FFF2-40B4-BE49-F238E27FC236}">
                  <a16:creationId xmlns:a16="http://schemas.microsoft.com/office/drawing/2014/main" id="{F704B3EE-C196-7B92-83F2-3B0BE7726BCD}"/>
                </a:ext>
              </a:extLst>
            </p:cNvPr>
            <p:cNvSpPr/>
            <p:nvPr/>
          </p:nvSpPr>
          <p:spPr>
            <a:xfrm>
              <a:off x="2796369" y="1999398"/>
              <a:ext cx="149" cy="109"/>
            </a:xfrm>
            <a:custGeom>
              <a:avLst/>
              <a:gdLst/>
              <a:ahLst/>
              <a:cxnLst/>
              <a:rect l="l" t="t" r="r" b="b"/>
              <a:pathLst>
                <a:path w="11" h="8" extrusionOk="0">
                  <a:moveTo>
                    <a:pt x="0" y="8"/>
                  </a:moveTo>
                  <a:cubicBezTo>
                    <a:pt x="4" y="4"/>
                    <a:pt x="7" y="1"/>
                    <a:pt x="11" y="1"/>
                  </a:cubicBezTo>
                  <a:cubicBezTo>
                    <a:pt x="7" y="1"/>
                    <a:pt x="4" y="4"/>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5317;p76">
              <a:extLst>
                <a:ext uri="{FF2B5EF4-FFF2-40B4-BE49-F238E27FC236}">
                  <a16:creationId xmlns:a16="http://schemas.microsoft.com/office/drawing/2014/main" id="{8041D678-3E6E-B1FC-A2B7-1EF066AA521A}"/>
                </a:ext>
              </a:extLst>
            </p:cNvPr>
            <p:cNvSpPr/>
            <p:nvPr/>
          </p:nvSpPr>
          <p:spPr>
            <a:xfrm>
              <a:off x="2796274" y="1999547"/>
              <a:ext cx="109" cy="204"/>
            </a:xfrm>
            <a:custGeom>
              <a:avLst/>
              <a:gdLst/>
              <a:ahLst/>
              <a:cxnLst/>
              <a:rect l="l" t="t" r="r" b="b"/>
              <a:pathLst>
                <a:path w="8" h="15" extrusionOk="0">
                  <a:moveTo>
                    <a:pt x="0" y="14"/>
                  </a:moveTo>
                  <a:cubicBezTo>
                    <a:pt x="0" y="11"/>
                    <a:pt x="4" y="4"/>
                    <a:pt x="7" y="0"/>
                  </a:cubicBezTo>
                  <a:cubicBezTo>
                    <a:pt x="4" y="4"/>
                    <a:pt x="0" y="11"/>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5318;p76">
              <a:extLst>
                <a:ext uri="{FF2B5EF4-FFF2-40B4-BE49-F238E27FC236}">
                  <a16:creationId xmlns:a16="http://schemas.microsoft.com/office/drawing/2014/main" id="{781443EF-888E-22D7-6380-496EE8ED8AD1}"/>
                </a:ext>
              </a:extLst>
            </p:cNvPr>
            <p:cNvSpPr/>
            <p:nvPr/>
          </p:nvSpPr>
          <p:spPr>
            <a:xfrm>
              <a:off x="2794223" y="2001964"/>
              <a:ext cx="299" cy="68"/>
            </a:xfrm>
            <a:custGeom>
              <a:avLst/>
              <a:gdLst/>
              <a:ahLst/>
              <a:cxnLst/>
              <a:rect l="l" t="t" r="r" b="b"/>
              <a:pathLst>
                <a:path w="22" h="5" extrusionOk="0">
                  <a:moveTo>
                    <a:pt x="1" y="4"/>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5319;p76">
              <a:extLst>
                <a:ext uri="{FF2B5EF4-FFF2-40B4-BE49-F238E27FC236}">
                  <a16:creationId xmlns:a16="http://schemas.microsoft.com/office/drawing/2014/main" id="{08FDA974-F1C3-1502-47F4-1D49470CF1A6}"/>
                </a:ext>
              </a:extLst>
            </p:cNvPr>
            <p:cNvSpPr/>
            <p:nvPr/>
          </p:nvSpPr>
          <p:spPr>
            <a:xfrm>
              <a:off x="2887582" y="2010097"/>
              <a:ext cx="6572" cy="4100"/>
            </a:xfrm>
            <a:custGeom>
              <a:avLst/>
              <a:gdLst/>
              <a:ahLst/>
              <a:cxnLst/>
              <a:rect l="l" t="t" r="r" b="b"/>
              <a:pathLst>
                <a:path w="484" h="302" extrusionOk="0">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5320;p76">
              <a:extLst>
                <a:ext uri="{FF2B5EF4-FFF2-40B4-BE49-F238E27FC236}">
                  <a16:creationId xmlns:a16="http://schemas.microsoft.com/office/drawing/2014/main" id="{F20531DF-3A42-4415-9CD9-7EBF356F5828}"/>
                </a:ext>
              </a:extLst>
            </p:cNvPr>
            <p:cNvSpPr/>
            <p:nvPr/>
          </p:nvSpPr>
          <p:spPr>
            <a:xfrm>
              <a:off x="2888668" y="2013192"/>
              <a:ext cx="204" cy="244"/>
            </a:xfrm>
            <a:custGeom>
              <a:avLst/>
              <a:gdLst/>
              <a:ahLst/>
              <a:cxnLst/>
              <a:rect l="l" t="t" r="r" b="b"/>
              <a:pathLst>
                <a:path w="15" h="18" extrusionOk="0">
                  <a:moveTo>
                    <a:pt x="15"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5321;p76">
              <a:extLst>
                <a:ext uri="{FF2B5EF4-FFF2-40B4-BE49-F238E27FC236}">
                  <a16:creationId xmlns:a16="http://schemas.microsoft.com/office/drawing/2014/main" id="{18AB7705-C265-1377-5510-95ED053FF129}"/>
                </a:ext>
              </a:extLst>
            </p:cNvPr>
            <p:cNvSpPr/>
            <p:nvPr/>
          </p:nvSpPr>
          <p:spPr>
            <a:xfrm>
              <a:off x="2888913" y="2013478"/>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5322;p76">
              <a:extLst>
                <a:ext uri="{FF2B5EF4-FFF2-40B4-BE49-F238E27FC236}">
                  <a16:creationId xmlns:a16="http://schemas.microsoft.com/office/drawing/2014/main" id="{CDB74ED1-5C88-7806-B034-357E12008FAB}"/>
                </a:ext>
              </a:extLst>
            </p:cNvPr>
            <p:cNvSpPr/>
            <p:nvPr/>
          </p:nvSpPr>
          <p:spPr>
            <a:xfrm>
              <a:off x="2888438" y="2012907"/>
              <a:ext cx="149" cy="204"/>
            </a:xfrm>
            <a:custGeom>
              <a:avLst/>
              <a:gdLst/>
              <a:ahLst/>
              <a:cxnLst/>
              <a:rect l="l" t="t" r="r" b="b"/>
              <a:pathLst>
                <a:path w="11" h="15" extrusionOk="0">
                  <a:moveTo>
                    <a:pt x="11"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5323;p76">
              <a:extLst>
                <a:ext uri="{FF2B5EF4-FFF2-40B4-BE49-F238E27FC236}">
                  <a16:creationId xmlns:a16="http://schemas.microsoft.com/office/drawing/2014/main" id="{6F2BC13A-257F-A85D-DAE8-E72FD9E6AB8F}"/>
                </a:ext>
              </a:extLst>
            </p:cNvPr>
            <p:cNvSpPr/>
            <p:nvPr/>
          </p:nvSpPr>
          <p:spPr>
            <a:xfrm>
              <a:off x="2889049" y="2013708"/>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5324;p76">
              <a:extLst>
                <a:ext uri="{FF2B5EF4-FFF2-40B4-BE49-F238E27FC236}">
                  <a16:creationId xmlns:a16="http://schemas.microsoft.com/office/drawing/2014/main" id="{66238514-9308-F347-011D-5F20F3DC04A6}"/>
                </a:ext>
              </a:extLst>
            </p:cNvPr>
            <p:cNvSpPr/>
            <p:nvPr/>
          </p:nvSpPr>
          <p:spPr>
            <a:xfrm>
              <a:off x="2887582" y="20115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5325;p76">
              <a:extLst>
                <a:ext uri="{FF2B5EF4-FFF2-40B4-BE49-F238E27FC236}">
                  <a16:creationId xmlns:a16="http://schemas.microsoft.com/office/drawing/2014/main" id="{DE3FA403-0B19-A73A-A052-8B79A981377C}"/>
                </a:ext>
              </a:extLst>
            </p:cNvPr>
            <p:cNvSpPr/>
            <p:nvPr/>
          </p:nvSpPr>
          <p:spPr>
            <a:xfrm>
              <a:off x="2888247" y="2012568"/>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5326;p76">
              <a:extLst>
                <a:ext uri="{FF2B5EF4-FFF2-40B4-BE49-F238E27FC236}">
                  <a16:creationId xmlns:a16="http://schemas.microsoft.com/office/drawing/2014/main" id="{0D62B8DA-9988-1632-39E1-7379E04E8228}"/>
                </a:ext>
              </a:extLst>
            </p:cNvPr>
            <p:cNvSpPr/>
            <p:nvPr/>
          </p:nvSpPr>
          <p:spPr>
            <a:xfrm>
              <a:off x="2889239" y="2013898"/>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5327;p76">
              <a:extLst>
                <a:ext uri="{FF2B5EF4-FFF2-40B4-BE49-F238E27FC236}">
                  <a16:creationId xmlns:a16="http://schemas.microsoft.com/office/drawing/2014/main" id="{AD09776D-F909-145E-8F35-7CB182190E4A}"/>
                </a:ext>
              </a:extLst>
            </p:cNvPr>
            <p:cNvSpPr/>
            <p:nvPr/>
          </p:nvSpPr>
          <p:spPr>
            <a:xfrm>
              <a:off x="2887908" y="2012093"/>
              <a:ext cx="204" cy="353"/>
            </a:xfrm>
            <a:custGeom>
              <a:avLst/>
              <a:gdLst/>
              <a:ahLst/>
              <a:cxnLst/>
              <a:rect l="l" t="t" r="r" b="b"/>
              <a:pathLst>
                <a:path w="15" h="26" extrusionOk="0">
                  <a:moveTo>
                    <a:pt x="15"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5328;p76">
              <a:extLst>
                <a:ext uri="{FF2B5EF4-FFF2-40B4-BE49-F238E27FC236}">
                  <a16:creationId xmlns:a16="http://schemas.microsoft.com/office/drawing/2014/main" id="{CD304C5C-0103-EA05-DFF1-6916F490A0D2}"/>
                </a:ext>
              </a:extLst>
            </p:cNvPr>
            <p:cNvSpPr/>
            <p:nvPr/>
          </p:nvSpPr>
          <p:spPr>
            <a:xfrm>
              <a:off x="2889334" y="2014048"/>
              <a:ext cx="163" cy="109"/>
            </a:xfrm>
            <a:custGeom>
              <a:avLst/>
              <a:gdLst/>
              <a:ahLst/>
              <a:cxnLst/>
              <a:rect l="l" t="t" r="r" b="b"/>
              <a:pathLst>
                <a:path w="12" h="8" extrusionOk="0">
                  <a:moveTo>
                    <a:pt x="1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5329;p76">
              <a:extLst>
                <a:ext uri="{FF2B5EF4-FFF2-40B4-BE49-F238E27FC236}">
                  <a16:creationId xmlns:a16="http://schemas.microsoft.com/office/drawing/2014/main" id="{5F782AAD-4E8F-C998-8AA2-00318755ED48}"/>
                </a:ext>
              </a:extLst>
            </p:cNvPr>
            <p:cNvSpPr/>
            <p:nvPr/>
          </p:nvSpPr>
          <p:spPr>
            <a:xfrm>
              <a:off x="2893801" y="2010246"/>
              <a:ext cx="14" cy="54"/>
            </a:xfrm>
            <a:custGeom>
              <a:avLst/>
              <a:gdLst/>
              <a:ahLst/>
              <a:cxnLst/>
              <a:rect l="l" t="t" r="r" b="b"/>
              <a:pathLst>
                <a:path w="1" h="4" extrusionOk="0">
                  <a:moveTo>
                    <a:pt x="1" y="0"/>
                  </a:moveTo>
                  <a:lnTo>
                    <a:pt x="1" y="0"/>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5330;p76">
              <a:extLst>
                <a:ext uri="{FF2B5EF4-FFF2-40B4-BE49-F238E27FC236}">
                  <a16:creationId xmlns:a16="http://schemas.microsoft.com/office/drawing/2014/main" id="{E5AB29B4-9C61-D017-CC63-FE9700E480E5}"/>
                </a:ext>
              </a:extLst>
            </p:cNvPr>
            <p:cNvSpPr/>
            <p:nvPr/>
          </p:nvSpPr>
          <p:spPr>
            <a:xfrm>
              <a:off x="2889483" y="2014143"/>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5331;p76">
              <a:extLst>
                <a:ext uri="{FF2B5EF4-FFF2-40B4-BE49-F238E27FC236}">
                  <a16:creationId xmlns:a16="http://schemas.microsoft.com/office/drawing/2014/main" id="{C83F33FF-14B8-C498-C92C-15D71CD32C09}"/>
                </a:ext>
              </a:extLst>
            </p:cNvPr>
            <p:cNvSpPr/>
            <p:nvPr/>
          </p:nvSpPr>
          <p:spPr>
            <a:xfrm>
              <a:off x="2889578" y="2014238"/>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5332;p76">
              <a:extLst>
                <a:ext uri="{FF2B5EF4-FFF2-40B4-BE49-F238E27FC236}">
                  <a16:creationId xmlns:a16="http://schemas.microsoft.com/office/drawing/2014/main" id="{6076FAF8-0527-0709-2E44-7053BB7524E3}"/>
                </a:ext>
              </a:extLst>
            </p:cNvPr>
            <p:cNvSpPr/>
            <p:nvPr/>
          </p:nvSpPr>
          <p:spPr>
            <a:xfrm>
              <a:off x="2889619" y="2014279"/>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5333;p76">
              <a:extLst>
                <a:ext uri="{FF2B5EF4-FFF2-40B4-BE49-F238E27FC236}">
                  <a16:creationId xmlns:a16="http://schemas.microsoft.com/office/drawing/2014/main" id="{A1D303E9-B628-A515-F4EC-C7B1D12F5665}"/>
                </a:ext>
              </a:extLst>
            </p:cNvPr>
            <p:cNvSpPr/>
            <p:nvPr/>
          </p:nvSpPr>
          <p:spPr>
            <a:xfrm>
              <a:off x="2894181" y="2012188"/>
              <a:ext cx="68" cy="353"/>
            </a:xfrm>
            <a:custGeom>
              <a:avLst/>
              <a:gdLst/>
              <a:ahLst/>
              <a:cxnLst/>
              <a:rect l="l" t="t" r="r" b="b"/>
              <a:pathLst>
                <a:path w="5" h="26" extrusionOk="0">
                  <a:moveTo>
                    <a:pt x="1" y="1"/>
                  </a:moveTo>
                  <a:cubicBezTo>
                    <a:pt x="1" y="11"/>
                    <a:pt x="1" y="18"/>
                    <a:pt x="4" y="25"/>
                  </a:cubicBezTo>
                  <a:cubicBezTo>
                    <a:pt x="1" y="18"/>
                    <a:pt x="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5334;p76">
              <a:extLst>
                <a:ext uri="{FF2B5EF4-FFF2-40B4-BE49-F238E27FC236}">
                  <a16:creationId xmlns:a16="http://schemas.microsoft.com/office/drawing/2014/main" id="{AD12DDEC-5F9A-DE66-C8E8-1DA3A3F4F780}"/>
                </a:ext>
              </a:extLst>
            </p:cNvPr>
            <p:cNvSpPr/>
            <p:nvPr/>
          </p:nvSpPr>
          <p:spPr>
            <a:xfrm>
              <a:off x="2893950" y="2010952"/>
              <a:ext cx="54" cy="299"/>
            </a:xfrm>
            <a:custGeom>
              <a:avLst/>
              <a:gdLst/>
              <a:ahLst/>
              <a:cxnLst/>
              <a:rect l="l" t="t" r="r" b="b"/>
              <a:pathLst>
                <a:path w="4" h="22" extrusionOk="0">
                  <a:moveTo>
                    <a:pt x="0" y="1"/>
                  </a:moveTo>
                  <a:lnTo>
                    <a:pt x="4"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5335;p76">
              <a:extLst>
                <a:ext uri="{FF2B5EF4-FFF2-40B4-BE49-F238E27FC236}">
                  <a16:creationId xmlns:a16="http://schemas.microsoft.com/office/drawing/2014/main" id="{B36CFBC3-4EF7-A6E1-2DB9-DDD28F680557}"/>
                </a:ext>
              </a:extLst>
            </p:cNvPr>
            <p:cNvSpPr/>
            <p:nvPr/>
          </p:nvSpPr>
          <p:spPr>
            <a:xfrm>
              <a:off x="2894045" y="2011387"/>
              <a:ext cx="54" cy="394"/>
            </a:xfrm>
            <a:custGeom>
              <a:avLst/>
              <a:gdLst/>
              <a:ahLst/>
              <a:cxnLst/>
              <a:rect l="l" t="t" r="r" b="b"/>
              <a:pathLst>
                <a:path w="4" h="29" extrusionOk="0">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5336;p76">
              <a:extLst>
                <a:ext uri="{FF2B5EF4-FFF2-40B4-BE49-F238E27FC236}">
                  <a16:creationId xmlns:a16="http://schemas.microsoft.com/office/drawing/2014/main" id="{E97E8B9F-9686-9962-1EB0-1EE6B48F5344}"/>
                </a:ext>
              </a:extLst>
            </p:cNvPr>
            <p:cNvSpPr/>
            <p:nvPr/>
          </p:nvSpPr>
          <p:spPr>
            <a:xfrm>
              <a:off x="2894140" y="2011808"/>
              <a:ext cx="54" cy="353"/>
            </a:xfrm>
            <a:custGeom>
              <a:avLst/>
              <a:gdLst/>
              <a:ahLst/>
              <a:cxnLst/>
              <a:rect l="l" t="t" r="r" b="b"/>
              <a:pathLst>
                <a:path w="4" h="26" extrusionOk="0">
                  <a:moveTo>
                    <a:pt x="0" y="1"/>
                  </a:moveTo>
                  <a:cubicBezTo>
                    <a:pt x="0" y="8"/>
                    <a:pt x="0" y="15"/>
                    <a:pt x="4" y="25"/>
                  </a:cubicBez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5337;p76">
              <a:extLst>
                <a:ext uri="{FF2B5EF4-FFF2-40B4-BE49-F238E27FC236}">
                  <a16:creationId xmlns:a16="http://schemas.microsoft.com/office/drawing/2014/main" id="{BCCDA355-7ADA-2ED2-CCC2-B3C4E19ACD2B}"/>
                </a:ext>
              </a:extLst>
            </p:cNvPr>
            <p:cNvSpPr/>
            <p:nvPr/>
          </p:nvSpPr>
          <p:spPr>
            <a:xfrm>
              <a:off x="2889714" y="201433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5338;p76">
              <a:extLst>
                <a:ext uri="{FF2B5EF4-FFF2-40B4-BE49-F238E27FC236}">
                  <a16:creationId xmlns:a16="http://schemas.microsoft.com/office/drawing/2014/main" id="{D468313F-923B-9A36-517E-C10E83409E75}"/>
                </a:ext>
              </a:extLst>
            </p:cNvPr>
            <p:cNvSpPr/>
            <p:nvPr/>
          </p:nvSpPr>
          <p:spPr>
            <a:xfrm>
              <a:off x="2893855" y="2010477"/>
              <a:ext cx="54" cy="353"/>
            </a:xfrm>
            <a:custGeom>
              <a:avLst/>
              <a:gdLst/>
              <a:ahLst/>
              <a:cxnLst/>
              <a:rect l="l" t="t" r="r" b="b"/>
              <a:pathLst>
                <a:path w="4" h="26" extrusionOk="0">
                  <a:moveTo>
                    <a:pt x="0" y="1"/>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5339;p76">
              <a:extLst>
                <a:ext uri="{FF2B5EF4-FFF2-40B4-BE49-F238E27FC236}">
                  <a16:creationId xmlns:a16="http://schemas.microsoft.com/office/drawing/2014/main" id="{65BBC762-44AA-624E-748C-DC0518583D6B}"/>
                </a:ext>
              </a:extLst>
            </p:cNvPr>
            <p:cNvSpPr/>
            <p:nvPr/>
          </p:nvSpPr>
          <p:spPr>
            <a:xfrm>
              <a:off x="2333674" y="1750386"/>
              <a:ext cx="69992" cy="68689"/>
            </a:xfrm>
            <a:custGeom>
              <a:avLst/>
              <a:gdLst/>
              <a:ahLst/>
              <a:cxnLst/>
              <a:rect l="l" t="t" r="r" b="b"/>
              <a:pathLst>
                <a:path w="5155" h="5059" extrusionOk="0">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5340;p76">
              <a:extLst>
                <a:ext uri="{FF2B5EF4-FFF2-40B4-BE49-F238E27FC236}">
                  <a16:creationId xmlns:a16="http://schemas.microsoft.com/office/drawing/2014/main" id="{7A240840-DE6C-D20F-DABA-2D3B0B445CD7}"/>
                </a:ext>
              </a:extLst>
            </p:cNvPr>
            <p:cNvSpPr/>
            <p:nvPr/>
          </p:nvSpPr>
          <p:spPr>
            <a:xfrm>
              <a:off x="2360965" y="1751568"/>
              <a:ext cx="584" cy="204"/>
            </a:xfrm>
            <a:custGeom>
              <a:avLst/>
              <a:gdLst/>
              <a:ahLst/>
              <a:cxnLst/>
              <a:rect l="l" t="t" r="r" b="b"/>
              <a:pathLst>
                <a:path w="43" h="15" extrusionOk="0">
                  <a:moveTo>
                    <a:pt x="0" y="1"/>
                  </a:moveTo>
                  <a:lnTo>
                    <a:pt x="42" y="15"/>
                  </a:lnTo>
                  <a:lnTo>
                    <a:pt x="42" y="15"/>
                  </a:lnTo>
                  <a:lnTo>
                    <a:pt x="0" y="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5341;p76">
              <a:extLst>
                <a:ext uri="{FF2B5EF4-FFF2-40B4-BE49-F238E27FC236}">
                  <a16:creationId xmlns:a16="http://schemas.microsoft.com/office/drawing/2014/main" id="{CA0C7B44-B408-0FC3-03FC-56BDF01CCEDF}"/>
                </a:ext>
              </a:extLst>
            </p:cNvPr>
            <p:cNvSpPr/>
            <p:nvPr/>
          </p:nvSpPr>
          <p:spPr>
            <a:xfrm>
              <a:off x="2333674" y="1776048"/>
              <a:ext cx="15465" cy="8147"/>
            </a:xfrm>
            <a:custGeom>
              <a:avLst/>
              <a:gdLst/>
              <a:ahLst/>
              <a:cxnLst/>
              <a:rect l="l" t="t" r="r" b="b"/>
              <a:pathLst>
                <a:path w="1139" h="600" extrusionOk="0">
                  <a:moveTo>
                    <a:pt x="1139" y="0"/>
                  </a:moveTo>
                  <a:cubicBezTo>
                    <a:pt x="1086" y="28"/>
                    <a:pt x="501" y="340"/>
                    <a:pt x="1" y="599"/>
                  </a:cubicBezTo>
                  <a:cubicBezTo>
                    <a:pt x="452" y="368"/>
                    <a:pt x="971" y="91"/>
                    <a:pt x="1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5342;p76">
              <a:extLst>
                <a:ext uri="{FF2B5EF4-FFF2-40B4-BE49-F238E27FC236}">
                  <a16:creationId xmlns:a16="http://schemas.microsoft.com/office/drawing/2014/main" id="{589D856A-E408-8BD1-4726-A8CF81891BDE}"/>
                </a:ext>
              </a:extLst>
            </p:cNvPr>
            <p:cNvSpPr/>
            <p:nvPr/>
          </p:nvSpPr>
          <p:spPr>
            <a:xfrm>
              <a:off x="2333674" y="1784181"/>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5343;p76">
              <a:extLst>
                <a:ext uri="{FF2B5EF4-FFF2-40B4-BE49-F238E27FC236}">
                  <a16:creationId xmlns:a16="http://schemas.microsoft.com/office/drawing/2014/main" id="{192A3ECB-6610-20B6-66C6-E90849BD49EC}"/>
                </a:ext>
              </a:extLst>
            </p:cNvPr>
            <p:cNvSpPr/>
            <p:nvPr/>
          </p:nvSpPr>
          <p:spPr>
            <a:xfrm>
              <a:off x="2334720" y="1789218"/>
              <a:ext cx="1059" cy="4481"/>
            </a:xfrm>
            <a:custGeom>
              <a:avLst/>
              <a:gdLst/>
              <a:ahLst/>
              <a:cxnLst/>
              <a:rect l="l" t="t" r="r" b="b"/>
              <a:pathLst>
                <a:path w="78" h="330" extrusionOk="0">
                  <a:moveTo>
                    <a:pt x="78" y="329"/>
                  </a:moveTo>
                  <a:cubicBezTo>
                    <a:pt x="53" y="224"/>
                    <a:pt x="25" y="105"/>
                    <a:pt x="1" y="0"/>
                  </a:cubicBezTo>
                  <a:cubicBezTo>
                    <a:pt x="25" y="105"/>
                    <a:pt x="53" y="224"/>
                    <a:pt x="78" y="3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5344;p76">
              <a:extLst>
                <a:ext uri="{FF2B5EF4-FFF2-40B4-BE49-F238E27FC236}">
                  <a16:creationId xmlns:a16="http://schemas.microsoft.com/office/drawing/2014/main" id="{FD9274AE-6F9C-2828-D2C4-EECD3B6A1A6C}"/>
                </a:ext>
              </a:extLst>
            </p:cNvPr>
            <p:cNvSpPr/>
            <p:nvPr/>
          </p:nvSpPr>
          <p:spPr>
            <a:xfrm>
              <a:off x="2334530" y="1788403"/>
              <a:ext cx="204" cy="828"/>
            </a:xfrm>
            <a:custGeom>
              <a:avLst/>
              <a:gdLst/>
              <a:ahLst/>
              <a:cxnLst/>
              <a:rect l="l" t="t" r="r" b="b"/>
              <a:pathLst>
                <a:path w="15" h="61" extrusionOk="0">
                  <a:moveTo>
                    <a:pt x="1" y="1"/>
                  </a:moveTo>
                  <a:lnTo>
                    <a:pt x="15"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5345;p76">
              <a:extLst>
                <a:ext uri="{FF2B5EF4-FFF2-40B4-BE49-F238E27FC236}">
                  <a16:creationId xmlns:a16="http://schemas.microsoft.com/office/drawing/2014/main" id="{CA4942BB-0D17-8FFA-BF81-3425B7F15763}"/>
                </a:ext>
              </a:extLst>
            </p:cNvPr>
            <p:cNvSpPr/>
            <p:nvPr/>
          </p:nvSpPr>
          <p:spPr>
            <a:xfrm>
              <a:off x="2334340" y="1787697"/>
              <a:ext cx="204" cy="720"/>
            </a:xfrm>
            <a:custGeom>
              <a:avLst/>
              <a:gdLst/>
              <a:ahLst/>
              <a:cxnLst/>
              <a:rect l="l" t="t" r="r" b="b"/>
              <a:pathLst>
                <a:path w="15" h="53" extrusionOk="0">
                  <a:moveTo>
                    <a:pt x="1" y="0"/>
                  </a:moveTo>
                  <a:lnTo>
                    <a:pt x="15"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5346;p76">
              <a:extLst>
                <a:ext uri="{FF2B5EF4-FFF2-40B4-BE49-F238E27FC236}">
                  <a16:creationId xmlns:a16="http://schemas.microsoft.com/office/drawing/2014/main" id="{0F94DEDE-E80B-AD5A-A1FD-77F3A892D793}"/>
                </a:ext>
              </a:extLst>
            </p:cNvPr>
            <p:cNvSpPr/>
            <p:nvPr/>
          </p:nvSpPr>
          <p:spPr>
            <a:xfrm>
              <a:off x="2333770" y="17850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5347;p76">
              <a:extLst>
                <a:ext uri="{FF2B5EF4-FFF2-40B4-BE49-F238E27FC236}">
                  <a16:creationId xmlns:a16="http://schemas.microsoft.com/office/drawing/2014/main" id="{0FE61746-6AAE-4949-F603-C59012120E5D}"/>
                </a:ext>
              </a:extLst>
            </p:cNvPr>
            <p:cNvSpPr/>
            <p:nvPr/>
          </p:nvSpPr>
          <p:spPr>
            <a:xfrm>
              <a:off x="2334150" y="1787073"/>
              <a:ext cx="204" cy="584"/>
            </a:xfrm>
            <a:custGeom>
              <a:avLst/>
              <a:gdLst/>
              <a:ahLst/>
              <a:cxnLst/>
              <a:rect l="l" t="t" r="r" b="b"/>
              <a:pathLst>
                <a:path w="15" h="43" extrusionOk="0">
                  <a:moveTo>
                    <a:pt x="1" y="1"/>
                  </a:moveTo>
                  <a:cubicBezTo>
                    <a:pt x="4" y="11"/>
                    <a:pt x="8" y="29"/>
                    <a:pt x="15" y="43"/>
                  </a:cubicBezTo>
                  <a:cubicBezTo>
                    <a:pt x="8" y="29"/>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5348;p76">
              <a:extLst>
                <a:ext uri="{FF2B5EF4-FFF2-40B4-BE49-F238E27FC236}">
                  <a16:creationId xmlns:a16="http://schemas.microsoft.com/office/drawing/2014/main" id="{AAECB6BF-D6C1-71F7-B0EE-3B6222C9854F}"/>
                </a:ext>
              </a:extLst>
            </p:cNvPr>
            <p:cNvSpPr/>
            <p:nvPr/>
          </p:nvSpPr>
          <p:spPr>
            <a:xfrm>
              <a:off x="2333865" y="1785742"/>
              <a:ext cx="14" cy="109"/>
            </a:xfrm>
            <a:custGeom>
              <a:avLst/>
              <a:gdLst/>
              <a:ahLst/>
              <a:cxnLst/>
              <a:rect l="l" t="t" r="r" b="b"/>
              <a:pathLst>
                <a:path w="1" h="8" extrusionOk="0">
                  <a:moveTo>
                    <a:pt x="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5349;p76">
              <a:extLst>
                <a:ext uri="{FF2B5EF4-FFF2-40B4-BE49-F238E27FC236}">
                  <a16:creationId xmlns:a16="http://schemas.microsoft.com/office/drawing/2014/main" id="{C78E6961-F096-00F0-2CC6-AE947CCD9FF8}"/>
                </a:ext>
              </a:extLst>
            </p:cNvPr>
            <p:cNvSpPr/>
            <p:nvPr/>
          </p:nvSpPr>
          <p:spPr>
            <a:xfrm>
              <a:off x="2334055" y="1786462"/>
              <a:ext cx="14" cy="109"/>
            </a:xfrm>
            <a:custGeom>
              <a:avLst/>
              <a:gdLst/>
              <a:ahLst/>
              <a:cxnLst/>
              <a:rect l="l" t="t" r="r" b="b"/>
              <a:pathLst>
                <a:path w="1" h="8" extrusionOk="0">
                  <a:moveTo>
                    <a:pt x="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5350;p76">
              <a:extLst>
                <a:ext uri="{FF2B5EF4-FFF2-40B4-BE49-F238E27FC236}">
                  <a16:creationId xmlns:a16="http://schemas.microsoft.com/office/drawing/2014/main" id="{024CEA06-3292-69A3-F2AB-0D7D199B23C3}"/>
                </a:ext>
              </a:extLst>
            </p:cNvPr>
            <p:cNvSpPr/>
            <p:nvPr/>
          </p:nvSpPr>
          <p:spPr>
            <a:xfrm>
              <a:off x="2333674" y="178418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5351;p76">
              <a:extLst>
                <a:ext uri="{FF2B5EF4-FFF2-40B4-BE49-F238E27FC236}">
                  <a16:creationId xmlns:a16="http://schemas.microsoft.com/office/drawing/2014/main" id="{AE7D0AEE-98A9-2DA4-2D73-1F9E53B77E21}"/>
                </a:ext>
              </a:extLst>
            </p:cNvPr>
            <p:cNvSpPr/>
            <p:nvPr/>
          </p:nvSpPr>
          <p:spPr>
            <a:xfrm>
              <a:off x="2369709" y="1751568"/>
              <a:ext cx="2580" cy="1249"/>
            </a:xfrm>
            <a:custGeom>
              <a:avLst/>
              <a:gdLst/>
              <a:ahLst/>
              <a:cxnLst/>
              <a:rect l="l" t="t" r="r" b="b"/>
              <a:pathLst>
                <a:path w="190" h="92" extrusionOk="0">
                  <a:moveTo>
                    <a:pt x="0" y="8"/>
                  </a:moveTo>
                  <a:cubicBezTo>
                    <a:pt x="29" y="1"/>
                    <a:pt x="130" y="57"/>
                    <a:pt x="190" y="92"/>
                  </a:cubicBezTo>
                  <a:cubicBezTo>
                    <a:pt x="130" y="57"/>
                    <a:pt x="29"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5352;p76">
              <a:extLst>
                <a:ext uri="{FF2B5EF4-FFF2-40B4-BE49-F238E27FC236}">
                  <a16:creationId xmlns:a16="http://schemas.microsoft.com/office/drawing/2014/main" id="{D408F125-FF9F-BD5E-F9B7-28D0F7DAB949}"/>
                </a:ext>
              </a:extLst>
            </p:cNvPr>
            <p:cNvSpPr/>
            <p:nvPr/>
          </p:nvSpPr>
          <p:spPr>
            <a:xfrm>
              <a:off x="2348135" y="1797392"/>
              <a:ext cx="2620" cy="1724"/>
            </a:xfrm>
            <a:custGeom>
              <a:avLst/>
              <a:gdLst/>
              <a:ahLst/>
              <a:cxnLst/>
              <a:rect l="l" t="t" r="r" b="b"/>
              <a:pathLst>
                <a:path w="193" h="127" extrusionOk="0">
                  <a:moveTo>
                    <a:pt x="0" y="0"/>
                  </a:moveTo>
                  <a:lnTo>
                    <a:pt x="0" y="0"/>
                  </a:lnTo>
                  <a:cubicBezTo>
                    <a:pt x="63" y="39"/>
                    <a:pt x="126" y="84"/>
                    <a:pt x="193" y="126"/>
                  </a:cubicBezTo>
                  <a:cubicBezTo>
                    <a:pt x="126" y="81"/>
                    <a:pt x="63"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5353;p76">
              <a:extLst>
                <a:ext uri="{FF2B5EF4-FFF2-40B4-BE49-F238E27FC236}">
                  <a16:creationId xmlns:a16="http://schemas.microsoft.com/office/drawing/2014/main" id="{3C6C16D6-86EF-FB35-4FDF-506FBB91D61E}"/>
                </a:ext>
              </a:extLst>
            </p:cNvPr>
            <p:cNvSpPr/>
            <p:nvPr/>
          </p:nvSpPr>
          <p:spPr>
            <a:xfrm>
              <a:off x="2337666" y="1793631"/>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5354;p76">
              <a:extLst>
                <a:ext uri="{FF2B5EF4-FFF2-40B4-BE49-F238E27FC236}">
                  <a16:creationId xmlns:a16="http://schemas.microsoft.com/office/drawing/2014/main" id="{C5F22782-8C93-CE10-0328-3C59904AF0DF}"/>
                </a:ext>
              </a:extLst>
            </p:cNvPr>
            <p:cNvSpPr/>
            <p:nvPr/>
          </p:nvSpPr>
          <p:spPr>
            <a:xfrm>
              <a:off x="2338046" y="1793590"/>
              <a:ext cx="679" cy="14"/>
            </a:xfrm>
            <a:custGeom>
              <a:avLst/>
              <a:gdLst/>
              <a:ahLst/>
              <a:cxnLst/>
              <a:rect l="l" t="t" r="r" b="b"/>
              <a:pathLst>
                <a:path w="50" h="1" extrusionOk="0">
                  <a:moveTo>
                    <a:pt x="1" y="0"/>
                  </a:moveTo>
                  <a:lnTo>
                    <a:pt x="5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5355;p76">
              <a:extLst>
                <a:ext uri="{FF2B5EF4-FFF2-40B4-BE49-F238E27FC236}">
                  <a16:creationId xmlns:a16="http://schemas.microsoft.com/office/drawing/2014/main" id="{CF9500B2-5DA0-75CC-8607-33B0B2F319E7}"/>
                </a:ext>
              </a:extLst>
            </p:cNvPr>
            <p:cNvSpPr/>
            <p:nvPr/>
          </p:nvSpPr>
          <p:spPr>
            <a:xfrm>
              <a:off x="2342663" y="1794255"/>
              <a:ext cx="353" cy="204"/>
            </a:xfrm>
            <a:custGeom>
              <a:avLst/>
              <a:gdLst/>
              <a:ahLst/>
              <a:cxnLst/>
              <a:rect l="l" t="t" r="r" b="b"/>
              <a:pathLst>
                <a:path w="26" h="15" extrusionOk="0">
                  <a:moveTo>
                    <a:pt x="1" y="0"/>
                  </a:moveTo>
                  <a:lnTo>
                    <a:pt x="25"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5356;p76">
              <a:extLst>
                <a:ext uri="{FF2B5EF4-FFF2-40B4-BE49-F238E27FC236}">
                  <a16:creationId xmlns:a16="http://schemas.microsoft.com/office/drawing/2014/main" id="{91E73D1F-F6E1-A56B-A66C-E2BC47FFED39}"/>
                </a:ext>
              </a:extLst>
            </p:cNvPr>
            <p:cNvSpPr/>
            <p:nvPr/>
          </p:nvSpPr>
          <p:spPr>
            <a:xfrm>
              <a:off x="2344088" y="1795016"/>
              <a:ext cx="4060" cy="2390"/>
            </a:xfrm>
            <a:custGeom>
              <a:avLst/>
              <a:gdLst/>
              <a:ahLst/>
              <a:cxnLst/>
              <a:rect l="l" t="t" r="r" b="b"/>
              <a:pathLst>
                <a:path w="299" h="176" extrusionOk="0">
                  <a:moveTo>
                    <a:pt x="1" y="0"/>
                  </a:moveTo>
                  <a:cubicBezTo>
                    <a:pt x="88" y="46"/>
                    <a:pt x="186" y="105"/>
                    <a:pt x="298" y="175"/>
                  </a:cubicBezTo>
                  <a:cubicBezTo>
                    <a:pt x="186" y="105"/>
                    <a:pt x="88" y="46"/>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5357;p76">
              <a:extLst>
                <a:ext uri="{FF2B5EF4-FFF2-40B4-BE49-F238E27FC236}">
                  <a16:creationId xmlns:a16="http://schemas.microsoft.com/office/drawing/2014/main" id="{D1D4A365-60F1-F43C-EFBD-289D025054ED}"/>
                </a:ext>
              </a:extLst>
            </p:cNvPr>
            <p:cNvSpPr/>
            <p:nvPr/>
          </p:nvSpPr>
          <p:spPr>
            <a:xfrm>
              <a:off x="2343192" y="1794540"/>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5358;p76">
              <a:extLst>
                <a:ext uri="{FF2B5EF4-FFF2-40B4-BE49-F238E27FC236}">
                  <a16:creationId xmlns:a16="http://schemas.microsoft.com/office/drawing/2014/main" id="{0FC36909-5FA1-7012-B169-F3AFFFE3BBDD}"/>
                </a:ext>
              </a:extLst>
            </p:cNvPr>
            <p:cNvSpPr/>
            <p:nvPr/>
          </p:nvSpPr>
          <p:spPr>
            <a:xfrm>
              <a:off x="2338712" y="1793590"/>
              <a:ext cx="2009" cy="109"/>
            </a:xfrm>
            <a:custGeom>
              <a:avLst/>
              <a:gdLst/>
              <a:ahLst/>
              <a:cxnLst/>
              <a:rect l="l" t="t" r="r" b="b"/>
              <a:pathLst>
                <a:path w="148" h="8" extrusionOk="0">
                  <a:moveTo>
                    <a:pt x="1" y="0"/>
                  </a:moveTo>
                  <a:cubicBezTo>
                    <a:pt x="50" y="0"/>
                    <a:pt x="99" y="4"/>
                    <a:pt x="148" y="7"/>
                  </a:cubicBezTo>
                  <a:cubicBezTo>
                    <a:pt x="99" y="4"/>
                    <a:pt x="50"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5359;p76">
              <a:extLst>
                <a:ext uri="{FF2B5EF4-FFF2-40B4-BE49-F238E27FC236}">
                  <a16:creationId xmlns:a16="http://schemas.microsoft.com/office/drawing/2014/main" id="{5AB323DB-A1E7-F078-76D6-2C2C0F250887}"/>
                </a:ext>
              </a:extLst>
            </p:cNvPr>
            <p:cNvSpPr/>
            <p:nvPr/>
          </p:nvSpPr>
          <p:spPr>
            <a:xfrm>
              <a:off x="238230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5360;p76">
              <a:extLst>
                <a:ext uri="{FF2B5EF4-FFF2-40B4-BE49-F238E27FC236}">
                  <a16:creationId xmlns:a16="http://schemas.microsoft.com/office/drawing/2014/main" id="{E53A651A-12E1-F4AB-A294-D6084CB08A16}"/>
                </a:ext>
              </a:extLst>
            </p:cNvPr>
            <p:cNvSpPr/>
            <p:nvPr/>
          </p:nvSpPr>
          <p:spPr>
            <a:xfrm>
              <a:off x="2386776" y="1818776"/>
              <a:ext cx="3435" cy="394"/>
            </a:xfrm>
            <a:custGeom>
              <a:avLst/>
              <a:gdLst/>
              <a:ahLst/>
              <a:cxnLst/>
              <a:rect l="l" t="t" r="r" b="b"/>
              <a:pathLst>
                <a:path w="253" h="29" extrusionOk="0">
                  <a:moveTo>
                    <a:pt x="252" y="29"/>
                  </a:moveTo>
                  <a:lnTo>
                    <a:pt x="0" y="1"/>
                  </a:lnTo>
                  <a:lnTo>
                    <a:pt x="252"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5361;p76">
              <a:extLst>
                <a:ext uri="{FF2B5EF4-FFF2-40B4-BE49-F238E27FC236}">
                  <a16:creationId xmlns:a16="http://schemas.microsoft.com/office/drawing/2014/main" id="{2170472F-B0D1-A073-69EB-6620809E05C2}"/>
                </a:ext>
              </a:extLst>
            </p:cNvPr>
            <p:cNvSpPr/>
            <p:nvPr/>
          </p:nvSpPr>
          <p:spPr>
            <a:xfrm>
              <a:off x="2392098" y="1811662"/>
              <a:ext cx="11663" cy="11554"/>
            </a:xfrm>
            <a:custGeom>
              <a:avLst/>
              <a:gdLst/>
              <a:ahLst/>
              <a:cxnLst/>
              <a:rect l="l" t="t" r="r" b="b"/>
              <a:pathLst>
                <a:path w="859" h="851" extrusionOk="0">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5362;p76">
              <a:extLst>
                <a:ext uri="{FF2B5EF4-FFF2-40B4-BE49-F238E27FC236}">
                  <a16:creationId xmlns:a16="http://schemas.microsoft.com/office/drawing/2014/main" id="{D2E1D34C-3413-AEF3-6CAB-5841AE937E30}"/>
                </a:ext>
              </a:extLst>
            </p:cNvPr>
            <p:cNvSpPr/>
            <p:nvPr/>
          </p:nvSpPr>
          <p:spPr>
            <a:xfrm>
              <a:off x="2392003" y="1819401"/>
              <a:ext cx="3435" cy="434"/>
            </a:xfrm>
            <a:custGeom>
              <a:avLst/>
              <a:gdLst/>
              <a:ahLst/>
              <a:cxnLst/>
              <a:rect l="l" t="t" r="r" b="b"/>
              <a:pathLst>
                <a:path w="253" h="32" extrusionOk="0">
                  <a:moveTo>
                    <a:pt x="0" y="0"/>
                  </a:moveTo>
                  <a:lnTo>
                    <a:pt x="0" y="0"/>
                  </a:lnTo>
                  <a:lnTo>
                    <a:pt x="252" y="32"/>
                  </a:lnTo>
                  <a:lnTo>
                    <a:pt x="25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5363;p76">
              <a:extLst>
                <a:ext uri="{FF2B5EF4-FFF2-40B4-BE49-F238E27FC236}">
                  <a16:creationId xmlns:a16="http://schemas.microsoft.com/office/drawing/2014/main" id="{48E70DFF-09F2-03B6-51A8-80B5B2ECE070}"/>
                </a:ext>
              </a:extLst>
            </p:cNvPr>
            <p:cNvSpPr/>
            <p:nvPr/>
          </p:nvSpPr>
          <p:spPr>
            <a:xfrm>
              <a:off x="2399471" y="1823053"/>
              <a:ext cx="4236" cy="204"/>
            </a:xfrm>
            <a:custGeom>
              <a:avLst/>
              <a:gdLst/>
              <a:ahLst/>
              <a:cxnLst/>
              <a:rect l="l" t="t" r="r" b="b"/>
              <a:pathLst>
                <a:path w="312" h="15" extrusionOk="0">
                  <a:moveTo>
                    <a:pt x="312" y="15"/>
                  </a:moveTo>
                  <a:lnTo>
                    <a:pt x="312"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5364;p76">
              <a:extLst>
                <a:ext uri="{FF2B5EF4-FFF2-40B4-BE49-F238E27FC236}">
                  <a16:creationId xmlns:a16="http://schemas.microsoft.com/office/drawing/2014/main" id="{4F182C26-0CF6-83D2-7BF4-4305AC8B6E6C}"/>
                </a:ext>
              </a:extLst>
            </p:cNvPr>
            <p:cNvSpPr/>
            <p:nvPr/>
          </p:nvSpPr>
          <p:spPr>
            <a:xfrm>
              <a:off x="2397991" y="1811743"/>
              <a:ext cx="204" cy="14"/>
            </a:xfrm>
            <a:custGeom>
              <a:avLst/>
              <a:gdLst/>
              <a:ahLst/>
              <a:cxnLst/>
              <a:rect l="l" t="t" r="r" b="b"/>
              <a:pathLst>
                <a:path w="15" h="1" extrusionOk="0">
                  <a:moveTo>
                    <a:pt x="0"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5365;p76">
              <a:extLst>
                <a:ext uri="{FF2B5EF4-FFF2-40B4-BE49-F238E27FC236}">
                  <a16:creationId xmlns:a16="http://schemas.microsoft.com/office/drawing/2014/main" id="{AA1A85E0-C5B3-4E64-C299-2DB259DE56DB}"/>
                </a:ext>
              </a:extLst>
            </p:cNvPr>
            <p:cNvSpPr/>
            <p:nvPr/>
          </p:nvSpPr>
          <p:spPr>
            <a:xfrm>
              <a:off x="2393185" y="1816685"/>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5366;p76">
              <a:extLst>
                <a:ext uri="{FF2B5EF4-FFF2-40B4-BE49-F238E27FC236}">
                  <a16:creationId xmlns:a16="http://schemas.microsoft.com/office/drawing/2014/main" id="{BFB6DA98-1C5D-188C-225E-82CA54B4C345}"/>
                </a:ext>
              </a:extLst>
            </p:cNvPr>
            <p:cNvSpPr/>
            <p:nvPr/>
          </p:nvSpPr>
          <p:spPr>
            <a:xfrm>
              <a:off x="2399702" y="1812598"/>
              <a:ext cx="204" cy="204"/>
            </a:xfrm>
            <a:custGeom>
              <a:avLst/>
              <a:gdLst/>
              <a:ahLst/>
              <a:cxnLst/>
              <a:rect l="l" t="t" r="r" b="b"/>
              <a:pathLst>
                <a:path w="15" h="15" extrusionOk="0">
                  <a:moveTo>
                    <a:pt x="1" y="1"/>
                  </a:moveTo>
                  <a:lnTo>
                    <a:pt x="15"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5367;p76">
              <a:extLst>
                <a:ext uri="{FF2B5EF4-FFF2-40B4-BE49-F238E27FC236}">
                  <a16:creationId xmlns:a16="http://schemas.microsoft.com/office/drawing/2014/main" id="{D0247C55-8163-CB43-03B5-228834909166}"/>
                </a:ext>
              </a:extLst>
            </p:cNvPr>
            <p:cNvSpPr/>
            <p:nvPr/>
          </p:nvSpPr>
          <p:spPr>
            <a:xfrm>
              <a:off x="2399227" y="1812273"/>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5368;p76">
              <a:extLst>
                <a:ext uri="{FF2B5EF4-FFF2-40B4-BE49-F238E27FC236}">
                  <a16:creationId xmlns:a16="http://schemas.microsoft.com/office/drawing/2014/main" id="{DBBD6381-3527-A57F-3BB6-25F4D6B5E65E}"/>
                </a:ext>
              </a:extLst>
            </p:cNvPr>
            <p:cNvSpPr/>
            <p:nvPr/>
          </p:nvSpPr>
          <p:spPr>
            <a:xfrm>
              <a:off x="2398426" y="1811838"/>
              <a:ext cx="149" cy="68"/>
            </a:xfrm>
            <a:custGeom>
              <a:avLst/>
              <a:gdLst/>
              <a:ahLst/>
              <a:cxnLst/>
              <a:rect l="l" t="t" r="r" b="b"/>
              <a:pathLst>
                <a:path w="11" h="5" extrusionOk="0">
                  <a:moveTo>
                    <a:pt x="0" y="1"/>
                  </a:move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5369;p76">
              <a:extLst>
                <a:ext uri="{FF2B5EF4-FFF2-40B4-BE49-F238E27FC236}">
                  <a16:creationId xmlns:a16="http://schemas.microsoft.com/office/drawing/2014/main" id="{5D8D23FE-428F-2F22-628D-01E9F01A01CD}"/>
                </a:ext>
              </a:extLst>
            </p:cNvPr>
            <p:cNvSpPr/>
            <p:nvPr/>
          </p:nvSpPr>
          <p:spPr>
            <a:xfrm>
              <a:off x="2397367" y="1811743"/>
              <a:ext cx="394" cy="14"/>
            </a:xfrm>
            <a:custGeom>
              <a:avLst/>
              <a:gdLst/>
              <a:ahLst/>
              <a:cxnLst/>
              <a:rect l="l" t="t" r="r" b="b"/>
              <a:pathLst>
                <a:path w="29" h="1" extrusionOk="0">
                  <a:moveTo>
                    <a:pt x="1" y="1"/>
                  </a:moveTo>
                  <a:cubicBezTo>
                    <a:pt x="8" y="1"/>
                    <a:pt x="18" y="1"/>
                    <a:pt x="29" y="1"/>
                  </a:cubicBezTo>
                  <a:cubicBezTo>
                    <a:pt x="18" y="1"/>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5370;p76">
              <a:extLst>
                <a:ext uri="{FF2B5EF4-FFF2-40B4-BE49-F238E27FC236}">
                  <a16:creationId xmlns:a16="http://schemas.microsoft.com/office/drawing/2014/main" id="{0B31B8EA-C43F-BC51-A8D1-E048062DD845}"/>
                </a:ext>
              </a:extLst>
            </p:cNvPr>
            <p:cNvSpPr/>
            <p:nvPr/>
          </p:nvSpPr>
          <p:spPr>
            <a:xfrm>
              <a:off x="2393755" y="181540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5371;p76">
              <a:extLst>
                <a:ext uri="{FF2B5EF4-FFF2-40B4-BE49-F238E27FC236}">
                  <a16:creationId xmlns:a16="http://schemas.microsoft.com/office/drawing/2014/main" id="{B5846B60-3496-C5AB-4FB9-0F9DC42173E9}"/>
                </a:ext>
              </a:extLst>
            </p:cNvPr>
            <p:cNvSpPr/>
            <p:nvPr/>
          </p:nvSpPr>
          <p:spPr>
            <a:xfrm>
              <a:off x="2400747" y="1813549"/>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5372;p76">
              <a:extLst>
                <a:ext uri="{FF2B5EF4-FFF2-40B4-BE49-F238E27FC236}">
                  <a16:creationId xmlns:a16="http://schemas.microsoft.com/office/drawing/2014/main" id="{9C1B7041-42FF-644F-6681-B316FB3E572E}"/>
                </a:ext>
              </a:extLst>
            </p:cNvPr>
            <p:cNvSpPr/>
            <p:nvPr/>
          </p:nvSpPr>
          <p:spPr>
            <a:xfrm>
              <a:off x="2393375" y="181616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5373;p76">
              <a:extLst>
                <a:ext uri="{FF2B5EF4-FFF2-40B4-BE49-F238E27FC236}">
                  <a16:creationId xmlns:a16="http://schemas.microsoft.com/office/drawing/2014/main" id="{6B557F2D-C406-ADA4-BC5E-80AEC8BC6771}"/>
                </a:ext>
              </a:extLst>
            </p:cNvPr>
            <p:cNvSpPr/>
            <p:nvPr/>
          </p:nvSpPr>
          <p:spPr>
            <a:xfrm>
              <a:off x="2400177" y="1813033"/>
              <a:ext cx="299" cy="244"/>
            </a:xfrm>
            <a:custGeom>
              <a:avLst/>
              <a:gdLst/>
              <a:ahLst/>
              <a:cxnLst/>
              <a:rect l="l" t="t" r="r" b="b"/>
              <a:pathLst>
                <a:path w="22" h="18" extrusionOk="0">
                  <a:moveTo>
                    <a:pt x="1" y="0"/>
                  </a:moveTo>
                  <a:lnTo>
                    <a:pt x="2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5374;p76">
              <a:extLst>
                <a:ext uri="{FF2B5EF4-FFF2-40B4-BE49-F238E27FC236}">
                  <a16:creationId xmlns:a16="http://schemas.microsoft.com/office/drawing/2014/main" id="{83239B18-4634-3340-8884-69F10597FA93}"/>
                </a:ext>
              </a:extLst>
            </p:cNvPr>
            <p:cNvSpPr/>
            <p:nvPr/>
          </p:nvSpPr>
          <p:spPr>
            <a:xfrm>
              <a:off x="2393565" y="1815735"/>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5375;p76">
              <a:extLst>
                <a:ext uri="{FF2B5EF4-FFF2-40B4-BE49-F238E27FC236}">
                  <a16:creationId xmlns:a16="http://schemas.microsoft.com/office/drawing/2014/main" id="{E66BD1E7-27BC-D1BF-84A5-7DE12EB2AD53}"/>
                </a:ext>
              </a:extLst>
            </p:cNvPr>
            <p:cNvSpPr/>
            <p:nvPr/>
          </p:nvSpPr>
          <p:spPr>
            <a:xfrm>
              <a:off x="2398806" y="1812028"/>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5376;p76">
              <a:extLst>
                <a:ext uri="{FF2B5EF4-FFF2-40B4-BE49-F238E27FC236}">
                  <a16:creationId xmlns:a16="http://schemas.microsoft.com/office/drawing/2014/main" id="{1802DCC4-402C-32D1-F3B1-CE362F4CDE67}"/>
                </a:ext>
              </a:extLst>
            </p:cNvPr>
            <p:cNvSpPr/>
            <p:nvPr/>
          </p:nvSpPr>
          <p:spPr>
            <a:xfrm>
              <a:off x="2394420" y="181426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5377;p76">
              <a:extLst>
                <a:ext uri="{FF2B5EF4-FFF2-40B4-BE49-F238E27FC236}">
                  <a16:creationId xmlns:a16="http://schemas.microsoft.com/office/drawing/2014/main" id="{0FFD4D5A-1D1B-C837-44D5-6341FE93EFB0}"/>
                </a:ext>
              </a:extLst>
            </p:cNvPr>
            <p:cNvSpPr/>
            <p:nvPr/>
          </p:nvSpPr>
          <p:spPr>
            <a:xfrm>
              <a:off x="2394040" y="1814839"/>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5378;p76">
              <a:extLst>
                <a:ext uri="{FF2B5EF4-FFF2-40B4-BE49-F238E27FC236}">
                  <a16:creationId xmlns:a16="http://schemas.microsoft.com/office/drawing/2014/main" id="{01B936BB-EF30-23DA-914D-FF811E7F6F5A}"/>
                </a:ext>
              </a:extLst>
            </p:cNvPr>
            <p:cNvSpPr/>
            <p:nvPr/>
          </p:nvSpPr>
          <p:spPr>
            <a:xfrm>
              <a:off x="2394135" y="181464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5379;p76">
              <a:extLst>
                <a:ext uri="{FF2B5EF4-FFF2-40B4-BE49-F238E27FC236}">
                  <a16:creationId xmlns:a16="http://schemas.microsoft.com/office/drawing/2014/main" id="{4172F5FE-307E-0266-C102-9905A316BE70}"/>
                </a:ext>
              </a:extLst>
            </p:cNvPr>
            <p:cNvSpPr/>
            <p:nvPr/>
          </p:nvSpPr>
          <p:spPr>
            <a:xfrm>
              <a:off x="2394230" y="181449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5380;p76">
              <a:extLst>
                <a:ext uri="{FF2B5EF4-FFF2-40B4-BE49-F238E27FC236}">
                  <a16:creationId xmlns:a16="http://schemas.microsoft.com/office/drawing/2014/main" id="{1324D820-AE8D-5BF6-091E-DA3354F0AB79}"/>
                </a:ext>
              </a:extLst>
            </p:cNvPr>
            <p:cNvSpPr/>
            <p:nvPr/>
          </p:nvSpPr>
          <p:spPr>
            <a:xfrm>
              <a:off x="2394380" y="181430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5381;p76">
              <a:extLst>
                <a:ext uri="{FF2B5EF4-FFF2-40B4-BE49-F238E27FC236}">
                  <a16:creationId xmlns:a16="http://schemas.microsoft.com/office/drawing/2014/main" id="{AF872DE4-3968-6B2D-4C6C-181D54475C64}"/>
                </a:ext>
              </a:extLst>
            </p:cNvPr>
            <p:cNvSpPr/>
            <p:nvPr/>
          </p:nvSpPr>
          <p:spPr>
            <a:xfrm>
              <a:off x="2394325" y="181440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5382;p76">
              <a:extLst>
                <a:ext uri="{FF2B5EF4-FFF2-40B4-BE49-F238E27FC236}">
                  <a16:creationId xmlns:a16="http://schemas.microsoft.com/office/drawing/2014/main" id="{2E4D192F-2DCA-C15E-8BD0-429609311FF7}"/>
                </a:ext>
              </a:extLst>
            </p:cNvPr>
            <p:cNvSpPr/>
            <p:nvPr/>
          </p:nvSpPr>
          <p:spPr>
            <a:xfrm>
              <a:off x="2393904" y="1815070"/>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5383;p76">
              <a:extLst>
                <a:ext uri="{FF2B5EF4-FFF2-40B4-BE49-F238E27FC236}">
                  <a16:creationId xmlns:a16="http://schemas.microsoft.com/office/drawing/2014/main" id="{76198383-E840-A44B-0196-CC1EBD56938F}"/>
                </a:ext>
              </a:extLst>
            </p:cNvPr>
            <p:cNvSpPr/>
            <p:nvPr/>
          </p:nvSpPr>
          <p:spPr>
            <a:xfrm>
              <a:off x="2013313" y="1624754"/>
              <a:ext cx="94975" cy="80080"/>
            </a:xfrm>
            <a:custGeom>
              <a:avLst/>
              <a:gdLst/>
              <a:ahLst/>
              <a:cxnLst/>
              <a:rect l="l" t="t" r="r" b="b"/>
              <a:pathLst>
                <a:path w="6995" h="5898" extrusionOk="0">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5384;p76">
              <a:extLst>
                <a:ext uri="{FF2B5EF4-FFF2-40B4-BE49-F238E27FC236}">
                  <a16:creationId xmlns:a16="http://schemas.microsoft.com/office/drawing/2014/main" id="{D216346A-5CA7-0580-7D57-3B5FA7D9FA68}"/>
                </a:ext>
              </a:extLst>
            </p:cNvPr>
            <p:cNvSpPr/>
            <p:nvPr/>
          </p:nvSpPr>
          <p:spPr>
            <a:xfrm>
              <a:off x="2113407" y="1701277"/>
              <a:ext cx="5580" cy="11812"/>
            </a:xfrm>
            <a:custGeom>
              <a:avLst/>
              <a:gdLst/>
              <a:ahLst/>
              <a:cxnLst/>
              <a:rect l="l" t="t" r="r" b="b"/>
              <a:pathLst>
                <a:path w="411" h="870" extrusionOk="0">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5385;p76">
              <a:extLst>
                <a:ext uri="{FF2B5EF4-FFF2-40B4-BE49-F238E27FC236}">
                  <a16:creationId xmlns:a16="http://schemas.microsoft.com/office/drawing/2014/main" id="{2728BD12-D20E-3F7B-3D35-C05472206943}"/>
                </a:ext>
              </a:extLst>
            </p:cNvPr>
            <p:cNvSpPr/>
            <p:nvPr/>
          </p:nvSpPr>
          <p:spPr>
            <a:xfrm>
              <a:off x="2091696" y="1640056"/>
              <a:ext cx="4616" cy="543"/>
            </a:xfrm>
            <a:custGeom>
              <a:avLst/>
              <a:gdLst/>
              <a:ahLst/>
              <a:cxnLst/>
              <a:rect l="l" t="t" r="r" b="b"/>
              <a:pathLst>
                <a:path w="340" h="40" extrusionOk="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5386;p76">
              <a:extLst>
                <a:ext uri="{FF2B5EF4-FFF2-40B4-BE49-F238E27FC236}">
                  <a16:creationId xmlns:a16="http://schemas.microsoft.com/office/drawing/2014/main" id="{05F585B5-BECE-5419-BCEB-FC79EC3D1389}"/>
                </a:ext>
              </a:extLst>
            </p:cNvPr>
            <p:cNvSpPr/>
            <p:nvPr/>
          </p:nvSpPr>
          <p:spPr>
            <a:xfrm>
              <a:off x="2083563" y="1634394"/>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5387;p76">
              <a:extLst>
                <a:ext uri="{FF2B5EF4-FFF2-40B4-BE49-F238E27FC236}">
                  <a16:creationId xmlns:a16="http://schemas.microsoft.com/office/drawing/2014/main" id="{5728C4E7-865A-FC8A-B2C5-00D8AD4473F1}"/>
                </a:ext>
              </a:extLst>
            </p:cNvPr>
            <p:cNvSpPr/>
            <p:nvPr/>
          </p:nvSpPr>
          <p:spPr>
            <a:xfrm>
              <a:off x="2066972" y="1624699"/>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5388;p76">
              <a:extLst>
                <a:ext uri="{FF2B5EF4-FFF2-40B4-BE49-F238E27FC236}">
                  <a16:creationId xmlns:a16="http://schemas.microsoft.com/office/drawing/2014/main" id="{84BEDAA2-A499-3852-82CD-4D405D9BF7AD}"/>
                </a:ext>
              </a:extLst>
            </p:cNvPr>
            <p:cNvSpPr/>
            <p:nvPr/>
          </p:nvSpPr>
          <p:spPr>
            <a:xfrm>
              <a:off x="2087840" y="1638630"/>
              <a:ext cx="244" cy="299"/>
            </a:xfrm>
            <a:custGeom>
              <a:avLst/>
              <a:gdLst/>
              <a:ahLst/>
              <a:cxnLst/>
              <a:rect l="l" t="t" r="r" b="b"/>
              <a:pathLst>
                <a:path w="18" h="22" extrusionOk="0">
                  <a:moveTo>
                    <a:pt x="1"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5389;p76">
              <a:extLst>
                <a:ext uri="{FF2B5EF4-FFF2-40B4-BE49-F238E27FC236}">
                  <a16:creationId xmlns:a16="http://schemas.microsoft.com/office/drawing/2014/main" id="{DA9736F9-5BBD-4F69-1ADD-69AA8BBD0B30}"/>
                </a:ext>
              </a:extLst>
            </p:cNvPr>
            <p:cNvSpPr/>
            <p:nvPr/>
          </p:nvSpPr>
          <p:spPr>
            <a:xfrm>
              <a:off x="2089741" y="1640151"/>
              <a:ext cx="353" cy="109"/>
            </a:xfrm>
            <a:custGeom>
              <a:avLst/>
              <a:gdLst/>
              <a:ahLst/>
              <a:cxnLst/>
              <a:rect l="l" t="t" r="r" b="b"/>
              <a:pathLst>
                <a:path w="26" h="8" extrusionOk="0">
                  <a:moveTo>
                    <a:pt x="1" y="1"/>
                  </a:moveTo>
                  <a:cubicBezTo>
                    <a:pt x="8" y="4"/>
                    <a:pt x="18" y="4"/>
                    <a:pt x="25" y="8"/>
                  </a:cubicBezTo>
                  <a:cubicBezTo>
                    <a:pt x="18" y="4"/>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5390;p76">
              <a:extLst>
                <a:ext uri="{FF2B5EF4-FFF2-40B4-BE49-F238E27FC236}">
                  <a16:creationId xmlns:a16="http://schemas.microsoft.com/office/drawing/2014/main" id="{25EFAC1B-6A0D-1E2A-8ADB-EE386BF10902}"/>
                </a:ext>
              </a:extLst>
            </p:cNvPr>
            <p:cNvSpPr/>
            <p:nvPr/>
          </p:nvSpPr>
          <p:spPr>
            <a:xfrm>
              <a:off x="2089361" y="164001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5391;p76">
              <a:extLst>
                <a:ext uri="{FF2B5EF4-FFF2-40B4-BE49-F238E27FC236}">
                  <a16:creationId xmlns:a16="http://schemas.microsoft.com/office/drawing/2014/main" id="{BC278C85-C4EC-F208-85F7-CE298A98476C}"/>
                </a:ext>
              </a:extLst>
            </p:cNvPr>
            <p:cNvSpPr/>
            <p:nvPr/>
          </p:nvSpPr>
          <p:spPr>
            <a:xfrm>
              <a:off x="2079992" y="1635819"/>
              <a:ext cx="1629" cy="299"/>
            </a:xfrm>
            <a:custGeom>
              <a:avLst/>
              <a:gdLst/>
              <a:ahLst/>
              <a:cxnLst/>
              <a:rect l="l" t="t" r="r" b="b"/>
              <a:pathLst>
                <a:path w="120" h="22" extrusionOk="0">
                  <a:moveTo>
                    <a:pt x="120" y="1"/>
                  </a:moveTo>
                  <a:cubicBezTo>
                    <a:pt x="81" y="22"/>
                    <a:pt x="39" y="22"/>
                    <a:pt x="1" y="8"/>
                  </a:cubicBezTo>
                  <a:cubicBezTo>
                    <a:pt x="39" y="22"/>
                    <a:pt x="81" y="22"/>
                    <a:pt x="1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5392;p76">
              <a:extLst>
                <a:ext uri="{FF2B5EF4-FFF2-40B4-BE49-F238E27FC236}">
                  <a16:creationId xmlns:a16="http://schemas.microsoft.com/office/drawing/2014/main" id="{FDCF9D33-A7A7-80E2-E324-7A0CDC763171}"/>
                </a:ext>
              </a:extLst>
            </p:cNvPr>
            <p:cNvSpPr/>
            <p:nvPr/>
          </p:nvSpPr>
          <p:spPr>
            <a:xfrm>
              <a:off x="2088411" y="1639295"/>
              <a:ext cx="204" cy="204"/>
            </a:xfrm>
            <a:custGeom>
              <a:avLst/>
              <a:gdLst/>
              <a:ahLst/>
              <a:cxnLst/>
              <a:rect l="l" t="t" r="r" b="b"/>
              <a:pathLst>
                <a:path w="15" h="15" extrusionOk="0">
                  <a:moveTo>
                    <a:pt x="15"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5393;p76">
              <a:extLst>
                <a:ext uri="{FF2B5EF4-FFF2-40B4-BE49-F238E27FC236}">
                  <a16:creationId xmlns:a16="http://schemas.microsoft.com/office/drawing/2014/main" id="{6D9E0AE9-EDA6-1979-5D62-C419CBE0BCEE}"/>
                </a:ext>
              </a:extLst>
            </p:cNvPr>
            <p:cNvSpPr/>
            <p:nvPr/>
          </p:nvSpPr>
          <p:spPr>
            <a:xfrm>
              <a:off x="2088981" y="1639825"/>
              <a:ext cx="299" cy="149"/>
            </a:xfrm>
            <a:custGeom>
              <a:avLst/>
              <a:gdLst/>
              <a:ahLst/>
              <a:cxnLst/>
              <a:rect l="l" t="t" r="r" b="b"/>
              <a:pathLst>
                <a:path w="22" h="11" extrusionOk="0">
                  <a:moveTo>
                    <a:pt x="1" y="0"/>
                  </a:moveTo>
                  <a:cubicBezTo>
                    <a:pt x="8" y="4"/>
                    <a:pt x="15" y="7"/>
                    <a:pt x="22" y="11"/>
                  </a:cubicBezTo>
                  <a:cubicBezTo>
                    <a:pt x="15" y="7"/>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5394;p76">
              <a:extLst>
                <a:ext uri="{FF2B5EF4-FFF2-40B4-BE49-F238E27FC236}">
                  <a16:creationId xmlns:a16="http://schemas.microsoft.com/office/drawing/2014/main" id="{D258060A-FFC4-CFA1-397D-3DEEE0B22748}"/>
                </a:ext>
              </a:extLst>
            </p:cNvPr>
            <p:cNvSpPr/>
            <p:nvPr/>
          </p:nvSpPr>
          <p:spPr>
            <a:xfrm>
              <a:off x="2090121" y="1640110"/>
              <a:ext cx="1589" cy="109"/>
            </a:xfrm>
            <a:custGeom>
              <a:avLst/>
              <a:gdLst/>
              <a:ahLst/>
              <a:cxnLst/>
              <a:rect l="l" t="t" r="r" b="b"/>
              <a:pathLst>
                <a:path w="117" h="8" extrusionOk="0">
                  <a:moveTo>
                    <a:pt x="81" y="0"/>
                  </a:moveTo>
                  <a:cubicBezTo>
                    <a:pt x="67" y="0"/>
                    <a:pt x="53" y="4"/>
                    <a:pt x="36" y="4"/>
                  </a:cubicBezTo>
                  <a:cubicBezTo>
                    <a:pt x="25" y="7"/>
                    <a:pt x="15" y="7"/>
                    <a:pt x="1" y="7"/>
                  </a:cubicBezTo>
                  <a:lnTo>
                    <a:pt x="39" y="7"/>
                  </a:lnTo>
                  <a:cubicBezTo>
                    <a:pt x="64" y="4"/>
                    <a:pt x="88" y="0"/>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5395;p76">
              <a:extLst>
                <a:ext uri="{FF2B5EF4-FFF2-40B4-BE49-F238E27FC236}">
                  <a16:creationId xmlns:a16="http://schemas.microsoft.com/office/drawing/2014/main" id="{9AF953F9-7870-0042-AAF8-F25A535F2989}"/>
                </a:ext>
              </a:extLst>
            </p:cNvPr>
            <p:cNvSpPr/>
            <p:nvPr/>
          </p:nvSpPr>
          <p:spPr>
            <a:xfrm>
              <a:off x="2088125" y="1638969"/>
              <a:ext cx="204" cy="244"/>
            </a:xfrm>
            <a:custGeom>
              <a:avLst/>
              <a:gdLst/>
              <a:ahLst/>
              <a:cxnLst/>
              <a:rect l="l" t="t" r="r" b="b"/>
              <a:pathLst>
                <a:path w="15" h="18" extrusionOk="0">
                  <a:moveTo>
                    <a:pt x="1" y="0"/>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5396;p76">
              <a:extLst>
                <a:ext uri="{FF2B5EF4-FFF2-40B4-BE49-F238E27FC236}">
                  <a16:creationId xmlns:a16="http://schemas.microsoft.com/office/drawing/2014/main" id="{5C38E047-6099-A0B8-AE79-71CCEC289E1D}"/>
                </a:ext>
              </a:extLst>
            </p:cNvPr>
            <p:cNvSpPr/>
            <p:nvPr/>
          </p:nvSpPr>
          <p:spPr>
            <a:xfrm>
              <a:off x="2088696" y="1639580"/>
              <a:ext cx="258" cy="204"/>
            </a:xfrm>
            <a:custGeom>
              <a:avLst/>
              <a:gdLst/>
              <a:ahLst/>
              <a:cxnLst/>
              <a:rect l="l" t="t" r="r" b="b"/>
              <a:pathLst>
                <a:path w="19" h="15" extrusionOk="0">
                  <a:moveTo>
                    <a:pt x="1" y="1"/>
                  </a:moveTo>
                  <a:lnTo>
                    <a:pt x="18"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5397;p76">
              <a:extLst>
                <a:ext uri="{FF2B5EF4-FFF2-40B4-BE49-F238E27FC236}">
                  <a16:creationId xmlns:a16="http://schemas.microsoft.com/office/drawing/2014/main" id="{83BFA4FB-6821-5C86-F912-C21C8EAD6DBA}"/>
                </a:ext>
              </a:extLst>
            </p:cNvPr>
            <p:cNvSpPr/>
            <p:nvPr/>
          </p:nvSpPr>
          <p:spPr>
            <a:xfrm>
              <a:off x="2091221" y="1640056"/>
              <a:ext cx="1100" cy="68"/>
            </a:xfrm>
            <a:custGeom>
              <a:avLst/>
              <a:gdLst/>
              <a:ahLst/>
              <a:cxnLst/>
              <a:rect l="l" t="t" r="r" b="b"/>
              <a:pathLst>
                <a:path w="81" h="5" extrusionOk="0">
                  <a:moveTo>
                    <a:pt x="81" y="1"/>
                  </a:moveTo>
                  <a:cubicBezTo>
                    <a:pt x="56" y="1"/>
                    <a:pt x="28" y="1"/>
                    <a:pt x="0" y="4"/>
                  </a:cubicBezTo>
                  <a:lnTo>
                    <a:pt x="35" y="4"/>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5398;p76">
              <a:extLst>
                <a:ext uri="{FF2B5EF4-FFF2-40B4-BE49-F238E27FC236}">
                  <a16:creationId xmlns:a16="http://schemas.microsoft.com/office/drawing/2014/main" id="{46BE7741-78A0-9524-7AEC-CA6417142ED7}"/>
                </a:ext>
              </a:extLst>
            </p:cNvPr>
            <p:cNvSpPr/>
            <p:nvPr/>
          </p:nvSpPr>
          <p:spPr>
            <a:xfrm>
              <a:off x="2093923" y="1670524"/>
              <a:ext cx="109" cy="258"/>
            </a:xfrm>
            <a:custGeom>
              <a:avLst/>
              <a:gdLst/>
              <a:ahLst/>
              <a:cxnLst/>
              <a:rect l="l" t="t" r="r" b="b"/>
              <a:pathLst>
                <a:path w="8" h="19" extrusionOk="0">
                  <a:moveTo>
                    <a:pt x="8" y="18"/>
                  </a:moveTo>
                  <a:cubicBezTo>
                    <a:pt x="4" y="11"/>
                    <a:pt x="1" y="8"/>
                    <a:pt x="1" y="1"/>
                  </a:cubicBezTo>
                  <a:cubicBezTo>
                    <a:pt x="1" y="8"/>
                    <a:pt x="4" y="11"/>
                    <a:pt x="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5399;p76">
              <a:extLst>
                <a:ext uri="{FF2B5EF4-FFF2-40B4-BE49-F238E27FC236}">
                  <a16:creationId xmlns:a16="http://schemas.microsoft.com/office/drawing/2014/main" id="{203D527F-A8A9-871A-B448-8F325F3BD294}"/>
                </a:ext>
              </a:extLst>
            </p:cNvPr>
            <p:cNvSpPr/>
            <p:nvPr/>
          </p:nvSpPr>
          <p:spPr>
            <a:xfrm>
              <a:off x="2103767" y="1657068"/>
              <a:ext cx="204" cy="448"/>
            </a:xfrm>
            <a:custGeom>
              <a:avLst/>
              <a:gdLst/>
              <a:ahLst/>
              <a:cxnLst/>
              <a:rect l="l" t="t" r="r" b="b"/>
              <a:pathLst>
                <a:path w="15" h="33" extrusionOk="0">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5400;p76">
              <a:extLst>
                <a:ext uri="{FF2B5EF4-FFF2-40B4-BE49-F238E27FC236}">
                  <a16:creationId xmlns:a16="http://schemas.microsoft.com/office/drawing/2014/main" id="{DFF3EC84-03A1-2D23-CD80-506DE8C1EF27}"/>
                </a:ext>
              </a:extLst>
            </p:cNvPr>
            <p:cNvSpPr/>
            <p:nvPr/>
          </p:nvSpPr>
          <p:spPr>
            <a:xfrm>
              <a:off x="2101676" y="165801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5401;p76">
              <a:extLst>
                <a:ext uri="{FF2B5EF4-FFF2-40B4-BE49-F238E27FC236}">
                  <a16:creationId xmlns:a16="http://schemas.microsoft.com/office/drawing/2014/main" id="{5E8C811A-CE9C-2775-C501-1C02179BA801}"/>
                </a:ext>
              </a:extLst>
            </p:cNvPr>
            <p:cNvSpPr/>
            <p:nvPr/>
          </p:nvSpPr>
          <p:spPr>
            <a:xfrm>
              <a:off x="2099585" y="1672289"/>
              <a:ext cx="502" cy="1385"/>
            </a:xfrm>
            <a:custGeom>
              <a:avLst/>
              <a:gdLst/>
              <a:ahLst/>
              <a:cxnLst/>
              <a:rect l="l" t="t" r="r" b="b"/>
              <a:pathLst>
                <a:path w="37" h="102" extrusionOk="0">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5402;p76">
              <a:extLst>
                <a:ext uri="{FF2B5EF4-FFF2-40B4-BE49-F238E27FC236}">
                  <a16:creationId xmlns:a16="http://schemas.microsoft.com/office/drawing/2014/main" id="{2C393AA4-D679-4B37-EDE1-9F3FFE187E36}"/>
                </a:ext>
              </a:extLst>
            </p:cNvPr>
            <p:cNvSpPr/>
            <p:nvPr/>
          </p:nvSpPr>
          <p:spPr>
            <a:xfrm>
              <a:off x="2101296" y="1658209"/>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5403;p76">
              <a:extLst>
                <a:ext uri="{FF2B5EF4-FFF2-40B4-BE49-F238E27FC236}">
                  <a16:creationId xmlns:a16="http://schemas.microsoft.com/office/drawing/2014/main" id="{748C82B5-C99C-AC3A-A449-9D6A19EB06D0}"/>
                </a:ext>
              </a:extLst>
            </p:cNvPr>
            <p:cNvSpPr/>
            <p:nvPr/>
          </p:nvSpPr>
          <p:spPr>
            <a:xfrm>
              <a:off x="2100630" y="1658684"/>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5404;p76">
              <a:extLst>
                <a:ext uri="{FF2B5EF4-FFF2-40B4-BE49-F238E27FC236}">
                  <a16:creationId xmlns:a16="http://schemas.microsoft.com/office/drawing/2014/main" id="{81E04A14-BBDD-97CC-14FB-AD1609C0D885}"/>
                </a:ext>
              </a:extLst>
            </p:cNvPr>
            <p:cNvSpPr/>
            <p:nvPr/>
          </p:nvSpPr>
          <p:spPr>
            <a:xfrm>
              <a:off x="2100956" y="1658453"/>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5405;p76">
              <a:extLst>
                <a:ext uri="{FF2B5EF4-FFF2-40B4-BE49-F238E27FC236}">
                  <a16:creationId xmlns:a16="http://schemas.microsoft.com/office/drawing/2014/main" id="{16E3C749-1B05-8838-7ED0-3AB30E20080C}"/>
                </a:ext>
              </a:extLst>
            </p:cNvPr>
            <p:cNvSpPr/>
            <p:nvPr/>
          </p:nvSpPr>
          <p:spPr>
            <a:xfrm>
              <a:off x="2102056" y="1657829"/>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5406;p76">
              <a:extLst>
                <a:ext uri="{FF2B5EF4-FFF2-40B4-BE49-F238E27FC236}">
                  <a16:creationId xmlns:a16="http://schemas.microsoft.com/office/drawing/2014/main" id="{587190D9-7CEA-B857-247D-22137E3F2238}"/>
                </a:ext>
              </a:extLst>
            </p:cNvPr>
            <p:cNvSpPr/>
            <p:nvPr/>
          </p:nvSpPr>
          <p:spPr>
            <a:xfrm>
              <a:off x="2103142" y="1657543"/>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5407;p76">
              <a:extLst>
                <a:ext uri="{FF2B5EF4-FFF2-40B4-BE49-F238E27FC236}">
                  <a16:creationId xmlns:a16="http://schemas.microsoft.com/office/drawing/2014/main" id="{DBCE0BBE-8CF6-DA5B-547E-A1AF9B4AC2A7}"/>
                </a:ext>
              </a:extLst>
            </p:cNvPr>
            <p:cNvSpPr/>
            <p:nvPr/>
          </p:nvSpPr>
          <p:spPr>
            <a:xfrm>
              <a:off x="2102816" y="1657638"/>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5408;p76">
              <a:extLst>
                <a:ext uri="{FF2B5EF4-FFF2-40B4-BE49-F238E27FC236}">
                  <a16:creationId xmlns:a16="http://schemas.microsoft.com/office/drawing/2014/main" id="{C9E4BACD-9D13-8471-5B3B-3ABDB7567B67}"/>
                </a:ext>
              </a:extLst>
            </p:cNvPr>
            <p:cNvSpPr/>
            <p:nvPr/>
          </p:nvSpPr>
          <p:spPr>
            <a:xfrm>
              <a:off x="2102436" y="1657733"/>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5409;p76">
              <a:extLst>
                <a:ext uri="{FF2B5EF4-FFF2-40B4-BE49-F238E27FC236}">
                  <a16:creationId xmlns:a16="http://schemas.microsoft.com/office/drawing/2014/main" id="{450FBEEA-8FA2-EBA6-856E-4643853A9769}"/>
                </a:ext>
              </a:extLst>
            </p:cNvPr>
            <p:cNvSpPr/>
            <p:nvPr/>
          </p:nvSpPr>
          <p:spPr>
            <a:xfrm>
              <a:off x="2100345" y="1659023"/>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5410;p76">
              <a:extLst>
                <a:ext uri="{FF2B5EF4-FFF2-40B4-BE49-F238E27FC236}">
                  <a16:creationId xmlns:a16="http://schemas.microsoft.com/office/drawing/2014/main" id="{452ED005-500D-B7FE-438B-F85A1B7E999C}"/>
                </a:ext>
              </a:extLst>
            </p:cNvPr>
            <p:cNvSpPr/>
            <p:nvPr/>
          </p:nvSpPr>
          <p:spPr>
            <a:xfrm>
              <a:off x="2099395" y="1660300"/>
              <a:ext cx="149" cy="299"/>
            </a:xfrm>
            <a:custGeom>
              <a:avLst/>
              <a:gdLst/>
              <a:ahLst/>
              <a:cxnLst/>
              <a:rect l="l" t="t" r="r" b="b"/>
              <a:pathLst>
                <a:path w="11" h="22" extrusionOk="0">
                  <a:moveTo>
                    <a:pt x="0" y="22"/>
                  </a:moveTo>
                  <a:cubicBezTo>
                    <a:pt x="4" y="15"/>
                    <a:pt x="7" y="8"/>
                    <a:pt x="11"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5411;p76">
              <a:extLst>
                <a:ext uri="{FF2B5EF4-FFF2-40B4-BE49-F238E27FC236}">
                  <a16:creationId xmlns:a16="http://schemas.microsoft.com/office/drawing/2014/main" id="{4A2027B6-D283-DE2D-3CA0-C5DD79F34508}"/>
                </a:ext>
              </a:extLst>
            </p:cNvPr>
            <p:cNvSpPr/>
            <p:nvPr/>
          </p:nvSpPr>
          <p:spPr>
            <a:xfrm>
              <a:off x="2099585" y="1659919"/>
              <a:ext cx="149" cy="258"/>
            </a:xfrm>
            <a:custGeom>
              <a:avLst/>
              <a:gdLst/>
              <a:ahLst/>
              <a:cxnLst/>
              <a:rect l="l" t="t" r="r" b="b"/>
              <a:pathLst>
                <a:path w="11" h="19" extrusionOk="0">
                  <a:moveTo>
                    <a:pt x="0" y="18"/>
                  </a:moveTo>
                  <a:cubicBezTo>
                    <a:pt x="4" y="15"/>
                    <a:pt x="7" y="8"/>
                    <a:pt x="11" y="1"/>
                  </a:cubicBezTo>
                  <a:cubicBezTo>
                    <a:pt x="7" y="8"/>
                    <a:pt x="4" y="15"/>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5412;p76">
              <a:extLst>
                <a:ext uri="{FF2B5EF4-FFF2-40B4-BE49-F238E27FC236}">
                  <a16:creationId xmlns:a16="http://schemas.microsoft.com/office/drawing/2014/main" id="{E747C1A3-4730-8BEF-4D30-61D37769CBE0}"/>
                </a:ext>
              </a:extLst>
            </p:cNvPr>
            <p:cNvSpPr/>
            <p:nvPr/>
          </p:nvSpPr>
          <p:spPr>
            <a:xfrm>
              <a:off x="2099245" y="1660639"/>
              <a:ext cx="163" cy="299"/>
            </a:xfrm>
            <a:custGeom>
              <a:avLst/>
              <a:gdLst/>
              <a:ahLst/>
              <a:cxnLst/>
              <a:rect l="l" t="t" r="r" b="b"/>
              <a:pathLst>
                <a:path w="12" h="22" extrusionOk="0">
                  <a:moveTo>
                    <a:pt x="1" y="21"/>
                  </a:moveTo>
                  <a:cubicBezTo>
                    <a:pt x="4" y="14"/>
                    <a:pt x="8" y="7"/>
                    <a:pt x="11" y="0"/>
                  </a:cubicBezTo>
                  <a:cubicBezTo>
                    <a:pt x="8" y="7"/>
                    <a:pt x="4"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5413;p76">
              <a:extLst>
                <a:ext uri="{FF2B5EF4-FFF2-40B4-BE49-F238E27FC236}">
                  <a16:creationId xmlns:a16="http://schemas.microsoft.com/office/drawing/2014/main" id="{3D3B4258-41E5-8646-33DC-0F6D6BC9CA99}"/>
                </a:ext>
              </a:extLst>
            </p:cNvPr>
            <p:cNvSpPr/>
            <p:nvPr/>
          </p:nvSpPr>
          <p:spPr>
            <a:xfrm>
              <a:off x="2099150" y="1661019"/>
              <a:ext cx="109" cy="339"/>
            </a:xfrm>
            <a:custGeom>
              <a:avLst/>
              <a:gdLst/>
              <a:ahLst/>
              <a:cxnLst/>
              <a:rect l="l" t="t" r="r" b="b"/>
              <a:pathLst>
                <a:path w="8" h="25" extrusionOk="0">
                  <a:moveTo>
                    <a:pt x="1" y="25"/>
                  </a:moveTo>
                  <a:cubicBezTo>
                    <a:pt x="1" y="18"/>
                    <a:pt x="4" y="7"/>
                    <a:pt x="8" y="0"/>
                  </a:cubicBezTo>
                  <a:cubicBezTo>
                    <a:pt x="4" y="7"/>
                    <a:pt x="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5414;p76">
              <a:extLst>
                <a:ext uri="{FF2B5EF4-FFF2-40B4-BE49-F238E27FC236}">
                  <a16:creationId xmlns:a16="http://schemas.microsoft.com/office/drawing/2014/main" id="{6F87042A-05FE-AB62-308F-74276E7E7C0D}"/>
                </a:ext>
              </a:extLst>
            </p:cNvPr>
            <p:cNvSpPr/>
            <p:nvPr/>
          </p:nvSpPr>
          <p:spPr>
            <a:xfrm>
              <a:off x="2094018" y="1670958"/>
              <a:ext cx="543" cy="584"/>
            </a:xfrm>
            <a:custGeom>
              <a:avLst/>
              <a:gdLst/>
              <a:ahLst/>
              <a:cxnLst/>
              <a:rect l="l" t="t" r="r" b="b"/>
              <a:pathLst>
                <a:path w="40" h="43" extrusionOk="0">
                  <a:moveTo>
                    <a:pt x="1" y="0"/>
                  </a:moveTo>
                  <a:cubicBezTo>
                    <a:pt x="11" y="18"/>
                    <a:pt x="22" y="32"/>
                    <a:pt x="39" y="42"/>
                  </a:cubicBezTo>
                  <a:cubicBezTo>
                    <a:pt x="22" y="32"/>
                    <a:pt x="11"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5415;p76">
              <a:extLst>
                <a:ext uri="{FF2B5EF4-FFF2-40B4-BE49-F238E27FC236}">
                  <a16:creationId xmlns:a16="http://schemas.microsoft.com/office/drawing/2014/main" id="{929334C2-391C-7A1A-E248-7B6935BB5FAC}"/>
                </a:ext>
              </a:extLst>
            </p:cNvPr>
            <p:cNvSpPr/>
            <p:nvPr/>
          </p:nvSpPr>
          <p:spPr>
            <a:xfrm>
              <a:off x="2100060" y="1659308"/>
              <a:ext cx="204" cy="244"/>
            </a:xfrm>
            <a:custGeom>
              <a:avLst/>
              <a:gdLst/>
              <a:ahLst/>
              <a:cxnLst/>
              <a:rect l="l" t="t" r="r" b="b"/>
              <a:pathLst>
                <a:path w="15" h="18" extrusionOk="0">
                  <a:moveTo>
                    <a:pt x="0" y="18"/>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5416;p76">
              <a:extLst>
                <a:ext uri="{FF2B5EF4-FFF2-40B4-BE49-F238E27FC236}">
                  <a16:creationId xmlns:a16="http://schemas.microsoft.com/office/drawing/2014/main" id="{14B42BCF-9595-9956-B1EE-59FA479803FB}"/>
                </a:ext>
              </a:extLst>
            </p:cNvPr>
            <p:cNvSpPr/>
            <p:nvPr/>
          </p:nvSpPr>
          <p:spPr>
            <a:xfrm>
              <a:off x="2099816" y="1659594"/>
              <a:ext cx="163" cy="299"/>
            </a:xfrm>
            <a:custGeom>
              <a:avLst/>
              <a:gdLst/>
              <a:ahLst/>
              <a:cxnLst/>
              <a:rect l="l" t="t" r="r" b="b"/>
              <a:pathLst>
                <a:path w="12" h="22" extrusionOk="0">
                  <a:moveTo>
                    <a:pt x="11" y="0"/>
                  </a:moveTo>
                  <a:lnTo>
                    <a:pt x="11" y="0"/>
                  </a:lnTo>
                  <a:cubicBezTo>
                    <a:pt x="8" y="7"/>
                    <a:pt x="4" y="14"/>
                    <a:pt x="1" y="21"/>
                  </a:cubicBezTo>
                  <a:cubicBezTo>
                    <a:pt x="4" y="14"/>
                    <a:pt x="11" y="7"/>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5417;p76">
              <a:extLst>
                <a:ext uri="{FF2B5EF4-FFF2-40B4-BE49-F238E27FC236}">
                  <a16:creationId xmlns:a16="http://schemas.microsoft.com/office/drawing/2014/main" id="{21F1E2D1-8107-63D5-AFAE-8BE196B9AF29}"/>
                </a:ext>
              </a:extLst>
            </p:cNvPr>
            <p:cNvSpPr/>
            <p:nvPr/>
          </p:nvSpPr>
          <p:spPr>
            <a:xfrm>
              <a:off x="2096299" y="1640626"/>
              <a:ext cx="1113" cy="489"/>
            </a:xfrm>
            <a:custGeom>
              <a:avLst/>
              <a:gdLst/>
              <a:ahLst/>
              <a:cxnLst/>
              <a:rect l="l" t="t" r="r" b="b"/>
              <a:pathLst>
                <a:path w="82" h="36" extrusionOk="0">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5418;p76">
              <a:extLst>
                <a:ext uri="{FF2B5EF4-FFF2-40B4-BE49-F238E27FC236}">
                  <a16:creationId xmlns:a16="http://schemas.microsoft.com/office/drawing/2014/main" id="{243EE776-4D2A-C0BB-DC31-4F516EAF4EED}"/>
                </a:ext>
              </a:extLst>
            </p:cNvPr>
            <p:cNvSpPr/>
            <p:nvPr/>
          </p:nvSpPr>
          <p:spPr>
            <a:xfrm>
              <a:off x="2103957" y="1654937"/>
              <a:ext cx="299" cy="2145"/>
            </a:xfrm>
            <a:custGeom>
              <a:avLst/>
              <a:gdLst/>
              <a:ahLst/>
              <a:cxnLst/>
              <a:rect l="l" t="t" r="r" b="b"/>
              <a:pathLst>
                <a:path w="22" h="158" extrusionOk="0">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5419;p76">
              <a:extLst>
                <a:ext uri="{FF2B5EF4-FFF2-40B4-BE49-F238E27FC236}">
                  <a16:creationId xmlns:a16="http://schemas.microsoft.com/office/drawing/2014/main" id="{B376083C-A9AB-99EB-D16D-37E41859885E}"/>
                </a:ext>
              </a:extLst>
            </p:cNvPr>
            <p:cNvSpPr/>
            <p:nvPr/>
          </p:nvSpPr>
          <p:spPr>
            <a:xfrm>
              <a:off x="2105138" y="1644577"/>
              <a:ext cx="1969" cy="625"/>
            </a:xfrm>
            <a:custGeom>
              <a:avLst/>
              <a:gdLst/>
              <a:ahLst/>
              <a:cxnLst/>
              <a:rect l="l" t="t" r="r" b="b"/>
              <a:pathLst>
                <a:path w="145" h="46" extrusionOk="0">
                  <a:moveTo>
                    <a:pt x="1" y="0"/>
                  </a:moveTo>
                  <a:cubicBezTo>
                    <a:pt x="43" y="32"/>
                    <a:pt x="92" y="46"/>
                    <a:pt x="144" y="42"/>
                  </a:cubicBezTo>
                  <a:lnTo>
                    <a:pt x="144" y="42"/>
                  </a:lnTo>
                  <a:cubicBezTo>
                    <a:pt x="92" y="46"/>
                    <a:pt x="43" y="32"/>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5420;p76">
              <a:extLst>
                <a:ext uri="{FF2B5EF4-FFF2-40B4-BE49-F238E27FC236}">
                  <a16:creationId xmlns:a16="http://schemas.microsoft.com/office/drawing/2014/main" id="{901B85B5-BA73-81DD-3B6C-39FF1B7B54A5}"/>
                </a:ext>
              </a:extLst>
            </p:cNvPr>
            <p:cNvSpPr/>
            <p:nvPr/>
          </p:nvSpPr>
          <p:spPr>
            <a:xfrm>
              <a:off x="2095824" y="1640490"/>
              <a:ext cx="1018" cy="299"/>
            </a:xfrm>
            <a:custGeom>
              <a:avLst/>
              <a:gdLst/>
              <a:ahLst/>
              <a:cxnLst/>
              <a:rect l="l" t="t" r="r" b="b"/>
              <a:pathLst>
                <a:path w="75" h="22" extrusionOk="0">
                  <a:moveTo>
                    <a:pt x="1" y="0"/>
                  </a:moveTo>
                  <a:lnTo>
                    <a:pt x="36" y="11"/>
                  </a:lnTo>
                  <a:lnTo>
                    <a:pt x="74" y="21"/>
                  </a:lnTo>
                  <a:cubicBezTo>
                    <a:pt x="53"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5421;p76">
              <a:extLst>
                <a:ext uri="{FF2B5EF4-FFF2-40B4-BE49-F238E27FC236}">
                  <a16:creationId xmlns:a16="http://schemas.microsoft.com/office/drawing/2014/main" id="{35911670-A02D-5278-D450-97B5B7D10B27}"/>
                </a:ext>
              </a:extLst>
            </p:cNvPr>
            <p:cNvSpPr/>
            <p:nvPr/>
          </p:nvSpPr>
          <p:spPr>
            <a:xfrm>
              <a:off x="2103862" y="1656837"/>
              <a:ext cx="149" cy="530"/>
            </a:xfrm>
            <a:custGeom>
              <a:avLst/>
              <a:gdLst/>
              <a:ahLst/>
              <a:cxnLst/>
              <a:rect l="l" t="t" r="r" b="b"/>
              <a:pathLst>
                <a:path w="11" h="39" extrusionOk="0">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5422;p76">
              <a:extLst>
                <a:ext uri="{FF2B5EF4-FFF2-40B4-BE49-F238E27FC236}">
                  <a16:creationId xmlns:a16="http://schemas.microsoft.com/office/drawing/2014/main" id="{17D27305-412B-7281-F16F-B188EF626D9B}"/>
                </a:ext>
              </a:extLst>
            </p:cNvPr>
            <p:cNvSpPr/>
            <p:nvPr/>
          </p:nvSpPr>
          <p:spPr>
            <a:xfrm>
              <a:off x="1375130" y="1936371"/>
              <a:ext cx="14704" cy="7522"/>
            </a:xfrm>
            <a:custGeom>
              <a:avLst/>
              <a:gdLst/>
              <a:ahLst/>
              <a:cxnLst/>
              <a:rect l="l" t="t" r="r" b="b"/>
              <a:pathLst>
                <a:path w="1083" h="554" extrusionOk="0">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5423;p76">
              <a:extLst>
                <a:ext uri="{FF2B5EF4-FFF2-40B4-BE49-F238E27FC236}">
                  <a16:creationId xmlns:a16="http://schemas.microsoft.com/office/drawing/2014/main" id="{4C17F556-846A-DCE0-03D4-47F27D979BF9}"/>
                </a:ext>
              </a:extLst>
            </p:cNvPr>
            <p:cNvSpPr/>
            <p:nvPr/>
          </p:nvSpPr>
          <p:spPr>
            <a:xfrm>
              <a:off x="1380643" y="1923581"/>
              <a:ext cx="42986" cy="21887"/>
            </a:xfrm>
            <a:custGeom>
              <a:avLst/>
              <a:gdLst/>
              <a:ahLst/>
              <a:cxnLst/>
              <a:rect l="l" t="t" r="r" b="b"/>
              <a:pathLst>
                <a:path w="3166" h="1612" extrusionOk="0">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5424;p76">
              <a:extLst>
                <a:ext uri="{FF2B5EF4-FFF2-40B4-BE49-F238E27FC236}">
                  <a16:creationId xmlns:a16="http://schemas.microsoft.com/office/drawing/2014/main" id="{31A0AB6F-852D-FAEF-8BD4-DBB4FF18A3BA}"/>
                </a:ext>
              </a:extLst>
            </p:cNvPr>
            <p:cNvSpPr/>
            <p:nvPr/>
          </p:nvSpPr>
          <p:spPr>
            <a:xfrm>
              <a:off x="1391722" y="1940553"/>
              <a:ext cx="68" cy="109"/>
            </a:xfrm>
            <a:custGeom>
              <a:avLst/>
              <a:gdLst/>
              <a:ahLst/>
              <a:cxnLst/>
              <a:rect l="l" t="t" r="r" b="b"/>
              <a:pathLst>
                <a:path w="5" h="8" extrusionOk="0">
                  <a:moveTo>
                    <a:pt x="1" y="1"/>
                  </a:moveTo>
                  <a:lnTo>
                    <a:pt x="1" y="8"/>
                  </a:lnTo>
                  <a:cubicBezTo>
                    <a:pt x="4" y="4"/>
                    <a:pt x="4"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5425;p76">
              <a:extLst>
                <a:ext uri="{FF2B5EF4-FFF2-40B4-BE49-F238E27FC236}">
                  <a16:creationId xmlns:a16="http://schemas.microsoft.com/office/drawing/2014/main" id="{91F5EC59-A120-D22B-EE03-C68ECF8CA4AA}"/>
                </a:ext>
              </a:extLst>
            </p:cNvPr>
            <p:cNvSpPr/>
            <p:nvPr/>
          </p:nvSpPr>
          <p:spPr>
            <a:xfrm>
              <a:off x="1391722" y="1941503"/>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5426;p76">
              <a:extLst>
                <a:ext uri="{FF2B5EF4-FFF2-40B4-BE49-F238E27FC236}">
                  <a16:creationId xmlns:a16="http://schemas.microsoft.com/office/drawing/2014/main" id="{A0814B3C-E3BF-C129-EDCB-5FEA570E1244}"/>
                </a:ext>
              </a:extLst>
            </p:cNvPr>
            <p:cNvSpPr/>
            <p:nvPr/>
          </p:nvSpPr>
          <p:spPr>
            <a:xfrm>
              <a:off x="1391722" y="1940933"/>
              <a:ext cx="14" cy="163"/>
            </a:xfrm>
            <a:custGeom>
              <a:avLst/>
              <a:gdLst/>
              <a:ahLst/>
              <a:cxnLst/>
              <a:rect l="l" t="t" r="r" b="b"/>
              <a:pathLst>
                <a:path w="1" h="12" extrusionOk="0">
                  <a:moveTo>
                    <a:pt x="1" y="11"/>
                  </a:moveTo>
                  <a:lnTo>
                    <a:pt x="1" y="1"/>
                  </a:lnTo>
                  <a:cubicBezTo>
                    <a:pt x="1" y="1"/>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5427;p76">
              <a:extLst>
                <a:ext uri="{FF2B5EF4-FFF2-40B4-BE49-F238E27FC236}">
                  <a16:creationId xmlns:a16="http://schemas.microsoft.com/office/drawing/2014/main" id="{E9B73BA8-E535-826E-234B-603FD8A4D61E}"/>
                </a:ext>
              </a:extLst>
            </p:cNvPr>
            <p:cNvSpPr/>
            <p:nvPr/>
          </p:nvSpPr>
          <p:spPr>
            <a:xfrm>
              <a:off x="1391586" y="1938937"/>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5428;p76">
              <a:extLst>
                <a:ext uri="{FF2B5EF4-FFF2-40B4-BE49-F238E27FC236}">
                  <a16:creationId xmlns:a16="http://schemas.microsoft.com/office/drawing/2014/main" id="{80FBBA6A-939C-06FC-AC68-C94245B432D8}"/>
                </a:ext>
              </a:extLst>
            </p:cNvPr>
            <p:cNvSpPr/>
            <p:nvPr/>
          </p:nvSpPr>
          <p:spPr>
            <a:xfrm>
              <a:off x="1381403" y="1935230"/>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5429;p76">
              <a:extLst>
                <a:ext uri="{FF2B5EF4-FFF2-40B4-BE49-F238E27FC236}">
                  <a16:creationId xmlns:a16="http://schemas.microsoft.com/office/drawing/2014/main" id="{6340701A-8E0E-138B-5E2B-126E430578CA}"/>
                </a:ext>
              </a:extLst>
            </p:cNvPr>
            <p:cNvSpPr/>
            <p:nvPr/>
          </p:nvSpPr>
          <p:spPr>
            <a:xfrm>
              <a:off x="1391396" y="1938516"/>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5430;p76">
              <a:extLst>
                <a:ext uri="{FF2B5EF4-FFF2-40B4-BE49-F238E27FC236}">
                  <a16:creationId xmlns:a16="http://schemas.microsoft.com/office/drawing/2014/main" id="{6C719BCA-320B-3394-3F71-2330E22E5964}"/>
                </a:ext>
              </a:extLst>
            </p:cNvPr>
            <p:cNvSpPr/>
            <p:nvPr/>
          </p:nvSpPr>
          <p:spPr>
            <a:xfrm>
              <a:off x="1382163" y="1935665"/>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5431;p76">
              <a:extLst>
                <a:ext uri="{FF2B5EF4-FFF2-40B4-BE49-F238E27FC236}">
                  <a16:creationId xmlns:a16="http://schemas.microsoft.com/office/drawing/2014/main" id="{A8ADE1FC-86B5-4A2E-B750-D7A3CDA4C25A}"/>
                </a:ext>
              </a:extLst>
            </p:cNvPr>
            <p:cNvSpPr/>
            <p:nvPr/>
          </p:nvSpPr>
          <p:spPr>
            <a:xfrm>
              <a:off x="1391722" y="1940173"/>
              <a:ext cx="68" cy="163"/>
            </a:xfrm>
            <a:custGeom>
              <a:avLst/>
              <a:gdLst/>
              <a:ahLst/>
              <a:cxnLst/>
              <a:rect l="l" t="t" r="r" b="b"/>
              <a:pathLst>
                <a:path w="5" h="12" extrusionOk="0">
                  <a:moveTo>
                    <a:pt x="1" y="1"/>
                  </a:moveTo>
                  <a:lnTo>
                    <a:pt x="1" y="11"/>
                  </a:lnTo>
                  <a:cubicBezTo>
                    <a:pt x="4"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5432;p76">
              <a:extLst>
                <a:ext uri="{FF2B5EF4-FFF2-40B4-BE49-F238E27FC236}">
                  <a16:creationId xmlns:a16="http://schemas.microsoft.com/office/drawing/2014/main" id="{3B9D738B-8EC0-F91B-B004-787A3EB22FC2}"/>
                </a:ext>
              </a:extLst>
            </p:cNvPr>
            <p:cNvSpPr/>
            <p:nvPr/>
          </p:nvSpPr>
          <p:spPr>
            <a:xfrm>
              <a:off x="1391627" y="1941978"/>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5433;p76">
              <a:extLst>
                <a:ext uri="{FF2B5EF4-FFF2-40B4-BE49-F238E27FC236}">
                  <a16:creationId xmlns:a16="http://schemas.microsoft.com/office/drawing/2014/main" id="{93B23960-707A-5AA9-8757-39E81FF3BFE5}"/>
                </a:ext>
              </a:extLst>
            </p:cNvPr>
            <p:cNvSpPr/>
            <p:nvPr/>
          </p:nvSpPr>
          <p:spPr>
            <a:xfrm>
              <a:off x="1391722" y="1939602"/>
              <a:ext cx="14" cy="109"/>
            </a:xfrm>
            <a:custGeom>
              <a:avLst/>
              <a:gdLst/>
              <a:ahLst/>
              <a:cxnLst/>
              <a:rect l="l" t="t" r="r" b="b"/>
              <a:pathLst>
                <a:path w="1" h="8" extrusionOk="0">
                  <a:moveTo>
                    <a:pt x="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5434;p76">
              <a:extLst>
                <a:ext uri="{FF2B5EF4-FFF2-40B4-BE49-F238E27FC236}">
                  <a16:creationId xmlns:a16="http://schemas.microsoft.com/office/drawing/2014/main" id="{288CB7AF-CF5D-471F-D98D-8C589226F148}"/>
                </a:ext>
              </a:extLst>
            </p:cNvPr>
            <p:cNvSpPr/>
            <p:nvPr/>
          </p:nvSpPr>
          <p:spPr>
            <a:xfrm>
              <a:off x="1391722" y="19399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5435;p76">
              <a:extLst>
                <a:ext uri="{FF2B5EF4-FFF2-40B4-BE49-F238E27FC236}">
                  <a16:creationId xmlns:a16="http://schemas.microsoft.com/office/drawing/2014/main" id="{3AF2792D-1069-3381-7CCF-395D092BDC21}"/>
                </a:ext>
              </a:extLst>
            </p:cNvPr>
            <p:cNvSpPr/>
            <p:nvPr/>
          </p:nvSpPr>
          <p:spPr>
            <a:xfrm>
              <a:off x="1391722" y="193941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5436;p76">
              <a:extLst>
                <a:ext uri="{FF2B5EF4-FFF2-40B4-BE49-F238E27FC236}">
                  <a16:creationId xmlns:a16="http://schemas.microsoft.com/office/drawing/2014/main" id="{6E53F2FA-6C2E-B0EE-A73C-EAC85B75EC94}"/>
                </a:ext>
              </a:extLst>
            </p:cNvPr>
            <p:cNvSpPr/>
            <p:nvPr/>
          </p:nvSpPr>
          <p:spPr>
            <a:xfrm>
              <a:off x="1391627" y="1939127"/>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5437;p76">
              <a:extLst>
                <a:ext uri="{FF2B5EF4-FFF2-40B4-BE49-F238E27FC236}">
                  <a16:creationId xmlns:a16="http://schemas.microsoft.com/office/drawing/2014/main" id="{02EE659C-03CA-3F62-D852-6FAF1004813B}"/>
                </a:ext>
              </a:extLst>
            </p:cNvPr>
            <p:cNvSpPr/>
            <p:nvPr/>
          </p:nvSpPr>
          <p:spPr>
            <a:xfrm>
              <a:off x="1391491" y="1938652"/>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5438;p76">
              <a:extLst>
                <a:ext uri="{FF2B5EF4-FFF2-40B4-BE49-F238E27FC236}">
                  <a16:creationId xmlns:a16="http://schemas.microsoft.com/office/drawing/2014/main" id="{E0C9EA69-1C7F-B988-E5DE-50B56D9515F0}"/>
                </a:ext>
              </a:extLst>
            </p:cNvPr>
            <p:cNvSpPr/>
            <p:nvPr/>
          </p:nvSpPr>
          <p:spPr>
            <a:xfrm>
              <a:off x="1391532" y="193880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5439;p76">
              <a:extLst>
                <a:ext uri="{FF2B5EF4-FFF2-40B4-BE49-F238E27FC236}">
                  <a16:creationId xmlns:a16="http://schemas.microsoft.com/office/drawing/2014/main" id="{B187207B-8060-E4ED-6C96-4E56DC9329B0}"/>
                </a:ext>
              </a:extLst>
            </p:cNvPr>
            <p:cNvSpPr/>
            <p:nvPr/>
          </p:nvSpPr>
          <p:spPr>
            <a:xfrm>
              <a:off x="1174075" y="1791214"/>
              <a:ext cx="223703" cy="138382"/>
            </a:xfrm>
            <a:custGeom>
              <a:avLst/>
              <a:gdLst/>
              <a:ahLst/>
              <a:cxnLst/>
              <a:rect l="l" t="t" r="r" b="b"/>
              <a:pathLst>
                <a:path w="16476" h="10192" extrusionOk="0">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5440;p76">
              <a:extLst>
                <a:ext uri="{FF2B5EF4-FFF2-40B4-BE49-F238E27FC236}">
                  <a16:creationId xmlns:a16="http://schemas.microsoft.com/office/drawing/2014/main" id="{6E006D1E-41A7-5EBB-D808-F41DD3BFCE1A}"/>
                </a:ext>
              </a:extLst>
            </p:cNvPr>
            <p:cNvSpPr/>
            <p:nvPr/>
          </p:nvSpPr>
          <p:spPr>
            <a:xfrm>
              <a:off x="1356122" y="1909990"/>
              <a:ext cx="28160" cy="28771"/>
            </a:xfrm>
            <a:custGeom>
              <a:avLst/>
              <a:gdLst/>
              <a:ahLst/>
              <a:cxnLst/>
              <a:rect l="l" t="t" r="r" b="b"/>
              <a:pathLst>
                <a:path w="2074" h="2119" extrusionOk="0">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5441;p76">
              <a:extLst>
                <a:ext uri="{FF2B5EF4-FFF2-40B4-BE49-F238E27FC236}">
                  <a16:creationId xmlns:a16="http://schemas.microsoft.com/office/drawing/2014/main" id="{FA588D5A-9622-7CB8-E640-E28F90875BD1}"/>
                </a:ext>
              </a:extLst>
            </p:cNvPr>
            <p:cNvSpPr/>
            <p:nvPr/>
          </p:nvSpPr>
          <p:spPr>
            <a:xfrm>
              <a:off x="1378552" y="1934660"/>
              <a:ext cx="14" cy="14"/>
            </a:xfrm>
            <a:custGeom>
              <a:avLst/>
              <a:gdLst/>
              <a:ahLst/>
              <a:cxnLst/>
              <a:rect l="l" t="t" r="r" b="b"/>
              <a:pathLst>
                <a:path w="1" h="1" extrusionOk="0">
                  <a:moveTo>
                    <a:pt x="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5442;p76">
              <a:extLst>
                <a:ext uri="{FF2B5EF4-FFF2-40B4-BE49-F238E27FC236}">
                  <a16:creationId xmlns:a16="http://schemas.microsoft.com/office/drawing/2014/main" id="{B73D4C2A-E4B6-1A22-E1FA-16EEE03FCA14}"/>
                </a:ext>
              </a:extLst>
            </p:cNvPr>
            <p:cNvSpPr/>
            <p:nvPr/>
          </p:nvSpPr>
          <p:spPr>
            <a:xfrm>
              <a:off x="1374370" y="193789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5443;p76">
              <a:extLst>
                <a:ext uri="{FF2B5EF4-FFF2-40B4-BE49-F238E27FC236}">
                  <a16:creationId xmlns:a16="http://schemas.microsoft.com/office/drawing/2014/main" id="{9E9E4135-E39B-84DB-37BE-46BE7BA33FD2}"/>
                </a:ext>
              </a:extLst>
            </p:cNvPr>
            <p:cNvSpPr/>
            <p:nvPr/>
          </p:nvSpPr>
          <p:spPr>
            <a:xfrm>
              <a:off x="1373759" y="1938462"/>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5444;p76">
              <a:extLst>
                <a:ext uri="{FF2B5EF4-FFF2-40B4-BE49-F238E27FC236}">
                  <a16:creationId xmlns:a16="http://schemas.microsoft.com/office/drawing/2014/main" id="{AF87B8C7-C680-752E-2CDA-FC1869FEDFB4}"/>
                </a:ext>
              </a:extLst>
            </p:cNvPr>
            <p:cNvSpPr/>
            <p:nvPr/>
          </p:nvSpPr>
          <p:spPr>
            <a:xfrm>
              <a:off x="1377601" y="1935190"/>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5445;p76">
              <a:extLst>
                <a:ext uri="{FF2B5EF4-FFF2-40B4-BE49-F238E27FC236}">
                  <a16:creationId xmlns:a16="http://schemas.microsoft.com/office/drawing/2014/main" id="{2A6067AB-1F5B-7C51-DA4E-D7B5CE351CF1}"/>
                </a:ext>
              </a:extLst>
            </p:cNvPr>
            <p:cNvSpPr/>
            <p:nvPr/>
          </p:nvSpPr>
          <p:spPr>
            <a:xfrm>
              <a:off x="1378362" y="1934714"/>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5446;p76">
              <a:extLst>
                <a:ext uri="{FF2B5EF4-FFF2-40B4-BE49-F238E27FC236}">
                  <a16:creationId xmlns:a16="http://schemas.microsoft.com/office/drawing/2014/main" id="{76B1AE33-80C6-009D-DFCA-DD963F56308E}"/>
                </a:ext>
              </a:extLst>
            </p:cNvPr>
            <p:cNvSpPr/>
            <p:nvPr/>
          </p:nvSpPr>
          <p:spPr>
            <a:xfrm>
              <a:off x="1377370" y="1935380"/>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5447;p76">
              <a:extLst>
                <a:ext uri="{FF2B5EF4-FFF2-40B4-BE49-F238E27FC236}">
                  <a16:creationId xmlns:a16="http://schemas.microsoft.com/office/drawing/2014/main" id="{501E6F2D-907C-A5A3-CF52-01C9F53B41A5}"/>
                </a:ext>
              </a:extLst>
            </p:cNvPr>
            <p:cNvSpPr/>
            <p:nvPr/>
          </p:nvSpPr>
          <p:spPr>
            <a:xfrm>
              <a:off x="1377031" y="1935570"/>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5448;p76">
              <a:extLst>
                <a:ext uri="{FF2B5EF4-FFF2-40B4-BE49-F238E27FC236}">
                  <a16:creationId xmlns:a16="http://schemas.microsoft.com/office/drawing/2014/main" id="{2A5CB424-4F26-DBF5-D8F0-51577CEDFBC3}"/>
                </a:ext>
              </a:extLst>
            </p:cNvPr>
            <p:cNvSpPr/>
            <p:nvPr/>
          </p:nvSpPr>
          <p:spPr>
            <a:xfrm>
              <a:off x="1376705" y="1935855"/>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5449;p76">
              <a:extLst>
                <a:ext uri="{FF2B5EF4-FFF2-40B4-BE49-F238E27FC236}">
                  <a16:creationId xmlns:a16="http://schemas.microsoft.com/office/drawing/2014/main" id="{C0D6F618-BD2F-6E4B-CC7C-911CE6CF94C0}"/>
                </a:ext>
              </a:extLst>
            </p:cNvPr>
            <p:cNvSpPr/>
            <p:nvPr/>
          </p:nvSpPr>
          <p:spPr>
            <a:xfrm>
              <a:off x="1375470" y="193690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5450;p76">
              <a:extLst>
                <a:ext uri="{FF2B5EF4-FFF2-40B4-BE49-F238E27FC236}">
                  <a16:creationId xmlns:a16="http://schemas.microsoft.com/office/drawing/2014/main" id="{86A7C743-20FA-0A74-FEF7-A2E70FA6A068}"/>
                </a:ext>
              </a:extLst>
            </p:cNvPr>
            <p:cNvSpPr/>
            <p:nvPr/>
          </p:nvSpPr>
          <p:spPr>
            <a:xfrm>
              <a:off x="1377846" y="193504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5451;p76">
              <a:extLst>
                <a:ext uri="{FF2B5EF4-FFF2-40B4-BE49-F238E27FC236}">
                  <a16:creationId xmlns:a16="http://schemas.microsoft.com/office/drawing/2014/main" id="{1D6CD0EF-E1A8-C2D2-BAC1-650C8209A8EE}"/>
                </a:ext>
              </a:extLst>
            </p:cNvPr>
            <p:cNvSpPr/>
            <p:nvPr/>
          </p:nvSpPr>
          <p:spPr>
            <a:xfrm>
              <a:off x="1378076" y="1934905"/>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5452;p76">
              <a:extLst>
                <a:ext uri="{FF2B5EF4-FFF2-40B4-BE49-F238E27FC236}">
                  <a16:creationId xmlns:a16="http://schemas.microsoft.com/office/drawing/2014/main" id="{64443FEA-FE8F-2231-D098-E9F2F2048C34}"/>
                </a:ext>
              </a:extLst>
            </p:cNvPr>
            <p:cNvSpPr/>
            <p:nvPr/>
          </p:nvSpPr>
          <p:spPr>
            <a:xfrm>
              <a:off x="1374899" y="1937376"/>
              <a:ext cx="204" cy="149"/>
            </a:xfrm>
            <a:custGeom>
              <a:avLst/>
              <a:gdLst/>
              <a:ahLst/>
              <a:cxnLst/>
              <a:rect l="l" t="t" r="r" b="b"/>
              <a:pathLst>
                <a:path w="15" h="11" extrusionOk="0">
                  <a:moveTo>
                    <a:pt x="1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5453;p76">
              <a:extLst>
                <a:ext uri="{FF2B5EF4-FFF2-40B4-BE49-F238E27FC236}">
                  <a16:creationId xmlns:a16="http://schemas.microsoft.com/office/drawing/2014/main" id="{58C665B0-415C-B8EC-87E7-2C336CEFD9DF}"/>
                </a:ext>
              </a:extLst>
            </p:cNvPr>
            <p:cNvSpPr/>
            <p:nvPr/>
          </p:nvSpPr>
          <p:spPr>
            <a:xfrm>
              <a:off x="1375890" y="1936520"/>
              <a:ext cx="204" cy="109"/>
            </a:xfrm>
            <a:custGeom>
              <a:avLst/>
              <a:gdLst/>
              <a:ahLst/>
              <a:cxnLst/>
              <a:rect l="l" t="t" r="r" b="b"/>
              <a:pathLst>
                <a:path w="15" h="8" extrusionOk="0">
                  <a:moveTo>
                    <a:pt x="15"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5454;p76">
              <a:extLst>
                <a:ext uri="{FF2B5EF4-FFF2-40B4-BE49-F238E27FC236}">
                  <a16:creationId xmlns:a16="http://schemas.microsoft.com/office/drawing/2014/main" id="{0DD8DAF5-7910-D312-0548-70318209CB24}"/>
                </a:ext>
              </a:extLst>
            </p:cNvPr>
            <p:cNvSpPr/>
            <p:nvPr/>
          </p:nvSpPr>
          <p:spPr>
            <a:xfrm>
              <a:off x="1376325" y="1936140"/>
              <a:ext cx="149" cy="149"/>
            </a:xfrm>
            <a:custGeom>
              <a:avLst/>
              <a:gdLst/>
              <a:ahLst/>
              <a:cxnLst/>
              <a:rect l="l" t="t" r="r" b="b"/>
              <a:pathLst>
                <a:path w="11" h="11" extrusionOk="0">
                  <a:moveTo>
                    <a:pt x="11"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5455;p76">
              <a:extLst>
                <a:ext uri="{FF2B5EF4-FFF2-40B4-BE49-F238E27FC236}">
                  <a16:creationId xmlns:a16="http://schemas.microsoft.com/office/drawing/2014/main" id="{6B27D470-30FD-8517-125D-A668F881B24F}"/>
                </a:ext>
              </a:extLst>
            </p:cNvPr>
            <p:cNvSpPr/>
            <p:nvPr/>
          </p:nvSpPr>
          <p:spPr>
            <a:xfrm>
              <a:off x="1378226" y="1934810"/>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5456;p76">
              <a:extLst>
                <a:ext uri="{FF2B5EF4-FFF2-40B4-BE49-F238E27FC236}">
                  <a16:creationId xmlns:a16="http://schemas.microsoft.com/office/drawing/2014/main" id="{A05CD36A-C558-3344-DD2B-68CB0D711E30}"/>
                </a:ext>
              </a:extLst>
            </p:cNvPr>
            <p:cNvSpPr/>
            <p:nvPr/>
          </p:nvSpPr>
          <p:spPr>
            <a:xfrm>
              <a:off x="1378647" y="1928917"/>
              <a:ext cx="3435" cy="5716"/>
            </a:xfrm>
            <a:custGeom>
              <a:avLst/>
              <a:gdLst/>
              <a:ahLst/>
              <a:cxnLst/>
              <a:rect l="l" t="t" r="r" b="b"/>
              <a:pathLst>
                <a:path w="253" h="421" extrusionOk="0">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5457;p76">
              <a:extLst>
                <a:ext uri="{FF2B5EF4-FFF2-40B4-BE49-F238E27FC236}">
                  <a16:creationId xmlns:a16="http://schemas.microsoft.com/office/drawing/2014/main" id="{BBE98CBB-7773-F5B5-6A64-3F31592FECBE}"/>
                </a:ext>
              </a:extLst>
            </p:cNvPr>
            <p:cNvSpPr/>
            <p:nvPr/>
          </p:nvSpPr>
          <p:spPr>
            <a:xfrm>
              <a:off x="1384078" y="1926867"/>
              <a:ext cx="204" cy="204"/>
            </a:xfrm>
            <a:custGeom>
              <a:avLst/>
              <a:gdLst/>
              <a:ahLst/>
              <a:cxnLst/>
              <a:rect l="l" t="t" r="r" b="b"/>
              <a:pathLst>
                <a:path w="15" h="15" extrusionOk="0">
                  <a:moveTo>
                    <a:pt x="14" y="1"/>
                  </a:moveTo>
                  <a:lnTo>
                    <a:pt x="14" y="1"/>
                  </a:ln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5458;p76">
              <a:extLst>
                <a:ext uri="{FF2B5EF4-FFF2-40B4-BE49-F238E27FC236}">
                  <a16:creationId xmlns:a16="http://schemas.microsoft.com/office/drawing/2014/main" id="{A0076CD8-8DA8-625B-CFD7-FA93CD3A3E25}"/>
                </a:ext>
              </a:extLst>
            </p:cNvPr>
            <p:cNvSpPr/>
            <p:nvPr/>
          </p:nvSpPr>
          <p:spPr>
            <a:xfrm>
              <a:off x="1383127" y="1927152"/>
              <a:ext cx="869" cy="869"/>
            </a:xfrm>
            <a:custGeom>
              <a:avLst/>
              <a:gdLst/>
              <a:ahLst/>
              <a:cxnLst/>
              <a:rect l="l" t="t" r="r" b="b"/>
              <a:pathLst>
                <a:path w="64" h="64" extrusionOk="0">
                  <a:moveTo>
                    <a:pt x="63" y="1"/>
                  </a:moveTo>
                  <a:cubicBezTo>
                    <a:pt x="39" y="22"/>
                    <a:pt x="21" y="43"/>
                    <a:pt x="0" y="64"/>
                  </a:cubicBezTo>
                  <a:cubicBezTo>
                    <a:pt x="21" y="46"/>
                    <a:pt x="42" y="22"/>
                    <a:pt x="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5459;p76">
              <a:extLst>
                <a:ext uri="{FF2B5EF4-FFF2-40B4-BE49-F238E27FC236}">
                  <a16:creationId xmlns:a16="http://schemas.microsoft.com/office/drawing/2014/main" id="{CE15CB7A-4B77-FA6C-0E22-FDAC1207FFCA}"/>
                </a:ext>
              </a:extLst>
            </p:cNvPr>
            <p:cNvSpPr/>
            <p:nvPr/>
          </p:nvSpPr>
          <p:spPr>
            <a:xfrm>
              <a:off x="1378647" y="1934524"/>
              <a:ext cx="204" cy="149"/>
            </a:xfrm>
            <a:custGeom>
              <a:avLst/>
              <a:gdLst/>
              <a:ahLst/>
              <a:cxnLst/>
              <a:rect l="l" t="t" r="r" b="b"/>
              <a:pathLst>
                <a:path w="15" h="11" extrusionOk="0">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5460;p76">
              <a:extLst>
                <a:ext uri="{FF2B5EF4-FFF2-40B4-BE49-F238E27FC236}">
                  <a16:creationId xmlns:a16="http://schemas.microsoft.com/office/drawing/2014/main" id="{5B18A8A3-8B06-5EA6-D3C4-66E18FD61816}"/>
                </a:ext>
              </a:extLst>
            </p:cNvPr>
            <p:cNvSpPr/>
            <p:nvPr/>
          </p:nvSpPr>
          <p:spPr>
            <a:xfrm>
              <a:off x="1358213" y="1927342"/>
              <a:ext cx="394" cy="543"/>
            </a:xfrm>
            <a:custGeom>
              <a:avLst/>
              <a:gdLst/>
              <a:ahLst/>
              <a:cxnLst/>
              <a:rect l="l" t="t" r="r" b="b"/>
              <a:pathLst>
                <a:path w="29" h="40" extrusionOk="0">
                  <a:moveTo>
                    <a:pt x="1" y="39"/>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5461;p76">
              <a:extLst>
                <a:ext uri="{FF2B5EF4-FFF2-40B4-BE49-F238E27FC236}">
                  <a16:creationId xmlns:a16="http://schemas.microsoft.com/office/drawing/2014/main" id="{4C35B614-FEF6-EAF7-235B-08CA7538A939}"/>
                </a:ext>
              </a:extLst>
            </p:cNvPr>
            <p:cNvSpPr/>
            <p:nvPr/>
          </p:nvSpPr>
          <p:spPr>
            <a:xfrm>
              <a:off x="1360874" y="1924206"/>
              <a:ext cx="109" cy="163"/>
            </a:xfrm>
            <a:custGeom>
              <a:avLst/>
              <a:gdLst/>
              <a:ahLst/>
              <a:cxnLst/>
              <a:rect l="l" t="t" r="r" b="b"/>
              <a:pathLst>
                <a:path w="8" h="12" extrusionOk="0">
                  <a:moveTo>
                    <a:pt x="1" y="1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5462;p76">
              <a:extLst>
                <a:ext uri="{FF2B5EF4-FFF2-40B4-BE49-F238E27FC236}">
                  <a16:creationId xmlns:a16="http://schemas.microsoft.com/office/drawing/2014/main" id="{FE4A91F8-C896-A16A-3CFA-D2B87F51EF03}"/>
                </a:ext>
              </a:extLst>
            </p:cNvPr>
            <p:cNvSpPr/>
            <p:nvPr/>
          </p:nvSpPr>
          <p:spPr>
            <a:xfrm>
              <a:off x="1361064" y="192397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5463;p76">
              <a:extLst>
                <a:ext uri="{FF2B5EF4-FFF2-40B4-BE49-F238E27FC236}">
                  <a16:creationId xmlns:a16="http://schemas.microsoft.com/office/drawing/2014/main" id="{21BB601F-4E53-D11F-5552-C18081174356}"/>
                </a:ext>
              </a:extLst>
            </p:cNvPr>
            <p:cNvSpPr/>
            <p:nvPr/>
          </p:nvSpPr>
          <p:spPr>
            <a:xfrm>
              <a:off x="1356122" y="1927912"/>
              <a:ext cx="2064" cy="2865"/>
            </a:xfrm>
            <a:custGeom>
              <a:avLst/>
              <a:gdLst/>
              <a:ahLst/>
              <a:cxnLst/>
              <a:rect l="l" t="t" r="r" b="b"/>
              <a:pathLst>
                <a:path w="152" h="211" extrusionOk="0">
                  <a:moveTo>
                    <a:pt x="1" y="211"/>
                  </a:moveTo>
                  <a:lnTo>
                    <a:pt x="1" y="211"/>
                  </a:lnTo>
                  <a:cubicBezTo>
                    <a:pt x="57" y="134"/>
                    <a:pt x="106" y="64"/>
                    <a:pt x="151" y="1"/>
                  </a:cubicBezTo>
                  <a:cubicBezTo>
                    <a:pt x="106" y="64"/>
                    <a:pt x="57" y="134"/>
                    <a:pt x="1"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5464;p76">
              <a:extLst>
                <a:ext uri="{FF2B5EF4-FFF2-40B4-BE49-F238E27FC236}">
                  <a16:creationId xmlns:a16="http://schemas.microsoft.com/office/drawing/2014/main" id="{8E70F822-F9FC-A27B-AB83-9399222B13D2}"/>
                </a:ext>
              </a:extLst>
            </p:cNvPr>
            <p:cNvSpPr/>
            <p:nvPr/>
          </p:nvSpPr>
          <p:spPr>
            <a:xfrm>
              <a:off x="1358647" y="1926826"/>
              <a:ext cx="339" cy="434"/>
            </a:xfrm>
            <a:custGeom>
              <a:avLst/>
              <a:gdLst/>
              <a:ahLst/>
              <a:cxnLst/>
              <a:rect l="l" t="t" r="r" b="b"/>
              <a:pathLst>
                <a:path w="25" h="32" extrusionOk="0">
                  <a:moveTo>
                    <a:pt x="0" y="32"/>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5465;p76">
              <a:extLst>
                <a:ext uri="{FF2B5EF4-FFF2-40B4-BE49-F238E27FC236}">
                  <a16:creationId xmlns:a16="http://schemas.microsoft.com/office/drawing/2014/main" id="{101DF875-1325-F14A-6DEC-39FB160633FB}"/>
                </a:ext>
              </a:extLst>
            </p:cNvPr>
            <p:cNvSpPr/>
            <p:nvPr/>
          </p:nvSpPr>
          <p:spPr>
            <a:xfrm>
              <a:off x="1377465" y="1910085"/>
              <a:ext cx="1955" cy="14"/>
            </a:xfrm>
            <a:custGeom>
              <a:avLst/>
              <a:gdLst/>
              <a:ahLst/>
              <a:cxnLst/>
              <a:rect l="l" t="t" r="r" b="b"/>
              <a:pathLst>
                <a:path w="144" h="1" extrusionOk="0">
                  <a:moveTo>
                    <a:pt x="144" y="1"/>
                  </a:moveTo>
                  <a:lnTo>
                    <a:pt x="144" y="1"/>
                  </a:lnTo>
                  <a:lnTo>
                    <a:pt x="0" y="1"/>
                  </a:lnTo>
                  <a:cubicBezTo>
                    <a:pt x="60" y="1"/>
                    <a:pt x="105"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5466;p76">
              <a:extLst>
                <a:ext uri="{FF2B5EF4-FFF2-40B4-BE49-F238E27FC236}">
                  <a16:creationId xmlns:a16="http://schemas.microsoft.com/office/drawing/2014/main" id="{058068E9-E599-7650-B174-8C2330DB7242}"/>
                </a:ext>
              </a:extLst>
            </p:cNvPr>
            <p:cNvSpPr/>
            <p:nvPr/>
          </p:nvSpPr>
          <p:spPr>
            <a:xfrm>
              <a:off x="1359788" y="1925441"/>
              <a:ext cx="204" cy="299"/>
            </a:xfrm>
            <a:custGeom>
              <a:avLst/>
              <a:gdLst/>
              <a:ahLst/>
              <a:cxnLst/>
              <a:rect l="l" t="t" r="r" b="b"/>
              <a:pathLst>
                <a:path w="15" h="22" extrusionOk="0">
                  <a:moveTo>
                    <a:pt x="0" y="22"/>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5467;p76">
              <a:extLst>
                <a:ext uri="{FF2B5EF4-FFF2-40B4-BE49-F238E27FC236}">
                  <a16:creationId xmlns:a16="http://schemas.microsoft.com/office/drawing/2014/main" id="{936B3F47-918A-3F11-8EFF-08B472DE40BF}"/>
                </a:ext>
              </a:extLst>
            </p:cNvPr>
            <p:cNvSpPr/>
            <p:nvPr/>
          </p:nvSpPr>
          <p:spPr>
            <a:xfrm>
              <a:off x="1359448" y="1925876"/>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5468;p76">
              <a:extLst>
                <a:ext uri="{FF2B5EF4-FFF2-40B4-BE49-F238E27FC236}">
                  <a16:creationId xmlns:a16="http://schemas.microsoft.com/office/drawing/2014/main" id="{2707BA98-2874-0D58-3565-CDF5F374FFD6}"/>
                </a:ext>
              </a:extLst>
            </p:cNvPr>
            <p:cNvSpPr/>
            <p:nvPr/>
          </p:nvSpPr>
          <p:spPr>
            <a:xfrm>
              <a:off x="1360113" y="1925115"/>
              <a:ext cx="163" cy="204"/>
            </a:xfrm>
            <a:custGeom>
              <a:avLst/>
              <a:gdLst/>
              <a:ahLst/>
              <a:cxnLst/>
              <a:rect l="l" t="t" r="r" b="b"/>
              <a:pathLst>
                <a:path w="12" h="15" extrusionOk="0">
                  <a:moveTo>
                    <a:pt x="1"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5469;p76">
              <a:extLst>
                <a:ext uri="{FF2B5EF4-FFF2-40B4-BE49-F238E27FC236}">
                  <a16:creationId xmlns:a16="http://schemas.microsoft.com/office/drawing/2014/main" id="{94AC8D5C-C214-95FB-FE57-E689C2B8E9D1}"/>
                </a:ext>
              </a:extLst>
            </p:cNvPr>
            <p:cNvSpPr/>
            <p:nvPr/>
          </p:nvSpPr>
          <p:spPr>
            <a:xfrm>
              <a:off x="1361213" y="1923785"/>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5470;p76">
              <a:extLst>
                <a:ext uri="{FF2B5EF4-FFF2-40B4-BE49-F238E27FC236}">
                  <a16:creationId xmlns:a16="http://schemas.microsoft.com/office/drawing/2014/main" id="{BB5DC2AA-E365-D50C-A6FA-ADC2DE3120FC}"/>
                </a:ext>
              </a:extLst>
            </p:cNvPr>
            <p:cNvSpPr/>
            <p:nvPr/>
          </p:nvSpPr>
          <p:spPr>
            <a:xfrm>
              <a:off x="1360643" y="1924450"/>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5471;p76">
              <a:extLst>
                <a:ext uri="{FF2B5EF4-FFF2-40B4-BE49-F238E27FC236}">
                  <a16:creationId xmlns:a16="http://schemas.microsoft.com/office/drawing/2014/main" id="{417033CC-AED3-F78F-AB71-ED350E623ED4}"/>
                </a:ext>
              </a:extLst>
            </p:cNvPr>
            <p:cNvSpPr/>
            <p:nvPr/>
          </p:nvSpPr>
          <p:spPr>
            <a:xfrm>
              <a:off x="1360399" y="1924735"/>
              <a:ext cx="163" cy="244"/>
            </a:xfrm>
            <a:custGeom>
              <a:avLst/>
              <a:gdLst/>
              <a:ahLst/>
              <a:cxnLst/>
              <a:rect l="l" t="t" r="r" b="b"/>
              <a:pathLst>
                <a:path w="12" h="18" extrusionOk="0">
                  <a:moveTo>
                    <a:pt x="1"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5472;p76">
              <a:extLst>
                <a:ext uri="{FF2B5EF4-FFF2-40B4-BE49-F238E27FC236}">
                  <a16:creationId xmlns:a16="http://schemas.microsoft.com/office/drawing/2014/main" id="{0720C0C2-2F7D-C4AB-7923-12D1F37DBD67}"/>
                </a:ext>
              </a:extLst>
            </p:cNvPr>
            <p:cNvSpPr/>
            <p:nvPr/>
          </p:nvSpPr>
          <p:spPr>
            <a:xfrm>
              <a:off x="1359068" y="1926351"/>
              <a:ext cx="258" cy="339"/>
            </a:xfrm>
            <a:custGeom>
              <a:avLst/>
              <a:gdLst/>
              <a:ahLst/>
              <a:cxnLst/>
              <a:rect l="l" t="t" r="r" b="b"/>
              <a:pathLst>
                <a:path w="19" h="25" extrusionOk="0">
                  <a:moveTo>
                    <a:pt x="1"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5473;p76">
              <a:extLst>
                <a:ext uri="{FF2B5EF4-FFF2-40B4-BE49-F238E27FC236}">
                  <a16:creationId xmlns:a16="http://schemas.microsoft.com/office/drawing/2014/main" id="{7D2AB41E-6B7A-50AE-706D-85CC0B84F809}"/>
                </a:ext>
              </a:extLst>
            </p:cNvPr>
            <p:cNvSpPr/>
            <p:nvPr/>
          </p:nvSpPr>
          <p:spPr>
            <a:xfrm>
              <a:off x="1380833" y="1905333"/>
              <a:ext cx="7386" cy="17841"/>
            </a:xfrm>
            <a:custGeom>
              <a:avLst/>
              <a:gdLst/>
              <a:ahLst/>
              <a:cxnLst/>
              <a:rect l="l" t="t" r="r" b="b"/>
              <a:pathLst>
                <a:path w="544" h="1314" extrusionOk="0">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5474;p76">
              <a:extLst>
                <a:ext uri="{FF2B5EF4-FFF2-40B4-BE49-F238E27FC236}">
                  <a16:creationId xmlns:a16="http://schemas.microsoft.com/office/drawing/2014/main" id="{021B9264-93F4-E9E1-615F-101E14E64DAB}"/>
                </a:ext>
              </a:extLst>
            </p:cNvPr>
            <p:cNvSpPr/>
            <p:nvPr/>
          </p:nvSpPr>
          <p:spPr>
            <a:xfrm>
              <a:off x="1381973" y="1909664"/>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5475;p76">
              <a:extLst>
                <a:ext uri="{FF2B5EF4-FFF2-40B4-BE49-F238E27FC236}">
                  <a16:creationId xmlns:a16="http://schemas.microsoft.com/office/drawing/2014/main" id="{6D5DB148-98AE-1681-B047-B3BB1114CEA8}"/>
                </a:ext>
              </a:extLst>
            </p:cNvPr>
            <p:cNvSpPr/>
            <p:nvPr/>
          </p:nvSpPr>
          <p:spPr>
            <a:xfrm>
              <a:off x="1381837" y="1909800"/>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5476;p76">
              <a:extLst>
                <a:ext uri="{FF2B5EF4-FFF2-40B4-BE49-F238E27FC236}">
                  <a16:creationId xmlns:a16="http://schemas.microsoft.com/office/drawing/2014/main" id="{5110FD43-0E39-BAF0-5145-4BC5ED765C25}"/>
                </a:ext>
              </a:extLst>
            </p:cNvPr>
            <p:cNvSpPr/>
            <p:nvPr/>
          </p:nvSpPr>
          <p:spPr>
            <a:xfrm>
              <a:off x="1386970" y="1905618"/>
              <a:ext cx="68" cy="68"/>
            </a:xfrm>
            <a:custGeom>
              <a:avLst/>
              <a:gdLst/>
              <a:ahLst/>
              <a:cxnLst/>
              <a:rect l="l" t="t" r="r" b="b"/>
              <a:pathLst>
                <a:path w="5" h="5" extrusionOk="0">
                  <a:moveTo>
                    <a:pt x="1"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5477;p76">
              <a:extLst>
                <a:ext uri="{FF2B5EF4-FFF2-40B4-BE49-F238E27FC236}">
                  <a16:creationId xmlns:a16="http://schemas.microsoft.com/office/drawing/2014/main" id="{B3AC7A9C-DDEF-C483-C4BE-F260EBBFD363}"/>
                </a:ext>
              </a:extLst>
            </p:cNvPr>
            <p:cNvSpPr/>
            <p:nvPr/>
          </p:nvSpPr>
          <p:spPr>
            <a:xfrm>
              <a:off x="1382123" y="1909515"/>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5478;p76">
              <a:extLst>
                <a:ext uri="{FF2B5EF4-FFF2-40B4-BE49-F238E27FC236}">
                  <a16:creationId xmlns:a16="http://schemas.microsoft.com/office/drawing/2014/main" id="{AFAAF563-CB49-3440-F5AC-94F7233756C2}"/>
                </a:ext>
              </a:extLst>
            </p:cNvPr>
            <p:cNvSpPr/>
            <p:nvPr/>
          </p:nvSpPr>
          <p:spPr>
            <a:xfrm>
              <a:off x="1382543" y="1908374"/>
              <a:ext cx="584" cy="774"/>
            </a:xfrm>
            <a:custGeom>
              <a:avLst/>
              <a:gdLst/>
              <a:ahLst/>
              <a:cxnLst/>
              <a:rect l="l" t="t" r="r" b="b"/>
              <a:pathLst>
                <a:path w="43" h="57" extrusionOk="0">
                  <a:moveTo>
                    <a:pt x="1" y="57"/>
                  </a:moveTo>
                  <a:cubicBezTo>
                    <a:pt x="11" y="43"/>
                    <a:pt x="25" y="22"/>
                    <a:pt x="43" y="1"/>
                  </a:cubicBezTo>
                  <a:cubicBezTo>
                    <a:pt x="25" y="22"/>
                    <a:pt x="11" y="43"/>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5479;p76">
              <a:extLst>
                <a:ext uri="{FF2B5EF4-FFF2-40B4-BE49-F238E27FC236}">
                  <a16:creationId xmlns:a16="http://schemas.microsoft.com/office/drawing/2014/main" id="{97399DF4-8BEA-4D57-39E5-5E5CC7FAA798}"/>
                </a:ext>
              </a:extLst>
            </p:cNvPr>
            <p:cNvSpPr/>
            <p:nvPr/>
          </p:nvSpPr>
          <p:spPr>
            <a:xfrm>
              <a:off x="1387214" y="1905767"/>
              <a:ext cx="244" cy="204"/>
            </a:xfrm>
            <a:custGeom>
              <a:avLst/>
              <a:gdLst/>
              <a:ahLst/>
              <a:cxnLst/>
              <a:rect l="l" t="t" r="r" b="b"/>
              <a:pathLst>
                <a:path w="18" h="15" extrusionOk="0">
                  <a:moveTo>
                    <a:pt x="0"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5480;p76">
              <a:extLst>
                <a:ext uri="{FF2B5EF4-FFF2-40B4-BE49-F238E27FC236}">
                  <a16:creationId xmlns:a16="http://schemas.microsoft.com/office/drawing/2014/main" id="{F7CA30F7-3444-77F3-C4D4-00B63ED1D138}"/>
                </a:ext>
              </a:extLst>
            </p:cNvPr>
            <p:cNvSpPr/>
            <p:nvPr/>
          </p:nvSpPr>
          <p:spPr>
            <a:xfrm>
              <a:off x="1382408" y="1909189"/>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5481;p76">
              <a:extLst>
                <a:ext uri="{FF2B5EF4-FFF2-40B4-BE49-F238E27FC236}">
                  <a16:creationId xmlns:a16="http://schemas.microsoft.com/office/drawing/2014/main" id="{F386719E-8BF7-FB8D-D94F-6062B531F734}"/>
                </a:ext>
              </a:extLst>
            </p:cNvPr>
            <p:cNvSpPr/>
            <p:nvPr/>
          </p:nvSpPr>
          <p:spPr>
            <a:xfrm>
              <a:off x="1381593" y="19099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5482;p76">
              <a:extLst>
                <a:ext uri="{FF2B5EF4-FFF2-40B4-BE49-F238E27FC236}">
                  <a16:creationId xmlns:a16="http://schemas.microsoft.com/office/drawing/2014/main" id="{C567E9E7-FF37-EE87-FC01-8DDC0CD7EC82}"/>
                </a:ext>
              </a:extLst>
            </p:cNvPr>
            <p:cNvSpPr/>
            <p:nvPr/>
          </p:nvSpPr>
          <p:spPr>
            <a:xfrm>
              <a:off x="1387499" y="1905957"/>
              <a:ext cx="720" cy="584"/>
            </a:xfrm>
            <a:custGeom>
              <a:avLst/>
              <a:gdLst/>
              <a:ahLst/>
              <a:cxnLst/>
              <a:rect l="l" t="t" r="r" b="b"/>
              <a:pathLst>
                <a:path w="53" h="43" extrusionOk="0">
                  <a:moveTo>
                    <a:pt x="0" y="0"/>
                  </a:moveTo>
                  <a:cubicBezTo>
                    <a:pt x="14" y="14"/>
                    <a:pt x="32" y="25"/>
                    <a:pt x="53" y="42"/>
                  </a:cubicBezTo>
                  <a:cubicBezTo>
                    <a:pt x="32" y="25"/>
                    <a:pt x="1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5483;p76">
              <a:extLst>
                <a:ext uri="{FF2B5EF4-FFF2-40B4-BE49-F238E27FC236}">
                  <a16:creationId xmlns:a16="http://schemas.microsoft.com/office/drawing/2014/main" id="{5F7D3CAE-F3EB-84FB-E67C-166F34C02FF7}"/>
                </a:ext>
              </a:extLst>
            </p:cNvPr>
            <p:cNvSpPr/>
            <p:nvPr/>
          </p:nvSpPr>
          <p:spPr>
            <a:xfrm>
              <a:off x="1382258" y="190937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5484;p76">
              <a:extLst>
                <a:ext uri="{FF2B5EF4-FFF2-40B4-BE49-F238E27FC236}">
                  <a16:creationId xmlns:a16="http://schemas.microsoft.com/office/drawing/2014/main" id="{948AA094-DB82-1875-C771-00647AE0C803}"/>
                </a:ext>
              </a:extLst>
            </p:cNvPr>
            <p:cNvSpPr/>
            <p:nvPr/>
          </p:nvSpPr>
          <p:spPr>
            <a:xfrm>
              <a:off x="1381688" y="1909854"/>
              <a:ext cx="109" cy="54"/>
            </a:xfrm>
            <a:custGeom>
              <a:avLst/>
              <a:gdLst/>
              <a:ahLst/>
              <a:cxnLst/>
              <a:rect l="l" t="t" r="r" b="b"/>
              <a:pathLst>
                <a:path w="8" h="4" extrusionOk="0">
                  <a:moveTo>
                    <a:pt x="4" y="0"/>
                  </a:moveTo>
                  <a:lnTo>
                    <a:pt x="1" y="4"/>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5485;p76">
              <a:extLst>
                <a:ext uri="{FF2B5EF4-FFF2-40B4-BE49-F238E27FC236}">
                  <a16:creationId xmlns:a16="http://schemas.microsoft.com/office/drawing/2014/main" id="{217219B2-66D9-E411-1799-629B8A90CEBF}"/>
                </a:ext>
              </a:extLst>
            </p:cNvPr>
            <p:cNvSpPr/>
            <p:nvPr/>
          </p:nvSpPr>
          <p:spPr>
            <a:xfrm>
              <a:off x="1380833" y="1922875"/>
              <a:ext cx="2105" cy="299"/>
            </a:xfrm>
            <a:custGeom>
              <a:avLst/>
              <a:gdLst/>
              <a:ahLst/>
              <a:cxnLst/>
              <a:rect l="l" t="t" r="r" b="b"/>
              <a:pathLst>
                <a:path w="155" h="22" extrusionOk="0">
                  <a:moveTo>
                    <a:pt x="155" y="1"/>
                  </a:moveTo>
                  <a:lnTo>
                    <a:pt x="155" y="1"/>
                  </a:ln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5486;p76">
              <a:extLst>
                <a:ext uri="{FF2B5EF4-FFF2-40B4-BE49-F238E27FC236}">
                  <a16:creationId xmlns:a16="http://schemas.microsoft.com/office/drawing/2014/main" id="{BA9F1D36-AEAA-0E22-2B3C-53A1ED164A7A}"/>
                </a:ext>
              </a:extLst>
            </p:cNvPr>
            <p:cNvSpPr/>
            <p:nvPr/>
          </p:nvSpPr>
          <p:spPr>
            <a:xfrm>
              <a:off x="1490539" y="1892285"/>
              <a:ext cx="19416" cy="14772"/>
            </a:xfrm>
            <a:custGeom>
              <a:avLst/>
              <a:gdLst/>
              <a:ahLst/>
              <a:cxnLst/>
              <a:rect l="l" t="t" r="r" b="b"/>
              <a:pathLst>
                <a:path w="1430" h="1088" extrusionOk="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5487;p76">
              <a:extLst>
                <a:ext uri="{FF2B5EF4-FFF2-40B4-BE49-F238E27FC236}">
                  <a16:creationId xmlns:a16="http://schemas.microsoft.com/office/drawing/2014/main" id="{3784AE93-C9A9-BD5D-6E84-7916DA6FF239}"/>
                </a:ext>
              </a:extLst>
            </p:cNvPr>
            <p:cNvSpPr/>
            <p:nvPr/>
          </p:nvSpPr>
          <p:spPr>
            <a:xfrm>
              <a:off x="1510647" y="1894932"/>
              <a:ext cx="23353" cy="13252"/>
            </a:xfrm>
            <a:custGeom>
              <a:avLst/>
              <a:gdLst/>
              <a:ahLst/>
              <a:cxnLst/>
              <a:rect l="l" t="t" r="r" b="b"/>
              <a:pathLst>
                <a:path w="1720" h="976" extrusionOk="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5488;p76">
              <a:extLst>
                <a:ext uri="{FF2B5EF4-FFF2-40B4-BE49-F238E27FC236}">
                  <a16:creationId xmlns:a16="http://schemas.microsoft.com/office/drawing/2014/main" id="{AA1BFB13-F00E-F9CF-5EC7-36142A11765C}"/>
                </a:ext>
              </a:extLst>
            </p:cNvPr>
            <p:cNvSpPr/>
            <p:nvPr/>
          </p:nvSpPr>
          <p:spPr>
            <a:xfrm>
              <a:off x="1510797" y="1904382"/>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5489;p76">
              <a:extLst>
                <a:ext uri="{FF2B5EF4-FFF2-40B4-BE49-F238E27FC236}">
                  <a16:creationId xmlns:a16="http://schemas.microsoft.com/office/drawing/2014/main" id="{A38CCBFB-FE4E-1236-EA88-8AE6EE5623BC}"/>
                </a:ext>
              </a:extLst>
            </p:cNvPr>
            <p:cNvSpPr/>
            <p:nvPr/>
          </p:nvSpPr>
          <p:spPr>
            <a:xfrm>
              <a:off x="1511598" y="1896453"/>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5490;p76">
              <a:extLst>
                <a:ext uri="{FF2B5EF4-FFF2-40B4-BE49-F238E27FC236}">
                  <a16:creationId xmlns:a16="http://schemas.microsoft.com/office/drawing/2014/main" id="{E8DD6F22-F48E-ED49-668E-AD13BBD90D02}"/>
                </a:ext>
              </a:extLst>
            </p:cNvPr>
            <p:cNvSpPr/>
            <p:nvPr/>
          </p:nvSpPr>
          <p:spPr>
            <a:xfrm>
              <a:off x="1510647" y="1905998"/>
              <a:ext cx="14" cy="448"/>
            </a:xfrm>
            <a:custGeom>
              <a:avLst/>
              <a:gdLst/>
              <a:ahLst/>
              <a:cxnLst/>
              <a:rect l="l" t="t" r="r" b="b"/>
              <a:pathLst>
                <a:path w="1" h="33" extrusionOk="0">
                  <a:moveTo>
                    <a:pt x="1" y="3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5491;p76">
              <a:extLst>
                <a:ext uri="{FF2B5EF4-FFF2-40B4-BE49-F238E27FC236}">
                  <a16:creationId xmlns:a16="http://schemas.microsoft.com/office/drawing/2014/main" id="{5EA26CBE-8487-CA3C-00C9-F8317F37F09C}"/>
                </a:ext>
              </a:extLst>
            </p:cNvPr>
            <p:cNvSpPr/>
            <p:nvPr/>
          </p:nvSpPr>
          <p:spPr>
            <a:xfrm>
              <a:off x="1510552" y="1907709"/>
              <a:ext cx="14" cy="204"/>
            </a:xfrm>
            <a:custGeom>
              <a:avLst/>
              <a:gdLst/>
              <a:ahLst/>
              <a:cxnLst/>
              <a:rect l="l" t="t" r="r" b="b"/>
              <a:pathLst>
                <a:path w="1" h="15" extrusionOk="0">
                  <a:moveTo>
                    <a:pt x="1" y="15"/>
                  </a:moveTo>
                  <a:lnTo>
                    <a:pt x="1" y="15"/>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5492;p76">
              <a:extLst>
                <a:ext uri="{FF2B5EF4-FFF2-40B4-BE49-F238E27FC236}">
                  <a16:creationId xmlns:a16="http://schemas.microsoft.com/office/drawing/2014/main" id="{147A5451-E998-6BCB-AEB0-A236495D957B}"/>
                </a:ext>
              </a:extLst>
            </p:cNvPr>
            <p:cNvSpPr/>
            <p:nvPr/>
          </p:nvSpPr>
          <p:spPr>
            <a:xfrm>
              <a:off x="1510932" y="190282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5493;p76">
              <a:extLst>
                <a:ext uri="{FF2B5EF4-FFF2-40B4-BE49-F238E27FC236}">
                  <a16:creationId xmlns:a16="http://schemas.microsoft.com/office/drawing/2014/main" id="{EF60ACF0-1AE0-3E72-D9D7-7CE886662C5C}"/>
                </a:ext>
              </a:extLst>
            </p:cNvPr>
            <p:cNvSpPr/>
            <p:nvPr/>
          </p:nvSpPr>
          <p:spPr>
            <a:xfrm>
              <a:off x="1511082" y="1901056"/>
              <a:ext cx="54" cy="353"/>
            </a:xfrm>
            <a:custGeom>
              <a:avLst/>
              <a:gdLst/>
              <a:ahLst/>
              <a:cxnLst/>
              <a:rect l="l" t="t" r="r" b="b"/>
              <a:pathLst>
                <a:path w="4" h="26" extrusionOk="0">
                  <a:moveTo>
                    <a:pt x="0" y="2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5494;p76">
              <a:extLst>
                <a:ext uri="{FF2B5EF4-FFF2-40B4-BE49-F238E27FC236}">
                  <a16:creationId xmlns:a16="http://schemas.microsoft.com/office/drawing/2014/main" id="{7734CF03-500B-C70D-640B-ABACF9DE8C9E}"/>
                </a:ext>
              </a:extLst>
            </p:cNvPr>
            <p:cNvSpPr/>
            <p:nvPr/>
          </p:nvSpPr>
          <p:spPr>
            <a:xfrm>
              <a:off x="1511462" y="1897824"/>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5495;p76">
              <a:extLst>
                <a:ext uri="{FF2B5EF4-FFF2-40B4-BE49-F238E27FC236}">
                  <a16:creationId xmlns:a16="http://schemas.microsoft.com/office/drawing/2014/main" id="{AC9022E4-0485-1BBC-6E3A-46F1F1C2FB59}"/>
                </a:ext>
              </a:extLst>
            </p:cNvPr>
            <p:cNvSpPr/>
            <p:nvPr/>
          </p:nvSpPr>
          <p:spPr>
            <a:xfrm>
              <a:off x="1511272" y="1899399"/>
              <a:ext cx="54" cy="339"/>
            </a:xfrm>
            <a:custGeom>
              <a:avLst/>
              <a:gdLst/>
              <a:ahLst/>
              <a:cxnLst/>
              <a:rect l="l" t="t" r="r" b="b"/>
              <a:pathLst>
                <a:path w="4" h="25" extrusionOk="0">
                  <a:moveTo>
                    <a:pt x="0" y="25"/>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5496;p76">
              <a:extLst>
                <a:ext uri="{FF2B5EF4-FFF2-40B4-BE49-F238E27FC236}">
                  <a16:creationId xmlns:a16="http://schemas.microsoft.com/office/drawing/2014/main" id="{74C6C71B-804F-774A-2215-78E08B9BDB3E}"/>
                </a:ext>
              </a:extLst>
            </p:cNvPr>
            <p:cNvSpPr/>
            <p:nvPr/>
          </p:nvSpPr>
          <p:spPr>
            <a:xfrm>
              <a:off x="1511788" y="1895068"/>
              <a:ext cx="14" cy="163"/>
            </a:xfrm>
            <a:custGeom>
              <a:avLst/>
              <a:gdLst/>
              <a:ahLst/>
              <a:cxnLst/>
              <a:rect l="l" t="t" r="r" b="b"/>
              <a:pathLst>
                <a:path w="1" h="12"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5497;p76">
              <a:extLst>
                <a:ext uri="{FF2B5EF4-FFF2-40B4-BE49-F238E27FC236}">
                  <a16:creationId xmlns:a16="http://schemas.microsoft.com/office/drawing/2014/main" id="{267BDFE0-D863-2723-5213-DEE387A0BB8C}"/>
                </a:ext>
              </a:extLst>
            </p:cNvPr>
            <p:cNvSpPr/>
            <p:nvPr/>
          </p:nvSpPr>
          <p:spPr>
            <a:xfrm>
              <a:off x="1394193" y="1931619"/>
              <a:ext cx="29585" cy="30481"/>
            </a:xfrm>
            <a:custGeom>
              <a:avLst/>
              <a:gdLst/>
              <a:ahLst/>
              <a:cxnLst/>
              <a:rect l="l" t="t" r="r" b="b"/>
              <a:pathLst>
                <a:path w="2179" h="2245" extrusionOk="0">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5498;p76">
              <a:extLst>
                <a:ext uri="{FF2B5EF4-FFF2-40B4-BE49-F238E27FC236}">
                  <a16:creationId xmlns:a16="http://schemas.microsoft.com/office/drawing/2014/main" id="{B35F2DB7-D8C5-1CD2-5602-41DD4F2FDEFE}"/>
                </a:ext>
              </a:extLst>
            </p:cNvPr>
            <p:cNvSpPr/>
            <p:nvPr/>
          </p:nvSpPr>
          <p:spPr>
            <a:xfrm>
              <a:off x="1418863" y="1933615"/>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5499;p76">
              <a:extLst>
                <a:ext uri="{FF2B5EF4-FFF2-40B4-BE49-F238E27FC236}">
                  <a16:creationId xmlns:a16="http://schemas.microsoft.com/office/drawing/2014/main" id="{DD2E5D4E-CE3D-753B-C17A-1F5A0212A92F}"/>
                </a:ext>
              </a:extLst>
            </p:cNvPr>
            <p:cNvSpPr/>
            <p:nvPr/>
          </p:nvSpPr>
          <p:spPr>
            <a:xfrm>
              <a:off x="1419488" y="1933194"/>
              <a:ext cx="244" cy="149"/>
            </a:xfrm>
            <a:custGeom>
              <a:avLst/>
              <a:gdLst/>
              <a:ahLst/>
              <a:cxnLst/>
              <a:rect l="l" t="t" r="r" b="b"/>
              <a:pathLst>
                <a:path w="18" h="11" extrusionOk="0">
                  <a:moveTo>
                    <a:pt x="0"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5500;p76">
              <a:extLst>
                <a:ext uri="{FF2B5EF4-FFF2-40B4-BE49-F238E27FC236}">
                  <a16:creationId xmlns:a16="http://schemas.microsoft.com/office/drawing/2014/main" id="{E261D065-9905-EBE2-F73C-AA7E354F4E14}"/>
                </a:ext>
              </a:extLst>
            </p:cNvPr>
            <p:cNvSpPr/>
            <p:nvPr/>
          </p:nvSpPr>
          <p:spPr>
            <a:xfrm>
              <a:off x="1421429" y="1932189"/>
              <a:ext cx="353" cy="163"/>
            </a:xfrm>
            <a:custGeom>
              <a:avLst/>
              <a:gdLst/>
              <a:ahLst/>
              <a:cxnLst/>
              <a:rect l="l" t="t" r="r" b="b"/>
              <a:pathLst>
                <a:path w="26" h="12" extrusionOk="0">
                  <a:moveTo>
                    <a:pt x="1" y="1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5501;p76">
              <a:extLst>
                <a:ext uri="{FF2B5EF4-FFF2-40B4-BE49-F238E27FC236}">
                  <a16:creationId xmlns:a16="http://schemas.microsoft.com/office/drawing/2014/main" id="{681FDD1A-78D0-0FC2-E635-15A46B5AE8D5}"/>
                </a:ext>
              </a:extLst>
            </p:cNvPr>
            <p:cNvSpPr/>
            <p:nvPr/>
          </p:nvSpPr>
          <p:spPr>
            <a:xfrm>
              <a:off x="1420058" y="1932814"/>
              <a:ext cx="394" cy="204"/>
            </a:xfrm>
            <a:custGeom>
              <a:avLst/>
              <a:gdLst/>
              <a:ahLst/>
              <a:cxnLst/>
              <a:rect l="l" t="t" r="r" b="b"/>
              <a:pathLst>
                <a:path w="29" h="15" extrusionOk="0">
                  <a:moveTo>
                    <a:pt x="0" y="14"/>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5502;p76">
              <a:extLst>
                <a:ext uri="{FF2B5EF4-FFF2-40B4-BE49-F238E27FC236}">
                  <a16:creationId xmlns:a16="http://schemas.microsoft.com/office/drawing/2014/main" id="{6157D388-CF93-726A-9395-70C16F86D909}"/>
                </a:ext>
              </a:extLst>
            </p:cNvPr>
            <p:cNvSpPr/>
            <p:nvPr/>
          </p:nvSpPr>
          <p:spPr>
            <a:xfrm>
              <a:off x="1423575" y="193161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5503;p76">
              <a:extLst>
                <a:ext uri="{FF2B5EF4-FFF2-40B4-BE49-F238E27FC236}">
                  <a16:creationId xmlns:a16="http://schemas.microsoft.com/office/drawing/2014/main" id="{BB7DC384-D56D-2771-F396-6FE92A0512D4}"/>
                </a:ext>
              </a:extLst>
            </p:cNvPr>
            <p:cNvSpPr/>
            <p:nvPr/>
          </p:nvSpPr>
          <p:spPr>
            <a:xfrm>
              <a:off x="1422190" y="1931958"/>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5504;p76">
              <a:extLst>
                <a:ext uri="{FF2B5EF4-FFF2-40B4-BE49-F238E27FC236}">
                  <a16:creationId xmlns:a16="http://schemas.microsoft.com/office/drawing/2014/main" id="{D555CFD8-5E0C-D7C8-C970-C820B9613E50}"/>
                </a:ext>
              </a:extLst>
            </p:cNvPr>
            <p:cNvSpPr/>
            <p:nvPr/>
          </p:nvSpPr>
          <p:spPr>
            <a:xfrm>
              <a:off x="1422814" y="1931768"/>
              <a:ext cx="394" cy="109"/>
            </a:xfrm>
            <a:custGeom>
              <a:avLst/>
              <a:gdLst/>
              <a:ahLst/>
              <a:cxnLst/>
              <a:rect l="l" t="t" r="r" b="b"/>
              <a:pathLst>
                <a:path w="29" h="8" extrusionOk="0">
                  <a:moveTo>
                    <a:pt x="0" y="7"/>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5505;p76">
              <a:extLst>
                <a:ext uri="{FF2B5EF4-FFF2-40B4-BE49-F238E27FC236}">
                  <a16:creationId xmlns:a16="http://schemas.microsoft.com/office/drawing/2014/main" id="{10902247-B855-D573-80F2-60D1ECEC745A}"/>
                </a:ext>
              </a:extLst>
            </p:cNvPr>
            <p:cNvSpPr/>
            <p:nvPr/>
          </p:nvSpPr>
          <p:spPr>
            <a:xfrm>
              <a:off x="1399189" y="1944259"/>
              <a:ext cx="14" cy="14"/>
            </a:xfrm>
            <a:custGeom>
              <a:avLst/>
              <a:gdLst/>
              <a:ahLst/>
              <a:cxnLst/>
              <a:rect l="l" t="t" r="r" b="b"/>
              <a:pathLst>
                <a:path w="1" h="1" extrusionOk="0">
                  <a:moveTo>
                    <a:pt x="0" y="1"/>
                  </a:moveTo>
                  <a:lnTo>
                    <a:pt x="0" y="1"/>
                  </a:ln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5506;p76">
              <a:extLst>
                <a:ext uri="{FF2B5EF4-FFF2-40B4-BE49-F238E27FC236}">
                  <a16:creationId xmlns:a16="http://schemas.microsoft.com/office/drawing/2014/main" id="{6DE048E4-6230-66FB-2BDE-1F4854AC52B6}"/>
                </a:ext>
              </a:extLst>
            </p:cNvPr>
            <p:cNvSpPr/>
            <p:nvPr/>
          </p:nvSpPr>
          <p:spPr>
            <a:xfrm>
              <a:off x="1420669" y="1932433"/>
              <a:ext cx="489" cy="244"/>
            </a:xfrm>
            <a:custGeom>
              <a:avLst/>
              <a:gdLst/>
              <a:ahLst/>
              <a:cxnLst/>
              <a:rect l="l" t="t" r="r" b="b"/>
              <a:pathLst>
                <a:path w="36" h="18" extrusionOk="0">
                  <a:moveTo>
                    <a:pt x="1" y="18"/>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5507;p76">
              <a:extLst>
                <a:ext uri="{FF2B5EF4-FFF2-40B4-BE49-F238E27FC236}">
                  <a16:creationId xmlns:a16="http://schemas.microsoft.com/office/drawing/2014/main" id="{3AA02DE5-E701-E76E-8E32-F51BF82BF8B6}"/>
                </a:ext>
              </a:extLst>
            </p:cNvPr>
            <p:cNvSpPr/>
            <p:nvPr/>
          </p:nvSpPr>
          <p:spPr>
            <a:xfrm>
              <a:off x="1399135" y="1942793"/>
              <a:ext cx="204" cy="1195"/>
            </a:xfrm>
            <a:custGeom>
              <a:avLst/>
              <a:gdLst/>
              <a:ahLst/>
              <a:cxnLst/>
              <a:rect l="l" t="t" r="r" b="b"/>
              <a:pathLst>
                <a:path w="15" h="88" extrusionOk="0">
                  <a:moveTo>
                    <a:pt x="1" y="0"/>
                  </a:moveTo>
                  <a:cubicBezTo>
                    <a:pt x="11" y="28"/>
                    <a:pt x="15" y="56"/>
                    <a:pt x="11" y="88"/>
                  </a:cubicBezTo>
                  <a:cubicBezTo>
                    <a:pt x="15" y="56"/>
                    <a:pt x="11"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5508;p76">
              <a:extLst>
                <a:ext uri="{FF2B5EF4-FFF2-40B4-BE49-F238E27FC236}">
                  <a16:creationId xmlns:a16="http://schemas.microsoft.com/office/drawing/2014/main" id="{6BB704E2-3ACB-B870-2203-E204210B6747}"/>
                </a:ext>
              </a:extLst>
            </p:cNvPr>
            <p:cNvSpPr/>
            <p:nvPr/>
          </p:nvSpPr>
          <p:spPr>
            <a:xfrm>
              <a:off x="1494680" y="2006254"/>
              <a:ext cx="293288" cy="299506"/>
            </a:xfrm>
            <a:custGeom>
              <a:avLst/>
              <a:gdLst/>
              <a:ahLst/>
              <a:cxnLst/>
              <a:rect l="l" t="t" r="r" b="b"/>
              <a:pathLst>
                <a:path w="21601" h="22059" extrusionOk="0">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5509;p76">
              <a:extLst>
                <a:ext uri="{FF2B5EF4-FFF2-40B4-BE49-F238E27FC236}">
                  <a16:creationId xmlns:a16="http://schemas.microsoft.com/office/drawing/2014/main" id="{5293BF75-C349-5126-4D44-008F2F2FD1E2}"/>
                </a:ext>
              </a:extLst>
            </p:cNvPr>
            <p:cNvSpPr/>
            <p:nvPr/>
          </p:nvSpPr>
          <p:spPr>
            <a:xfrm>
              <a:off x="1610849" y="2278130"/>
              <a:ext cx="35193" cy="37406"/>
            </a:xfrm>
            <a:custGeom>
              <a:avLst/>
              <a:gdLst/>
              <a:ahLst/>
              <a:cxnLst/>
              <a:rect l="l" t="t" r="r" b="b"/>
              <a:pathLst>
                <a:path w="2592" h="2755" extrusionOk="0">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5510;p76">
              <a:extLst>
                <a:ext uri="{FF2B5EF4-FFF2-40B4-BE49-F238E27FC236}">
                  <a16:creationId xmlns:a16="http://schemas.microsoft.com/office/drawing/2014/main" id="{2DDD4CBD-89AB-8A90-8FDF-60494841FC38}"/>
                </a:ext>
              </a:extLst>
            </p:cNvPr>
            <p:cNvSpPr/>
            <p:nvPr/>
          </p:nvSpPr>
          <p:spPr>
            <a:xfrm>
              <a:off x="1645078" y="2303846"/>
              <a:ext cx="54" cy="299"/>
            </a:xfrm>
            <a:custGeom>
              <a:avLst/>
              <a:gdLst/>
              <a:ahLst/>
              <a:cxnLst/>
              <a:rect l="l" t="t" r="r" b="b"/>
              <a:pathLst>
                <a:path w="4" h="22" extrusionOk="0">
                  <a:moveTo>
                    <a:pt x="0" y="1"/>
                  </a:moveTo>
                  <a:cubicBezTo>
                    <a:pt x="0" y="8"/>
                    <a:pt x="0" y="15"/>
                    <a:pt x="4" y="22"/>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5511;p76">
              <a:extLst>
                <a:ext uri="{FF2B5EF4-FFF2-40B4-BE49-F238E27FC236}">
                  <a16:creationId xmlns:a16="http://schemas.microsoft.com/office/drawing/2014/main" id="{F1C7A4E9-38B2-3901-52EA-7135E82B86ED}"/>
                </a:ext>
              </a:extLst>
            </p:cNvPr>
            <p:cNvSpPr/>
            <p:nvPr/>
          </p:nvSpPr>
          <p:spPr>
            <a:xfrm>
              <a:off x="1644983" y="2300289"/>
              <a:ext cx="54" cy="244"/>
            </a:xfrm>
            <a:custGeom>
              <a:avLst/>
              <a:gdLst/>
              <a:ahLst/>
              <a:cxnLst/>
              <a:rect l="l" t="t" r="r" b="b"/>
              <a:pathLst>
                <a:path w="4" h="18" extrusionOk="0">
                  <a:moveTo>
                    <a:pt x="4" y="0"/>
                  </a:moveTo>
                  <a:cubicBezTo>
                    <a:pt x="4" y="7"/>
                    <a:pt x="0"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5512;p76">
              <a:extLst>
                <a:ext uri="{FF2B5EF4-FFF2-40B4-BE49-F238E27FC236}">
                  <a16:creationId xmlns:a16="http://schemas.microsoft.com/office/drawing/2014/main" id="{0283B04B-E3D7-F7E3-54C0-E57D47B2E450}"/>
                </a:ext>
              </a:extLst>
            </p:cNvPr>
            <p:cNvSpPr/>
            <p:nvPr/>
          </p:nvSpPr>
          <p:spPr>
            <a:xfrm>
              <a:off x="1645173" y="2304471"/>
              <a:ext cx="54" cy="299"/>
            </a:xfrm>
            <a:custGeom>
              <a:avLst/>
              <a:gdLst/>
              <a:ahLst/>
              <a:cxnLst/>
              <a:rect l="l" t="t" r="r" b="b"/>
              <a:pathLst>
                <a:path w="4" h="22" extrusionOk="0">
                  <a:moveTo>
                    <a:pt x="0" y="0"/>
                  </a:moveTo>
                  <a:cubicBezTo>
                    <a:pt x="0" y="7"/>
                    <a:pt x="4" y="14"/>
                    <a:pt x="4"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5513;p76">
              <a:extLst>
                <a:ext uri="{FF2B5EF4-FFF2-40B4-BE49-F238E27FC236}">
                  <a16:creationId xmlns:a16="http://schemas.microsoft.com/office/drawing/2014/main" id="{39C73474-E81D-C608-E883-D921A768DB4F}"/>
                </a:ext>
              </a:extLst>
            </p:cNvPr>
            <p:cNvSpPr/>
            <p:nvPr/>
          </p:nvSpPr>
          <p:spPr>
            <a:xfrm>
              <a:off x="1645024" y="2303235"/>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5514;p76">
              <a:extLst>
                <a:ext uri="{FF2B5EF4-FFF2-40B4-BE49-F238E27FC236}">
                  <a16:creationId xmlns:a16="http://schemas.microsoft.com/office/drawing/2014/main" id="{22A04D64-95D8-7127-0BB3-7163DDDC42F1}"/>
                </a:ext>
              </a:extLst>
            </p:cNvPr>
            <p:cNvSpPr/>
            <p:nvPr/>
          </p:nvSpPr>
          <p:spPr>
            <a:xfrm>
              <a:off x="1645268" y="2305082"/>
              <a:ext cx="109" cy="299"/>
            </a:xfrm>
            <a:custGeom>
              <a:avLst/>
              <a:gdLst/>
              <a:ahLst/>
              <a:cxnLst/>
              <a:rect l="l" t="t" r="r" b="b"/>
              <a:pathLst>
                <a:path w="8" h="22" extrusionOk="0">
                  <a:moveTo>
                    <a:pt x="0" y="1"/>
                  </a:moveTo>
                  <a:cubicBezTo>
                    <a:pt x="0" y="8"/>
                    <a:pt x="4" y="15"/>
                    <a:pt x="7" y="22"/>
                  </a:cubicBezTo>
                  <a:cubicBezTo>
                    <a:pt x="4"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5515;p76">
              <a:extLst>
                <a:ext uri="{FF2B5EF4-FFF2-40B4-BE49-F238E27FC236}">
                  <a16:creationId xmlns:a16="http://schemas.microsoft.com/office/drawing/2014/main" id="{FC2FC933-6365-BABF-FCAB-2A904F0D85CA}"/>
                </a:ext>
              </a:extLst>
            </p:cNvPr>
            <p:cNvSpPr/>
            <p:nvPr/>
          </p:nvSpPr>
          <p:spPr>
            <a:xfrm>
              <a:off x="1644983" y="2301999"/>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5516;p76">
              <a:extLst>
                <a:ext uri="{FF2B5EF4-FFF2-40B4-BE49-F238E27FC236}">
                  <a16:creationId xmlns:a16="http://schemas.microsoft.com/office/drawing/2014/main" id="{BC191D20-5443-960E-9017-E8AA0BD99DDB}"/>
                </a:ext>
              </a:extLst>
            </p:cNvPr>
            <p:cNvSpPr/>
            <p:nvPr/>
          </p:nvSpPr>
          <p:spPr>
            <a:xfrm>
              <a:off x="1644983" y="2302610"/>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5517;p76">
              <a:extLst>
                <a:ext uri="{FF2B5EF4-FFF2-40B4-BE49-F238E27FC236}">
                  <a16:creationId xmlns:a16="http://schemas.microsoft.com/office/drawing/2014/main" id="{0A5BFCF0-D00C-2087-296D-64C485D36EA7}"/>
                </a:ext>
              </a:extLst>
            </p:cNvPr>
            <p:cNvSpPr/>
            <p:nvPr/>
          </p:nvSpPr>
          <p:spPr>
            <a:xfrm>
              <a:off x="1644983" y="2300859"/>
              <a:ext cx="14" cy="244"/>
            </a:xfrm>
            <a:custGeom>
              <a:avLst/>
              <a:gdLst/>
              <a:ahLst/>
              <a:cxnLst/>
              <a:rect l="l" t="t" r="r" b="b"/>
              <a:pathLst>
                <a:path w="1" h="18" extrusionOk="0">
                  <a:moveTo>
                    <a:pt x="0" y="0"/>
                  </a:moveTo>
                  <a:lnTo>
                    <a:pt x="0" y="18"/>
                  </a:lnTo>
                  <a:cubicBezTo>
                    <a:pt x="0" y="11"/>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5518;p76">
              <a:extLst>
                <a:ext uri="{FF2B5EF4-FFF2-40B4-BE49-F238E27FC236}">
                  <a16:creationId xmlns:a16="http://schemas.microsoft.com/office/drawing/2014/main" id="{FE618247-FC47-E83C-3DA1-071AB14FF8FA}"/>
                </a:ext>
              </a:extLst>
            </p:cNvPr>
            <p:cNvSpPr/>
            <p:nvPr/>
          </p:nvSpPr>
          <p:spPr>
            <a:xfrm>
              <a:off x="1645838" y="2306942"/>
              <a:ext cx="109" cy="299"/>
            </a:xfrm>
            <a:custGeom>
              <a:avLst/>
              <a:gdLst/>
              <a:ahLst/>
              <a:cxnLst/>
              <a:rect l="l" t="t" r="r" b="b"/>
              <a:pathLst>
                <a:path w="8" h="22" extrusionOk="0">
                  <a:moveTo>
                    <a:pt x="0" y="0"/>
                  </a:moveTo>
                  <a:cubicBezTo>
                    <a:pt x="4" y="7"/>
                    <a:pt x="4" y="14"/>
                    <a:pt x="7" y="21"/>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5519;p76">
              <a:extLst>
                <a:ext uri="{FF2B5EF4-FFF2-40B4-BE49-F238E27FC236}">
                  <a16:creationId xmlns:a16="http://schemas.microsoft.com/office/drawing/2014/main" id="{15D436E1-0AEA-354D-6442-CACAF214CB7C}"/>
                </a:ext>
              </a:extLst>
            </p:cNvPr>
            <p:cNvSpPr/>
            <p:nvPr/>
          </p:nvSpPr>
          <p:spPr>
            <a:xfrm>
              <a:off x="1645594" y="2306317"/>
              <a:ext cx="109" cy="299"/>
            </a:xfrm>
            <a:custGeom>
              <a:avLst/>
              <a:gdLst/>
              <a:ahLst/>
              <a:cxnLst/>
              <a:rect l="l" t="t" r="r" b="b"/>
              <a:pathLst>
                <a:path w="8" h="22" extrusionOk="0">
                  <a:moveTo>
                    <a:pt x="1" y="1"/>
                  </a:moveTo>
                  <a:cubicBezTo>
                    <a:pt x="4" y="8"/>
                    <a:pt x="4" y="15"/>
                    <a:pt x="8" y="22"/>
                  </a:cubicBezTo>
                  <a:cubicBezTo>
                    <a:pt x="8"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5520;p76">
              <a:extLst>
                <a:ext uri="{FF2B5EF4-FFF2-40B4-BE49-F238E27FC236}">
                  <a16:creationId xmlns:a16="http://schemas.microsoft.com/office/drawing/2014/main" id="{0D2B939D-20FB-F429-6B41-FD007BC0208D}"/>
                </a:ext>
              </a:extLst>
            </p:cNvPr>
            <p:cNvSpPr/>
            <p:nvPr/>
          </p:nvSpPr>
          <p:spPr>
            <a:xfrm>
              <a:off x="1645404" y="2305706"/>
              <a:ext cx="109" cy="299"/>
            </a:xfrm>
            <a:custGeom>
              <a:avLst/>
              <a:gdLst/>
              <a:ahLst/>
              <a:cxnLst/>
              <a:rect l="l" t="t" r="r" b="b"/>
              <a:pathLst>
                <a:path w="8" h="22" extrusionOk="0">
                  <a:moveTo>
                    <a:pt x="1" y="0"/>
                  </a:moveTo>
                  <a:cubicBezTo>
                    <a:pt x="1" y="7"/>
                    <a:pt x="4" y="14"/>
                    <a:pt x="8" y="21"/>
                  </a:cubicBezTo>
                  <a:cubicBezTo>
                    <a:pt x="8" y="14"/>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5521;p76">
              <a:extLst>
                <a:ext uri="{FF2B5EF4-FFF2-40B4-BE49-F238E27FC236}">
                  <a16:creationId xmlns:a16="http://schemas.microsoft.com/office/drawing/2014/main" id="{CF43E08D-ABB3-5D76-2C7B-AC984793B5F2}"/>
                </a:ext>
              </a:extLst>
            </p:cNvPr>
            <p:cNvSpPr/>
            <p:nvPr/>
          </p:nvSpPr>
          <p:spPr>
            <a:xfrm>
              <a:off x="1617312" y="2278700"/>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5522;p76">
              <a:extLst>
                <a:ext uri="{FF2B5EF4-FFF2-40B4-BE49-F238E27FC236}">
                  <a16:creationId xmlns:a16="http://schemas.microsoft.com/office/drawing/2014/main" id="{72BE15A5-E5A5-247C-9929-38186C1D17A8}"/>
                </a:ext>
              </a:extLst>
            </p:cNvPr>
            <p:cNvSpPr/>
            <p:nvPr/>
          </p:nvSpPr>
          <p:spPr>
            <a:xfrm>
              <a:off x="1618032" y="2278660"/>
              <a:ext cx="244" cy="14"/>
            </a:xfrm>
            <a:custGeom>
              <a:avLst/>
              <a:gdLst/>
              <a:ahLst/>
              <a:cxnLst/>
              <a:rect l="l" t="t" r="r" b="b"/>
              <a:pathLst>
                <a:path w="18" h="1" extrusionOk="0">
                  <a:moveTo>
                    <a:pt x="0"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5523;p76">
              <a:extLst>
                <a:ext uri="{FF2B5EF4-FFF2-40B4-BE49-F238E27FC236}">
                  <a16:creationId xmlns:a16="http://schemas.microsoft.com/office/drawing/2014/main" id="{996299E5-565C-4D61-7AD6-8A7AAF943747}"/>
                </a:ext>
              </a:extLst>
            </p:cNvPr>
            <p:cNvSpPr/>
            <p:nvPr/>
          </p:nvSpPr>
          <p:spPr>
            <a:xfrm>
              <a:off x="1645024" y="2299718"/>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5524;p76">
              <a:extLst>
                <a:ext uri="{FF2B5EF4-FFF2-40B4-BE49-F238E27FC236}">
                  <a16:creationId xmlns:a16="http://schemas.microsoft.com/office/drawing/2014/main" id="{EF2EE947-6006-FBB0-E03E-4FD604B1CA39}"/>
                </a:ext>
              </a:extLst>
            </p:cNvPr>
            <p:cNvSpPr/>
            <p:nvPr/>
          </p:nvSpPr>
          <p:spPr>
            <a:xfrm>
              <a:off x="1645078" y="2299189"/>
              <a:ext cx="14" cy="258"/>
            </a:xfrm>
            <a:custGeom>
              <a:avLst/>
              <a:gdLst/>
              <a:ahLst/>
              <a:cxnLst/>
              <a:rect l="l" t="t" r="r" b="b"/>
              <a:pathLst>
                <a:path w="1" h="19" extrusionOk="0">
                  <a:moveTo>
                    <a:pt x="0" y="1"/>
                  </a:moveTo>
                  <a:lnTo>
                    <a:pt x="0" y="18"/>
                  </a:lnTo>
                  <a:cubicBezTo>
                    <a:pt x="0" y="11"/>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5525;p76">
              <a:extLst>
                <a:ext uri="{FF2B5EF4-FFF2-40B4-BE49-F238E27FC236}">
                  <a16:creationId xmlns:a16="http://schemas.microsoft.com/office/drawing/2014/main" id="{7BAF11A2-5652-5264-CFC0-3889D0030D96}"/>
                </a:ext>
              </a:extLst>
            </p:cNvPr>
            <p:cNvSpPr/>
            <p:nvPr/>
          </p:nvSpPr>
          <p:spPr>
            <a:xfrm>
              <a:off x="1644983" y="2301429"/>
              <a:ext cx="14" cy="299"/>
            </a:xfrm>
            <a:custGeom>
              <a:avLst/>
              <a:gdLst/>
              <a:ahLst/>
              <a:cxnLst/>
              <a:rect l="l" t="t" r="r" b="b"/>
              <a:pathLst>
                <a:path w="1" h="22"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5526;p76">
              <a:extLst>
                <a:ext uri="{FF2B5EF4-FFF2-40B4-BE49-F238E27FC236}">
                  <a16:creationId xmlns:a16="http://schemas.microsoft.com/office/drawing/2014/main" id="{EDA74963-5D9C-F81A-BCED-B993429FA024}"/>
                </a:ext>
              </a:extLst>
            </p:cNvPr>
            <p:cNvSpPr/>
            <p:nvPr/>
          </p:nvSpPr>
          <p:spPr>
            <a:xfrm>
              <a:off x="1645119" y="2298673"/>
              <a:ext cx="14" cy="244"/>
            </a:xfrm>
            <a:custGeom>
              <a:avLst/>
              <a:gdLst/>
              <a:ahLst/>
              <a:cxnLst/>
              <a:rect l="l" t="t" r="r" b="b"/>
              <a:pathLst>
                <a:path w="1" h="18" extrusionOk="0">
                  <a:moveTo>
                    <a:pt x="1"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5527;p76">
              <a:extLst>
                <a:ext uri="{FF2B5EF4-FFF2-40B4-BE49-F238E27FC236}">
                  <a16:creationId xmlns:a16="http://schemas.microsoft.com/office/drawing/2014/main" id="{CA5922C8-839C-125A-F86D-E94B4725EE03}"/>
                </a:ext>
              </a:extLst>
            </p:cNvPr>
            <p:cNvSpPr/>
            <p:nvPr/>
          </p:nvSpPr>
          <p:spPr>
            <a:xfrm>
              <a:off x="1618697" y="2278565"/>
              <a:ext cx="204" cy="54"/>
            </a:xfrm>
            <a:custGeom>
              <a:avLst/>
              <a:gdLst/>
              <a:ahLst/>
              <a:cxnLst/>
              <a:rect l="l" t="t" r="r" b="b"/>
              <a:pathLst>
                <a:path w="15"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5528;p76">
              <a:extLst>
                <a:ext uri="{FF2B5EF4-FFF2-40B4-BE49-F238E27FC236}">
                  <a16:creationId xmlns:a16="http://schemas.microsoft.com/office/drawing/2014/main" id="{DACBEED6-DEDA-CEC9-FF73-7383FB3E3707}"/>
                </a:ext>
              </a:extLst>
            </p:cNvPr>
            <p:cNvSpPr/>
            <p:nvPr/>
          </p:nvSpPr>
          <p:spPr>
            <a:xfrm>
              <a:off x="1533091" y="2481100"/>
              <a:ext cx="1575" cy="3014"/>
            </a:xfrm>
            <a:custGeom>
              <a:avLst/>
              <a:gdLst/>
              <a:ahLst/>
              <a:cxnLst/>
              <a:rect l="l" t="t" r="r" b="b"/>
              <a:pathLst>
                <a:path w="116" h="222" extrusionOk="0">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5529;p76">
              <a:extLst>
                <a:ext uri="{FF2B5EF4-FFF2-40B4-BE49-F238E27FC236}">
                  <a16:creationId xmlns:a16="http://schemas.microsoft.com/office/drawing/2014/main" id="{03E130A2-19FB-B8F7-6A6F-0559EB400307}"/>
                </a:ext>
              </a:extLst>
            </p:cNvPr>
            <p:cNvSpPr/>
            <p:nvPr/>
          </p:nvSpPr>
          <p:spPr>
            <a:xfrm>
              <a:off x="1496866" y="2211818"/>
              <a:ext cx="147845" cy="264069"/>
            </a:xfrm>
            <a:custGeom>
              <a:avLst/>
              <a:gdLst/>
              <a:ahLst/>
              <a:cxnLst/>
              <a:rect l="l" t="t" r="r" b="b"/>
              <a:pathLst>
                <a:path w="10889" h="19449" extrusionOk="0">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5530;p76">
              <a:extLst>
                <a:ext uri="{FF2B5EF4-FFF2-40B4-BE49-F238E27FC236}">
                  <a16:creationId xmlns:a16="http://schemas.microsoft.com/office/drawing/2014/main" id="{3A68D0D6-DFE0-F252-F81B-0C83081284B3}"/>
                </a:ext>
              </a:extLst>
            </p:cNvPr>
            <p:cNvSpPr/>
            <p:nvPr/>
          </p:nvSpPr>
          <p:spPr>
            <a:xfrm>
              <a:off x="1532711" y="2487712"/>
              <a:ext cx="24589" cy="16850"/>
            </a:xfrm>
            <a:custGeom>
              <a:avLst/>
              <a:gdLst/>
              <a:ahLst/>
              <a:cxnLst/>
              <a:rect l="l" t="t" r="r" b="b"/>
              <a:pathLst>
                <a:path w="1811" h="1241" extrusionOk="0">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5531;p76">
              <a:extLst>
                <a:ext uri="{FF2B5EF4-FFF2-40B4-BE49-F238E27FC236}">
                  <a16:creationId xmlns:a16="http://schemas.microsoft.com/office/drawing/2014/main" id="{EEB7265E-0736-7FA8-C13E-33F02A771E74}"/>
                </a:ext>
              </a:extLst>
            </p:cNvPr>
            <p:cNvSpPr/>
            <p:nvPr/>
          </p:nvSpPr>
          <p:spPr>
            <a:xfrm>
              <a:off x="1640177" y="2240588"/>
              <a:ext cx="3245" cy="244"/>
            </a:xfrm>
            <a:custGeom>
              <a:avLst/>
              <a:gdLst/>
              <a:ahLst/>
              <a:cxnLst/>
              <a:rect l="l" t="t" r="r" b="b"/>
              <a:pathLst>
                <a:path w="239" h="18" extrusionOk="0">
                  <a:moveTo>
                    <a:pt x="1" y="0"/>
                  </a:moveTo>
                  <a:lnTo>
                    <a:pt x="1" y="0"/>
                  </a:lnTo>
                  <a:cubicBezTo>
                    <a:pt x="165" y="0"/>
                    <a:pt x="221" y="11"/>
                    <a:pt x="239" y="18"/>
                  </a:cubicBezTo>
                  <a:cubicBezTo>
                    <a:pt x="221" y="11"/>
                    <a:pt x="169"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5532;p76">
              <a:extLst>
                <a:ext uri="{FF2B5EF4-FFF2-40B4-BE49-F238E27FC236}">
                  <a16:creationId xmlns:a16="http://schemas.microsoft.com/office/drawing/2014/main" id="{7361D4F3-8E38-C767-0C13-0762629EC57F}"/>
                </a:ext>
              </a:extLst>
            </p:cNvPr>
            <p:cNvSpPr/>
            <p:nvPr/>
          </p:nvSpPr>
          <p:spPr>
            <a:xfrm>
              <a:off x="1639946" y="224058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5533;p76">
              <a:extLst>
                <a:ext uri="{FF2B5EF4-FFF2-40B4-BE49-F238E27FC236}">
                  <a16:creationId xmlns:a16="http://schemas.microsoft.com/office/drawing/2014/main" id="{303A1034-15B0-FD19-795E-3A86D2FA3690}"/>
                </a:ext>
              </a:extLst>
            </p:cNvPr>
            <p:cNvSpPr/>
            <p:nvPr/>
          </p:nvSpPr>
          <p:spPr>
            <a:xfrm>
              <a:off x="1620924" y="2257221"/>
              <a:ext cx="12709" cy="14555"/>
            </a:xfrm>
            <a:custGeom>
              <a:avLst/>
              <a:gdLst/>
              <a:ahLst/>
              <a:cxnLst/>
              <a:rect l="l" t="t" r="r" b="b"/>
              <a:pathLst>
                <a:path w="936" h="1072" extrusionOk="0">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5534;p76">
              <a:extLst>
                <a:ext uri="{FF2B5EF4-FFF2-40B4-BE49-F238E27FC236}">
                  <a16:creationId xmlns:a16="http://schemas.microsoft.com/office/drawing/2014/main" id="{FEB2F479-C827-0C21-AE07-C0C8BAE22F4D}"/>
                </a:ext>
              </a:extLst>
            </p:cNvPr>
            <p:cNvSpPr/>
            <p:nvPr/>
          </p:nvSpPr>
          <p:spPr>
            <a:xfrm>
              <a:off x="1615031" y="2277560"/>
              <a:ext cx="733" cy="828"/>
            </a:xfrm>
            <a:custGeom>
              <a:avLst/>
              <a:gdLst/>
              <a:ahLst/>
              <a:cxnLst/>
              <a:rect l="l" t="t" r="r" b="b"/>
              <a:pathLst>
                <a:path w="54" h="61" extrusionOk="0">
                  <a:moveTo>
                    <a:pt x="53" y="1"/>
                  </a:moveTo>
                  <a:lnTo>
                    <a:pt x="1" y="60"/>
                  </a:lnTo>
                  <a:lnTo>
                    <a:pt x="8" y="60"/>
                  </a:lnTo>
                  <a:cubicBezTo>
                    <a:pt x="22" y="43"/>
                    <a:pt x="36" y="22"/>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5535;p76">
              <a:extLst>
                <a:ext uri="{FF2B5EF4-FFF2-40B4-BE49-F238E27FC236}">
                  <a16:creationId xmlns:a16="http://schemas.microsoft.com/office/drawing/2014/main" id="{02304EB9-8CBB-6ABD-6E69-9B69E31D5903}"/>
                </a:ext>
              </a:extLst>
            </p:cNvPr>
            <p:cNvSpPr/>
            <p:nvPr/>
          </p:nvSpPr>
          <p:spPr>
            <a:xfrm>
              <a:off x="1644453" y="2246291"/>
              <a:ext cx="109" cy="1100"/>
            </a:xfrm>
            <a:custGeom>
              <a:avLst/>
              <a:gdLst/>
              <a:ahLst/>
              <a:cxnLst/>
              <a:rect l="l" t="t" r="r" b="b"/>
              <a:pathLst>
                <a:path w="8" h="81" extrusionOk="0">
                  <a:moveTo>
                    <a:pt x="8" y="81"/>
                  </a:moveTo>
                  <a:cubicBezTo>
                    <a:pt x="8" y="56"/>
                    <a:pt x="4" y="28"/>
                    <a:pt x="1" y="0"/>
                  </a:cubicBezTo>
                  <a:cubicBezTo>
                    <a:pt x="4" y="28"/>
                    <a:pt x="8" y="56"/>
                    <a:pt x="8"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5536;p76">
              <a:extLst>
                <a:ext uri="{FF2B5EF4-FFF2-40B4-BE49-F238E27FC236}">
                  <a16:creationId xmlns:a16="http://schemas.microsoft.com/office/drawing/2014/main" id="{F1523F04-732A-545D-C6A5-964A7FBB4AE3}"/>
                </a:ext>
              </a:extLst>
            </p:cNvPr>
            <p:cNvSpPr/>
            <p:nvPr/>
          </p:nvSpPr>
          <p:spPr>
            <a:xfrm>
              <a:off x="1644358" y="2245001"/>
              <a:ext cx="109" cy="1208"/>
            </a:xfrm>
            <a:custGeom>
              <a:avLst/>
              <a:gdLst/>
              <a:ahLst/>
              <a:cxnLst/>
              <a:rect l="l" t="t" r="r" b="b"/>
              <a:pathLst>
                <a:path w="8" h="89" extrusionOk="0">
                  <a:moveTo>
                    <a:pt x="8" y="88"/>
                  </a:moveTo>
                  <a:cubicBezTo>
                    <a:pt x="8" y="57"/>
                    <a:pt x="4" y="29"/>
                    <a:pt x="1" y="1"/>
                  </a:cubicBezTo>
                  <a:cubicBezTo>
                    <a:pt x="4" y="29"/>
                    <a:pt x="8" y="57"/>
                    <a:pt x="8"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5537;p76">
              <a:extLst>
                <a:ext uri="{FF2B5EF4-FFF2-40B4-BE49-F238E27FC236}">
                  <a16:creationId xmlns:a16="http://schemas.microsoft.com/office/drawing/2014/main" id="{56B23AF4-3D48-9227-D775-E080B5BDD3C7}"/>
                </a:ext>
              </a:extLst>
            </p:cNvPr>
            <p:cNvSpPr/>
            <p:nvPr/>
          </p:nvSpPr>
          <p:spPr>
            <a:xfrm>
              <a:off x="1644168" y="2243671"/>
              <a:ext cx="68" cy="489"/>
            </a:xfrm>
            <a:custGeom>
              <a:avLst/>
              <a:gdLst/>
              <a:ahLst/>
              <a:cxnLst/>
              <a:rect l="l" t="t" r="r" b="b"/>
              <a:pathLst>
                <a:path w="5" h="36" extrusionOk="0">
                  <a:moveTo>
                    <a:pt x="1" y="1"/>
                  </a:moveTo>
                  <a:cubicBezTo>
                    <a:pt x="1" y="11"/>
                    <a:pt x="4" y="22"/>
                    <a:pt x="4" y="36"/>
                  </a:cubicBezTo>
                  <a:cubicBezTo>
                    <a:pt x="4"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5538;p76">
              <a:extLst>
                <a:ext uri="{FF2B5EF4-FFF2-40B4-BE49-F238E27FC236}">
                  <a16:creationId xmlns:a16="http://schemas.microsoft.com/office/drawing/2014/main" id="{D4BA9640-34D3-BD64-FCBE-4D118AF65D2E}"/>
                </a:ext>
              </a:extLst>
            </p:cNvPr>
            <p:cNvSpPr/>
            <p:nvPr/>
          </p:nvSpPr>
          <p:spPr>
            <a:xfrm>
              <a:off x="1644358" y="224490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5539;p76">
              <a:extLst>
                <a:ext uri="{FF2B5EF4-FFF2-40B4-BE49-F238E27FC236}">
                  <a16:creationId xmlns:a16="http://schemas.microsoft.com/office/drawing/2014/main" id="{7749C9B4-DB5A-47EB-5449-5C3201BBED7F}"/>
                </a:ext>
              </a:extLst>
            </p:cNvPr>
            <p:cNvSpPr/>
            <p:nvPr/>
          </p:nvSpPr>
          <p:spPr>
            <a:xfrm>
              <a:off x="1635710" y="2253745"/>
              <a:ext cx="3720" cy="1914"/>
            </a:xfrm>
            <a:custGeom>
              <a:avLst/>
              <a:gdLst/>
              <a:ahLst/>
              <a:cxnLst/>
              <a:rect l="l" t="t" r="r" b="b"/>
              <a:pathLst>
                <a:path w="274" h="141" extrusionOk="0">
                  <a:moveTo>
                    <a:pt x="0" y="141"/>
                  </a:moveTo>
                  <a:cubicBezTo>
                    <a:pt x="88" y="88"/>
                    <a:pt x="179" y="43"/>
                    <a:pt x="274" y="1"/>
                  </a:cubicBezTo>
                  <a:cubicBezTo>
                    <a:pt x="179" y="43"/>
                    <a:pt x="88" y="88"/>
                    <a:pt x="0" y="1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5540;p76">
              <a:extLst>
                <a:ext uri="{FF2B5EF4-FFF2-40B4-BE49-F238E27FC236}">
                  <a16:creationId xmlns:a16="http://schemas.microsoft.com/office/drawing/2014/main" id="{3B45D28E-2B53-5929-4EF2-4D3E60EA498F}"/>
                </a:ext>
              </a:extLst>
            </p:cNvPr>
            <p:cNvSpPr/>
            <p:nvPr/>
          </p:nvSpPr>
          <p:spPr>
            <a:xfrm>
              <a:off x="1614081" y="2280031"/>
              <a:ext cx="14" cy="68"/>
            </a:xfrm>
            <a:custGeom>
              <a:avLst/>
              <a:gdLst/>
              <a:ahLst/>
              <a:cxnLst/>
              <a:rect l="l" t="t" r="r" b="b"/>
              <a:pathLst>
                <a:path w="1" h="5" extrusionOk="0">
                  <a:moveTo>
                    <a:pt x="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5541;p76">
              <a:extLst>
                <a:ext uri="{FF2B5EF4-FFF2-40B4-BE49-F238E27FC236}">
                  <a16:creationId xmlns:a16="http://schemas.microsoft.com/office/drawing/2014/main" id="{A7036BBE-3157-6AC3-D66A-FDD70D4D1855}"/>
                </a:ext>
              </a:extLst>
            </p:cNvPr>
            <p:cNvSpPr/>
            <p:nvPr/>
          </p:nvSpPr>
          <p:spPr>
            <a:xfrm>
              <a:off x="1611284" y="2310119"/>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5542;p76">
              <a:extLst>
                <a:ext uri="{FF2B5EF4-FFF2-40B4-BE49-F238E27FC236}">
                  <a16:creationId xmlns:a16="http://schemas.microsoft.com/office/drawing/2014/main" id="{5CFCF5DE-8379-1857-521A-4B98D5F23ECA}"/>
                </a:ext>
              </a:extLst>
            </p:cNvPr>
            <p:cNvSpPr/>
            <p:nvPr/>
          </p:nvSpPr>
          <p:spPr>
            <a:xfrm>
              <a:off x="1611379" y="230973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5543;p76">
              <a:extLst>
                <a:ext uri="{FF2B5EF4-FFF2-40B4-BE49-F238E27FC236}">
                  <a16:creationId xmlns:a16="http://schemas.microsoft.com/office/drawing/2014/main" id="{98BF1E9A-3C6F-118B-C256-CF100579FCD0}"/>
                </a:ext>
              </a:extLst>
            </p:cNvPr>
            <p:cNvSpPr/>
            <p:nvPr/>
          </p:nvSpPr>
          <p:spPr>
            <a:xfrm>
              <a:off x="1611379" y="23095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5544;p76">
              <a:extLst>
                <a:ext uri="{FF2B5EF4-FFF2-40B4-BE49-F238E27FC236}">
                  <a16:creationId xmlns:a16="http://schemas.microsoft.com/office/drawing/2014/main" id="{DFDCC021-B120-3892-F690-786691885AA1}"/>
                </a:ext>
              </a:extLst>
            </p:cNvPr>
            <p:cNvSpPr/>
            <p:nvPr/>
          </p:nvSpPr>
          <p:spPr>
            <a:xfrm>
              <a:off x="1613700" y="2281226"/>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5545;p76">
              <a:extLst>
                <a:ext uri="{FF2B5EF4-FFF2-40B4-BE49-F238E27FC236}">
                  <a16:creationId xmlns:a16="http://schemas.microsoft.com/office/drawing/2014/main" id="{50759F95-B1D9-0250-283B-1A3B4213DFC5}"/>
                </a:ext>
              </a:extLst>
            </p:cNvPr>
            <p:cNvSpPr/>
            <p:nvPr/>
          </p:nvSpPr>
          <p:spPr>
            <a:xfrm>
              <a:off x="1611134" y="231055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5546;p76">
              <a:extLst>
                <a:ext uri="{FF2B5EF4-FFF2-40B4-BE49-F238E27FC236}">
                  <a16:creationId xmlns:a16="http://schemas.microsoft.com/office/drawing/2014/main" id="{AA11FE62-6C41-6C89-EB32-ADC29C93A041}"/>
                </a:ext>
              </a:extLst>
            </p:cNvPr>
            <p:cNvSpPr/>
            <p:nvPr/>
          </p:nvSpPr>
          <p:spPr>
            <a:xfrm>
              <a:off x="1481659" y="2178417"/>
              <a:ext cx="61465" cy="331549"/>
            </a:xfrm>
            <a:custGeom>
              <a:avLst/>
              <a:gdLst/>
              <a:ahLst/>
              <a:cxnLst/>
              <a:rect l="l" t="t" r="r" b="b"/>
              <a:pathLst>
                <a:path w="4527" h="24419" extrusionOk="0">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5547;p76">
              <a:extLst>
                <a:ext uri="{FF2B5EF4-FFF2-40B4-BE49-F238E27FC236}">
                  <a16:creationId xmlns:a16="http://schemas.microsoft.com/office/drawing/2014/main" id="{8DEB90B6-EF9D-C6DF-96ED-55185C44B164}"/>
                </a:ext>
              </a:extLst>
            </p:cNvPr>
            <p:cNvSpPr/>
            <p:nvPr/>
          </p:nvSpPr>
          <p:spPr>
            <a:xfrm>
              <a:off x="1538223" y="2504929"/>
              <a:ext cx="4671" cy="855"/>
            </a:xfrm>
            <a:custGeom>
              <a:avLst/>
              <a:gdLst/>
              <a:ahLst/>
              <a:cxnLst/>
              <a:rect l="l" t="t" r="r" b="b"/>
              <a:pathLst>
                <a:path w="344" h="63" extrusionOk="0">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5548;p76">
              <a:extLst>
                <a:ext uri="{FF2B5EF4-FFF2-40B4-BE49-F238E27FC236}">
                  <a16:creationId xmlns:a16="http://schemas.microsoft.com/office/drawing/2014/main" id="{4FCB30B4-0282-5B74-C9D9-B684C6F14517}"/>
                </a:ext>
              </a:extLst>
            </p:cNvPr>
            <p:cNvSpPr/>
            <p:nvPr/>
          </p:nvSpPr>
          <p:spPr>
            <a:xfrm>
              <a:off x="1490593" y="2404157"/>
              <a:ext cx="3476" cy="4236"/>
            </a:xfrm>
            <a:custGeom>
              <a:avLst/>
              <a:gdLst/>
              <a:ahLst/>
              <a:cxnLst/>
              <a:rect l="l" t="t" r="r" b="b"/>
              <a:pathLst>
                <a:path w="256" h="312" extrusionOk="0">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5549;p76">
              <a:extLst>
                <a:ext uri="{FF2B5EF4-FFF2-40B4-BE49-F238E27FC236}">
                  <a16:creationId xmlns:a16="http://schemas.microsoft.com/office/drawing/2014/main" id="{92CDC805-29F8-8196-11FA-483277AB64BF}"/>
                </a:ext>
              </a:extLst>
            </p:cNvPr>
            <p:cNvSpPr/>
            <p:nvPr/>
          </p:nvSpPr>
          <p:spPr>
            <a:xfrm>
              <a:off x="1481225" y="2421916"/>
              <a:ext cx="163" cy="869"/>
            </a:xfrm>
            <a:custGeom>
              <a:avLst/>
              <a:gdLst/>
              <a:ahLst/>
              <a:cxnLst/>
              <a:rect l="l" t="t" r="r" b="b"/>
              <a:pathLst>
                <a:path w="12" h="64" extrusionOk="0">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5550;p76">
              <a:extLst>
                <a:ext uri="{FF2B5EF4-FFF2-40B4-BE49-F238E27FC236}">
                  <a16:creationId xmlns:a16="http://schemas.microsoft.com/office/drawing/2014/main" id="{9F43AFFF-0372-0AE5-0448-5419BEFAF860}"/>
                </a:ext>
              </a:extLst>
            </p:cNvPr>
            <p:cNvSpPr/>
            <p:nvPr/>
          </p:nvSpPr>
          <p:spPr>
            <a:xfrm>
              <a:off x="1543206" y="2219000"/>
              <a:ext cx="14" cy="204"/>
            </a:xfrm>
            <a:custGeom>
              <a:avLst/>
              <a:gdLst/>
              <a:ahLst/>
              <a:cxnLst/>
              <a:rect l="l" t="t" r="r" b="b"/>
              <a:pathLst>
                <a:path w="1" h="15" extrusionOk="0">
                  <a:moveTo>
                    <a:pt x="1" y="15"/>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5551;p76">
              <a:extLst>
                <a:ext uri="{FF2B5EF4-FFF2-40B4-BE49-F238E27FC236}">
                  <a16:creationId xmlns:a16="http://schemas.microsoft.com/office/drawing/2014/main" id="{AC842885-5548-B023-B41C-AADEFDE577BB}"/>
                </a:ext>
              </a:extLst>
            </p:cNvPr>
            <p:cNvSpPr/>
            <p:nvPr/>
          </p:nvSpPr>
          <p:spPr>
            <a:xfrm>
              <a:off x="1542351" y="2224132"/>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5552;p76">
              <a:extLst>
                <a:ext uri="{FF2B5EF4-FFF2-40B4-BE49-F238E27FC236}">
                  <a16:creationId xmlns:a16="http://schemas.microsoft.com/office/drawing/2014/main" id="{D2862071-438E-E0D6-8664-8B562B9B64E1}"/>
                </a:ext>
              </a:extLst>
            </p:cNvPr>
            <p:cNvSpPr/>
            <p:nvPr/>
          </p:nvSpPr>
          <p:spPr>
            <a:xfrm>
              <a:off x="1542446" y="2223617"/>
              <a:ext cx="109" cy="434"/>
            </a:xfrm>
            <a:custGeom>
              <a:avLst/>
              <a:gdLst/>
              <a:ahLst/>
              <a:cxnLst/>
              <a:rect l="l" t="t" r="r" b="b"/>
              <a:pathLst>
                <a:path w="8" h="32" extrusionOk="0">
                  <a:moveTo>
                    <a:pt x="8" y="0"/>
                  </a:moveTo>
                  <a:cubicBezTo>
                    <a:pt x="4" y="11"/>
                    <a:pt x="1" y="21"/>
                    <a:pt x="1" y="32"/>
                  </a:cubicBezTo>
                  <a:cubicBezTo>
                    <a:pt x="1" y="21"/>
                    <a:pt x="4" y="11"/>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5553;p76">
              <a:extLst>
                <a:ext uri="{FF2B5EF4-FFF2-40B4-BE49-F238E27FC236}">
                  <a16:creationId xmlns:a16="http://schemas.microsoft.com/office/drawing/2014/main" id="{58B64478-2198-2E1F-CAA0-FA9741D2D2A7}"/>
                </a:ext>
              </a:extLst>
            </p:cNvPr>
            <p:cNvSpPr/>
            <p:nvPr/>
          </p:nvSpPr>
          <p:spPr>
            <a:xfrm>
              <a:off x="1542256" y="2224513"/>
              <a:ext cx="68" cy="204"/>
            </a:xfrm>
            <a:custGeom>
              <a:avLst/>
              <a:gdLst/>
              <a:ahLst/>
              <a:cxnLst/>
              <a:rect l="l" t="t" r="r" b="b"/>
              <a:pathLst>
                <a:path w="5" h="15" extrusionOk="0">
                  <a:moveTo>
                    <a:pt x="4"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5554;p76">
              <a:extLst>
                <a:ext uri="{FF2B5EF4-FFF2-40B4-BE49-F238E27FC236}">
                  <a16:creationId xmlns:a16="http://schemas.microsoft.com/office/drawing/2014/main" id="{187BE667-F73A-A371-E0F2-8E80ABEA759F}"/>
                </a:ext>
              </a:extLst>
            </p:cNvPr>
            <p:cNvSpPr/>
            <p:nvPr/>
          </p:nvSpPr>
          <p:spPr>
            <a:xfrm>
              <a:off x="1542066" y="2225137"/>
              <a:ext cx="68" cy="204"/>
            </a:xfrm>
            <a:custGeom>
              <a:avLst/>
              <a:gdLst/>
              <a:ahLst/>
              <a:cxnLst/>
              <a:rect l="l" t="t" r="r" b="b"/>
              <a:pathLst>
                <a:path w="5" h="15" extrusionOk="0">
                  <a:moveTo>
                    <a:pt x="4"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5555;p76">
              <a:extLst>
                <a:ext uri="{FF2B5EF4-FFF2-40B4-BE49-F238E27FC236}">
                  <a16:creationId xmlns:a16="http://schemas.microsoft.com/office/drawing/2014/main" id="{9C3E80B3-65C5-3BE9-1E40-1D05AFE6359C}"/>
                </a:ext>
              </a:extLst>
            </p:cNvPr>
            <p:cNvSpPr/>
            <p:nvPr/>
          </p:nvSpPr>
          <p:spPr>
            <a:xfrm>
              <a:off x="1532466" y="2238158"/>
              <a:ext cx="1874" cy="6381"/>
            </a:xfrm>
            <a:custGeom>
              <a:avLst/>
              <a:gdLst/>
              <a:ahLst/>
              <a:cxnLst/>
              <a:rect l="l" t="t" r="r" b="b"/>
              <a:pathLst>
                <a:path w="138" h="470" extrusionOk="0">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5556;p76">
              <a:extLst>
                <a:ext uri="{FF2B5EF4-FFF2-40B4-BE49-F238E27FC236}">
                  <a16:creationId xmlns:a16="http://schemas.microsoft.com/office/drawing/2014/main" id="{10281CE4-C348-0ACD-94CD-4BC6FC430D17}"/>
                </a:ext>
              </a:extLst>
            </p:cNvPr>
            <p:cNvSpPr/>
            <p:nvPr/>
          </p:nvSpPr>
          <p:spPr>
            <a:xfrm>
              <a:off x="1542161" y="2224893"/>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5557;p76">
              <a:extLst>
                <a:ext uri="{FF2B5EF4-FFF2-40B4-BE49-F238E27FC236}">
                  <a16:creationId xmlns:a16="http://schemas.microsoft.com/office/drawing/2014/main" id="{507F28CD-4B1F-DAB3-44C5-1F05773D684F}"/>
                </a:ext>
              </a:extLst>
            </p:cNvPr>
            <p:cNvSpPr/>
            <p:nvPr/>
          </p:nvSpPr>
          <p:spPr>
            <a:xfrm>
              <a:off x="1543016" y="2220141"/>
              <a:ext cx="68" cy="584"/>
            </a:xfrm>
            <a:custGeom>
              <a:avLst/>
              <a:gdLst/>
              <a:ahLst/>
              <a:cxnLst/>
              <a:rect l="l" t="t" r="r" b="b"/>
              <a:pathLst>
                <a:path w="5" h="43" extrusionOk="0">
                  <a:moveTo>
                    <a:pt x="4" y="1"/>
                  </a:moveTo>
                  <a:cubicBezTo>
                    <a:pt x="4" y="15"/>
                    <a:pt x="1" y="29"/>
                    <a:pt x="1" y="43"/>
                  </a:cubicBezTo>
                  <a:cubicBezTo>
                    <a:pt x="1" y="29"/>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5558;p76">
              <a:extLst>
                <a:ext uri="{FF2B5EF4-FFF2-40B4-BE49-F238E27FC236}">
                  <a16:creationId xmlns:a16="http://schemas.microsoft.com/office/drawing/2014/main" id="{0CD3885F-2BDD-8B91-F1C7-DE815940CCBF}"/>
                </a:ext>
              </a:extLst>
            </p:cNvPr>
            <p:cNvSpPr/>
            <p:nvPr/>
          </p:nvSpPr>
          <p:spPr>
            <a:xfrm>
              <a:off x="1531611" y="2504576"/>
              <a:ext cx="204" cy="299"/>
            </a:xfrm>
            <a:custGeom>
              <a:avLst/>
              <a:gdLst/>
              <a:ahLst/>
              <a:cxnLst/>
              <a:rect l="l" t="t" r="r" b="b"/>
              <a:pathLst>
                <a:path w="15" h="22" extrusionOk="0">
                  <a:moveTo>
                    <a:pt x="15" y="22"/>
                  </a:moveTo>
                  <a:cubicBezTo>
                    <a:pt x="8" y="15"/>
                    <a:pt x="4" y="8"/>
                    <a:pt x="1" y="1"/>
                  </a:cubicBezTo>
                  <a:cubicBezTo>
                    <a:pt x="4" y="8"/>
                    <a:pt x="8" y="15"/>
                    <a:pt x="15"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5559;p76">
              <a:extLst>
                <a:ext uri="{FF2B5EF4-FFF2-40B4-BE49-F238E27FC236}">
                  <a16:creationId xmlns:a16="http://schemas.microsoft.com/office/drawing/2014/main" id="{EAE71DA5-110A-7D7D-356E-974722201542}"/>
                </a:ext>
              </a:extLst>
            </p:cNvPr>
            <p:cNvSpPr/>
            <p:nvPr/>
          </p:nvSpPr>
          <p:spPr>
            <a:xfrm>
              <a:off x="1508556" y="2474447"/>
              <a:ext cx="1059" cy="149"/>
            </a:xfrm>
            <a:custGeom>
              <a:avLst/>
              <a:gdLst/>
              <a:ahLst/>
              <a:cxnLst/>
              <a:rect l="l" t="t" r="r" b="b"/>
              <a:pathLst>
                <a:path w="78" h="11" extrusionOk="0">
                  <a:moveTo>
                    <a:pt x="78" y="7"/>
                  </a:moveTo>
                  <a:lnTo>
                    <a:pt x="78" y="7"/>
                  </a:lnTo>
                  <a:cubicBezTo>
                    <a:pt x="53" y="11"/>
                    <a:pt x="25" y="7"/>
                    <a:pt x="1" y="0"/>
                  </a:cubicBezTo>
                  <a:cubicBezTo>
                    <a:pt x="25" y="7"/>
                    <a:pt x="53" y="11"/>
                    <a:pt x="78"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5560;p76">
              <a:extLst>
                <a:ext uri="{FF2B5EF4-FFF2-40B4-BE49-F238E27FC236}">
                  <a16:creationId xmlns:a16="http://schemas.microsoft.com/office/drawing/2014/main" id="{CCF6A7C0-C2D5-576F-E15A-439554C0893E}"/>
                </a:ext>
              </a:extLst>
            </p:cNvPr>
            <p:cNvSpPr/>
            <p:nvPr/>
          </p:nvSpPr>
          <p:spPr>
            <a:xfrm>
              <a:off x="1542921" y="2220955"/>
              <a:ext cx="68" cy="339"/>
            </a:xfrm>
            <a:custGeom>
              <a:avLst/>
              <a:gdLst/>
              <a:ahLst/>
              <a:cxnLst/>
              <a:rect l="l" t="t" r="r" b="b"/>
              <a:pathLst>
                <a:path w="5" h="25" extrusionOk="0">
                  <a:moveTo>
                    <a:pt x="4"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5561;p76">
              <a:extLst>
                <a:ext uri="{FF2B5EF4-FFF2-40B4-BE49-F238E27FC236}">
                  <a16:creationId xmlns:a16="http://schemas.microsoft.com/office/drawing/2014/main" id="{329BCCE6-0002-72A7-4EC8-13D7490F503A}"/>
                </a:ext>
              </a:extLst>
            </p:cNvPr>
            <p:cNvSpPr/>
            <p:nvPr/>
          </p:nvSpPr>
          <p:spPr>
            <a:xfrm>
              <a:off x="1532996" y="250510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5562;p76">
              <a:extLst>
                <a:ext uri="{FF2B5EF4-FFF2-40B4-BE49-F238E27FC236}">
                  <a16:creationId xmlns:a16="http://schemas.microsoft.com/office/drawing/2014/main" id="{E04888FC-3070-6A31-4B5D-A530A664DE6D}"/>
                </a:ext>
              </a:extLst>
            </p:cNvPr>
            <p:cNvSpPr/>
            <p:nvPr/>
          </p:nvSpPr>
          <p:spPr>
            <a:xfrm>
              <a:off x="1542826" y="2221566"/>
              <a:ext cx="68" cy="299"/>
            </a:xfrm>
            <a:custGeom>
              <a:avLst/>
              <a:gdLst/>
              <a:ahLst/>
              <a:cxnLst/>
              <a:rect l="l" t="t" r="r" b="b"/>
              <a:pathLst>
                <a:path w="5" h="22" extrusionOk="0">
                  <a:moveTo>
                    <a:pt x="4" y="1"/>
                  </a:moveTo>
                  <a:lnTo>
                    <a:pt x="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5563;p76">
              <a:extLst>
                <a:ext uri="{FF2B5EF4-FFF2-40B4-BE49-F238E27FC236}">
                  <a16:creationId xmlns:a16="http://schemas.microsoft.com/office/drawing/2014/main" id="{142800AC-CB9A-4B93-D047-66C32EB7F5FD}"/>
                </a:ext>
              </a:extLst>
            </p:cNvPr>
            <p:cNvSpPr/>
            <p:nvPr/>
          </p:nvSpPr>
          <p:spPr>
            <a:xfrm>
              <a:off x="1540830" y="2504861"/>
              <a:ext cx="638" cy="68"/>
            </a:xfrm>
            <a:custGeom>
              <a:avLst/>
              <a:gdLst/>
              <a:ahLst/>
              <a:cxnLst/>
              <a:rect l="l" t="t" r="r" b="b"/>
              <a:pathLst>
                <a:path w="47" h="5" extrusionOk="0">
                  <a:moveTo>
                    <a:pt x="1" y="1"/>
                  </a:moveTo>
                  <a:lnTo>
                    <a:pt x="46"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5564;p76">
              <a:extLst>
                <a:ext uri="{FF2B5EF4-FFF2-40B4-BE49-F238E27FC236}">
                  <a16:creationId xmlns:a16="http://schemas.microsoft.com/office/drawing/2014/main" id="{669FBD25-7C62-4912-E962-7B0D4FCFF44E}"/>
                </a:ext>
              </a:extLst>
            </p:cNvPr>
            <p:cNvSpPr/>
            <p:nvPr/>
          </p:nvSpPr>
          <p:spPr>
            <a:xfrm>
              <a:off x="1543111" y="2219530"/>
              <a:ext cx="68" cy="299"/>
            </a:xfrm>
            <a:custGeom>
              <a:avLst/>
              <a:gdLst/>
              <a:ahLst/>
              <a:cxnLst/>
              <a:rect l="l" t="t" r="r" b="b"/>
              <a:pathLst>
                <a:path w="5" h="22" extrusionOk="0">
                  <a:moveTo>
                    <a:pt x="4"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5565;p76">
              <a:extLst>
                <a:ext uri="{FF2B5EF4-FFF2-40B4-BE49-F238E27FC236}">
                  <a16:creationId xmlns:a16="http://schemas.microsoft.com/office/drawing/2014/main" id="{26A3237F-1BAC-3EDD-C5E0-9ED4F96E7854}"/>
                </a:ext>
              </a:extLst>
            </p:cNvPr>
            <p:cNvSpPr/>
            <p:nvPr/>
          </p:nvSpPr>
          <p:spPr>
            <a:xfrm>
              <a:off x="1508516" y="2416173"/>
              <a:ext cx="149" cy="1059"/>
            </a:xfrm>
            <a:custGeom>
              <a:avLst/>
              <a:gdLst/>
              <a:ahLst/>
              <a:cxnLst/>
              <a:rect l="l" t="t" r="r" b="b"/>
              <a:pathLst>
                <a:path w="11" h="78" extrusionOk="0">
                  <a:moveTo>
                    <a:pt x="0" y="77"/>
                  </a:moveTo>
                  <a:cubicBezTo>
                    <a:pt x="0" y="49"/>
                    <a:pt x="4" y="25"/>
                    <a:pt x="11" y="0"/>
                  </a:cubicBezTo>
                  <a:cubicBezTo>
                    <a:pt x="4" y="25"/>
                    <a:pt x="0" y="49"/>
                    <a:pt x="0" y="7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5566;p76">
              <a:extLst>
                <a:ext uri="{FF2B5EF4-FFF2-40B4-BE49-F238E27FC236}">
                  <a16:creationId xmlns:a16="http://schemas.microsoft.com/office/drawing/2014/main" id="{181501CF-63EA-F471-F4C9-E4A808E23924}"/>
                </a:ext>
              </a:extLst>
            </p:cNvPr>
            <p:cNvSpPr/>
            <p:nvPr/>
          </p:nvSpPr>
          <p:spPr>
            <a:xfrm>
              <a:off x="1512738" y="2402867"/>
              <a:ext cx="68" cy="244"/>
            </a:xfrm>
            <a:custGeom>
              <a:avLst/>
              <a:gdLst/>
              <a:ahLst/>
              <a:cxnLst/>
              <a:rect l="l" t="t" r="r" b="b"/>
              <a:pathLst>
                <a:path w="5" h="18" extrusionOk="0">
                  <a:moveTo>
                    <a:pt x="1" y="18"/>
                  </a:moveTo>
                  <a:lnTo>
                    <a:pt x="1" y="18"/>
                  </a:lnTo>
                  <a:cubicBezTo>
                    <a:pt x="4" y="11"/>
                    <a:pt x="4" y="7"/>
                    <a:pt x="4" y="0"/>
                  </a:cubicBezTo>
                  <a:cubicBezTo>
                    <a:pt x="4" y="7"/>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5567;p76">
              <a:extLst>
                <a:ext uri="{FF2B5EF4-FFF2-40B4-BE49-F238E27FC236}">
                  <a16:creationId xmlns:a16="http://schemas.microsoft.com/office/drawing/2014/main" id="{92C6BD18-155C-BAB6-BF30-73BC258F990D}"/>
                </a:ext>
              </a:extLst>
            </p:cNvPr>
            <p:cNvSpPr/>
            <p:nvPr/>
          </p:nvSpPr>
          <p:spPr>
            <a:xfrm>
              <a:off x="1507660" y="2400396"/>
              <a:ext cx="3910" cy="1724"/>
            </a:xfrm>
            <a:custGeom>
              <a:avLst/>
              <a:gdLst/>
              <a:ahLst/>
              <a:cxnLst/>
              <a:rect l="l" t="t" r="r" b="b"/>
              <a:pathLst>
                <a:path w="288" h="127" extrusionOk="0">
                  <a:moveTo>
                    <a:pt x="287" y="91"/>
                  </a:moveTo>
                  <a:cubicBezTo>
                    <a:pt x="168" y="126"/>
                    <a:pt x="56" y="91"/>
                    <a:pt x="0" y="0"/>
                  </a:cubicBezTo>
                  <a:cubicBezTo>
                    <a:pt x="56" y="91"/>
                    <a:pt x="168" y="126"/>
                    <a:pt x="287"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5568;p76">
              <a:extLst>
                <a:ext uri="{FF2B5EF4-FFF2-40B4-BE49-F238E27FC236}">
                  <a16:creationId xmlns:a16="http://schemas.microsoft.com/office/drawing/2014/main" id="{26ECA5F4-15A9-AB6D-A039-F065AD883B86}"/>
                </a:ext>
              </a:extLst>
            </p:cNvPr>
            <p:cNvSpPr/>
            <p:nvPr/>
          </p:nvSpPr>
          <p:spPr>
            <a:xfrm>
              <a:off x="1542541" y="2223141"/>
              <a:ext cx="109" cy="339"/>
            </a:xfrm>
            <a:custGeom>
              <a:avLst/>
              <a:gdLst/>
              <a:ahLst/>
              <a:cxnLst/>
              <a:rect l="l" t="t" r="r" b="b"/>
              <a:pathLst>
                <a:path w="8" h="25" extrusionOk="0">
                  <a:moveTo>
                    <a:pt x="8" y="0"/>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5569;p76">
              <a:extLst>
                <a:ext uri="{FF2B5EF4-FFF2-40B4-BE49-F238E27FC236}">
                  <a16:creationId xmlns:a16="http://schemas.microsoft.com/office/drawing/2014/main" id="{DCC17448-512A-FA15-F89F-0D63705FAC82}"/>
                </a:ext>
              </a:extLst>
            </p:cNvPr>
            <p:cNvSpPr/>
            <p:nvPr/>
          </p:nvSpPr>
          <p:spPr>
            <a:xfrm>
              <a:off x="1542785" y="2222137"/>
              <a:ext cx="54" cy="299"/>
            </a:xfrm>
            <a:custGeom>
              <a:avLst/>
              <a:gdLst/>
              <a:ahLst/>
              <a:cxnLst/>
              <a:rect l="l" t="t" r="r" b="b"/>
              <a:pathLst>
                <a:path w="4" h="22" extrusionOk="0">
                  <a:moveTo>
                    <a:pt x="4"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5570;p76">
              <a:extLst>
                <a:ext uri="{FF2B5EF4-FFF2-40B4-BE49-F238E27FC236}">
                  <a16:creationId xmlns:a16="http://schemas.microsoft.com/office/drawing/2014/main" id="{3E4AA341-560C-FE50-4A57-BA72B4326C84}"/>
                </a:ext>
              </a:extLst>
            </p:cNvPr>
            <p:cNvSpPr/>
            <p:nvPr/>
          </p:nvSpPr>
          <p:spPr>
            <a:xfrm>
              <a:off x="1541590" y="25049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5571;p76">
              <a:extLst>
                <a:ext uri="{FF2B5EF4-FFF2-40B4-BE49-F238E27FC236}">
                  <a16:creationId xmlns:a16="http://schemas.microsoft.com/office/drawing/2014/main" id="{C46DEDF6-859D-456B-E84B-56AE35906925}"/>
                </a:ext>
              </a:extLst>
            </p:cNvPr>
            <p:cNvSpPr/>
            <p:nvPr/>
          </p:nvSpPr>
          <p:spPr>
            <a:xfrm>
              <a:off x="1542636" y="2222666"/>
              <a:ext cx="109" cy="299"/>
            </a:xfrm>
            <a:custGeom>
              <a:avLst/>
              <a:gdLst/>
              <a:ahLst/>
              <a:cxnLst/>
              <a:rect l="l" t="t" r="r" b="b"/>
              <a:pathLst>
                <a:path w="8" h="22" extrusionOk="0">
                  <a:moveTo>
                    <a:pt x="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5572;p76">
              <a:extLst>
                <a:ext uri="{FF2B5EF4-FFF2-40B4-BE49-F238E27FC236}">
                  <a16:creationId xmlns:a16="http://schemas.microsoft.com/office/drawing/2014/main" id="{D83101EF-CBD2-1A78-0029-A04033368AAC}"/>
                </a:ext>
              </a:extLst>
            </p:cNvPr>
            <p:cNvSpPr/>
            <p:nvPr/>
          </p:nvSpPr>
          <p:spPr>
            <a:xfrm>
              <a:off x="1514978" y="2347728"/>
              <a:ext cx="204" cy="1195"/>
            </a:xfrm>
            <a:custGeom>
              <a:avLst/>
              <a:gdLst/>
              <a:ahLst/>
              <a:cxnLst/>
              <a:rect l="l" t="t" r="r" b="b"/>
              <a:pathLst>
                <a:path w="15" h="88" extrusionOk="0">
                  <a:moveTo>
                    <a:pt x="7" y="88"/>
                  </a:moveTo>
                  <a:cubicBezTo>
                    <a:pt x="14" y="60"/>
                    <a:pt x="14" y="28"/>
                    <a:pt x="0" y="0"/>
                  </a:cubicBezTo>
                  <a:cubicBezTo>
                    <a:pt x="14" y="28"/>
                    <a:pt x="14" y="60"/>
                    <a:pt x="7"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5573;p76">
              <a:extLst>
                <a:ext uri="{FF2B5EF4-FFF2-40B4-BE49-F238E27FC236}">
                  <a16:creationId xmlns:a16="http://schemas.microsoft.com/office/drawing/2014/main" id="{3C0231D7-75EA-3D54-F0F4-7044299F815B}"/>
                </a:ext>
              </a:extLst>
            </p:cNvPr>
            <p:cNvSpPr/>
            <p:nvPr/>
          </p:nvSpPr>
          <p:spPr>
            <a:xfrm>
              <a:off x="1530620" y="2480530"/>
              <a:ext cx="1005" cy="24059"/>
            </a:xfrm>
            <a:custGeom>
              <a:avLst/>
              <a:gdLst/>
              <a:ahLst/>
              <a:cxnLst/>
              <a:rect l="l" t="t" r="r" b="b"/>
              <a:pathLst>
                <a:path w="74" h="1772" extrusionOk="0">
                  <a:moveTo>
                    <a:pt x="74" y="1772"/>
                  </a:moveTo>
                  <a:cubicBezTo>
                    <a:pt x="25" y="1681"/>
                    <a:pt x="0" y="1338"/>
                    <a:pt x="63" y="0"/>
                  </a:cubicBezTo>
                  <a:lnTo>
                    <a:pt x="63" y="0"/>
                  </a:lnTo>
                  <a:cubicBezTo>
                    <a:pt x="0" y="1338"/>
                    <a:pt x="25" y="1681"/>
                    <a:pt x="74" y="17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5574;p76">
              <a:extLst>
                <a:ext uri="{FF2B5EF4-FFF2-40B4-BE49-F238E27FC236}">
                  <a16:creationId xmlns:a16="http://schemas.microsoft.com/office/drawing/2014/main" id="{50E0EEA0-EE89-93FA-588B-2E28F8C6DB07}"/>
                </a:ext>
              </a:extLst>
            </p:cNvPr>
            <p:cNvSpPr/>
            <p:nvPr/>
          </p:nvSpPr>
          <p:spPr>
            <a:xfrm>
              <a:off x="1523858" y="2474868"/>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5575;p76">
              <a:extLst>
                <a:ext uri="{FF2B5EF4-FFF2-40B4-BE49-F238E27FC236}">
                  <a16:creationId xmlns:a16="http://schemas.microsoft.com/office/drawing/2014/main" id="{FD5348B5-2AF1-5223-4D64-7FB5740C7755}"/>
                </a:ext>
              </a:extLst>
            </p:cNvPr>
            <p:cNvSpPr/>
            <p:nvPr/>
          </p:nvSpPr>
          <p:spPr>
            <a:xfrm>
              <a:off x="1525243" y="2475724"/>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5576;p76">
              <a:extLst>
                <a:ext uri="{FF2B5EF4-FFF2-40B4-BE49-F238E27FC236}">
                  <a16:creationId xmlns:a16="http://schemas.microsoft.com/office/drawing/2014/main" id="{CC543BE6-427E-8745-6CD9-EC2E4B4BA339}"/>
                </a:ext>
              </a:extLst>
            </p:cNvPr>
            <p:cNvSpPr/>
            <p:nvPr/>
          </p:nvSpPr>
          <p:spPr>
            <a:xfrm>
              <a:off x="1524483" y="247524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5577;p76">
              <a:extLst>
                <a:ext uri="{FF2B5EF4-FFF2-40B4-BE49-F238E27FC236}">
                  <a16:creationId xmlns:a16="http://schemas.microsoft.com/office/drawing/2014/main" id="{CCCFF9CD-5A7B-9460-1D4F-43DC1D8A98D7}"/>
                </a:ext>
              </a:extLst>
            </p:cNvPr>
            <p:cNvSpPr/>
            <p:nvPr/>
          </p:nvSpPr>
          <p:spPr>
            <a:xfrm>
              <a:off x="1523057" y="2474488"/>
              <a:ext cx="149" cy="109"/>
            </a:xfrm>
            <a:custGeom>
              <a:avLst/>
              <a:gdLst/>
              <a:ahLst/>
              <a:cxnLst/>
              <a:rect l="l" t="t" r="r" b="b"/>
              <a:pathLst>
                <a:path w="11" h="8" extrusionOk="0">
                  <a:moveTo>
                    <a:pt x="0"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5578;p76">
              <a:extLst>
                <a:ext uri="{FF2B5EF4-FFF2-40B4-BE49-F238E27FC236}">
                  <a16:creationId xmlns:a16="http://schemas.microsoft.com/office/drawing/2014/main" id="{4AE09189-A47B-DC23-0AAA-F515A07C7477}"/>
                </a:ext>
              </a:extLst>
            </p:cNvPr>
            <p:cNvSpPr/>
            <p:nvPr/>
          </p:nvSpPr>
          <p:spPr>
            <a:xfrm>
              <a:off x="1495386" y="2453008"/>
              <a:ext cx="1208" cy="2539"/>
            </a:xfrm>
            <a:custGeom>
              <a:avLst/>
              <a:gdLst/>
              <a:ahLst/>
              <a:cxnLst/>
              <a:rect l="l" t="t" r="r" b="b"/>
              <a:pathLst>
                <a:path w="89" h="187" extrusionOk="0">
                  <a:moveTo>
                    <a:pt x="1" y="0"/>
                  </a:moveTo>
                  <a:cubicBezTo>
                    <a:pt x="11" y="70"/>
                    <a:pt x="40" y="134"/>
                    <a:pt x="89" y="186"/>
                  </a:cubicBezTo>
                  <a:cubicBezTo>
                    <a:pt x="40" y="134"/>
                    <a:pt x="11" y="7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5579;p76">
              <a:extLst>
                <a:ext uri="{FF2B5EF4-FFF2-40B4-BE49-F238E27FC236}">
                  <a16:creationId xmlns:a16="http://schemas.microsoft.com/office/drawing/2014/main" id="{71DEFA99-F687-21CC-9B6D-0B8E16615D2C}"/>
                </a:ext>
              </a:extLst>
            </p:cNvPr>
            <p:cNvSpPr/>
            <p:nvPr/>
          </p:nvSpPr>
          <p:spPr>
            <a:xfrm>
              <a:off x="1542215" y="2504956"/>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5580;p76">
              <a:extLst>
                <a:ext uri="{FF2B5EF4-FFF2-40B4-BE49-F238E27FC236}">
                  <a16:creationId xmlns:a16="http://schemas.microsoft.com/office/drawing/2014/main" id="{E446ED2C-65E3-F916-1A56-CD196CFBBAF1}"/>
                </a:ext>
              </a:extLst>
            </p:cNvPr>
            <p:cNvSpPr/>
            <p:nvPr/>
          </p:nvSpPr>
          <p:spPr>
            <a:xfrm>
              <a:off x="1531801" y="2504861"/>
              <a:ext cx="543" cy="258"/>
            </a:xfrm>
            <a:custGeom>
              <a:avLst/>
              <a:gdLst/>
              <a:ahLst/>
              <a:cxnLst/>
              <a:rect l="l" t="t" r="r" b="b"/>
              <a:pathLst>
                <a:path w="40" h="19" extrusionOk="0">
                  <a:moveTo>
                    <a:pt x="1" y="1"/>
                  </a:moveTo>
                  <a:cubicBezTo>
                    <a:pt x="11" y="11"/>
                    <a:pt x="25" y="15"/>
                    <a:pt x="39" y="18"/>
                  </a:cubicBezTo>
                  <a:cubicBezTo>
                    <a:pt x="25" y="15"/>
                    <a:pt x="11"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5581;p76">
              <a:extLst>
                <a:ext uri="{FF2B5EF4-FFF2-40B4-BE49-F238E27FC236}">
                  <a16:creationId xmlns:a16="http://schemas.microsoft.com/office/drawing/2014/main" id="{47131491-820A-B188-25A7-CFA907830BFD}"/>
                </a:ext>
              </a:extLst>
            </p:cNvPr>
            <p:cNvSpPr/>
            <p:nvPr/>
          </p:nvSpPr>
          <p:spPr>
            <a:xfrm>
              <a:off x="153246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5582;p76">
              <a:extLst>
                <a:ext uri="{FF2B5EF4-FFF2-40B4-BE49-F238E27FC236}">
                  <a16:creationId xmlns:a16="http://schemas.microsoft.com/office/drawing/2014/main" id="{352A2F5A-7B31-D909-99D7-03F62C330AE4}"/>
                </a:ext>
              </a:extLst>
            </p:cNvPr>
            <p:cNvSpPr/>
            <p:nvPr/>
          </p:nvSpPr>
          <p:spPr>
            <a:xfrm>
              <a:off x="1532656" y="250510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5583;p76">
              <a:extLst>
                <a:ext uri="{FF2B5EF4-FFF2-40B4-BE49-F238E27FC236}">
                  <a16:creationId xmlns:a16="http://schemas.microsoft.com/office/drawing/2014/main" id="{6E18C5BB-3092-3636-EC29-02E6E887EFF7}"/>
                </a:ext>
              </a:extLst>
            </p:cNvPr>
            <p:cNvSpPr/>
            <p:nvPr/>
          </p:nvSpPr>
          <p:spPr>
            <a:xfrm>
              <a:off x="1542785" y="2505105"/>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5584;p76">
              <a:extLst>
                <a:ext uri="{FF2B5EF4-FFF2-40B4-BE49-F238E27FC236}">
                  <a16:creationId xmlns:a16="http://schemas.microsoft.com/office/drawing/2014/main" id="{D3C324CE-DCD4-C43E-5493-92FC8C17F70D}"/>
                </a:ext>
              </a:extLst>
            </p:cNvPr>
            <p:cNvSpPr/>
            <p:nvPr/>
          </p:nvSpPr>
          <p:spPr>
            <a:xfrm>
              <a:off x="1522297" y="2306412"/>
              <a:ext cx="625" cy="3014"/>
            </a:xfrm>
            <a:custGeom>
              <a:avLst/>
              <a:gdLst/>
              <a:ahLst/>
              <a:cxnLst/>
              <a:rect l="l" t="t" r="r" b="b"/>
              <a:pathLst>
                <a:path w="46" h="222" extrusionOk="0">
                  <a:moveTo>
                    <a:pt x="46" y="1"/>
                  </a:moveTo>
                  <a:cubicBezTo>
                    <a:pt x="25" y="71"/>
                    <a:pt x="7" y="144"/>
                    <a:pt x="0" y="221"/>
                  </a:cubicBezTo>
                  <a:cubicBezTo>
                    <a:pt x="7" y="144"/>
                    <a:pt x="25" y="71"/>
                    <a:pt x="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5585;p76">
              <a:extLst>
                <a:ext uri="{FF2B5EF4-FFF2-40B4-BE49-F238E27FC236}">
                  <a16:creationId xmlns:a16="http://schemas.microsoft.com/office/drawing/2014/main" id="{048E7F94-B141-0086-8BA1-2DB3C77CAC73}"/>
                </a:ext>
              </a:extLst>
            </p:cNvPr>
            <p:cNvSpPr/>
            <p:nvPr/>
          </p:nvSpPr>
          <p:spPr>
            <a:xfrm>
              <a:off x="1541930" y="2225368"/>
              <a:ext cx="109" cy="204"/>
            </a:xfrm>
            <a:custGeom>
              <a:avLst/>
              <a:gdLst/>
              <a:ahLst/>
              <a:cxnLst/>
              <a:rect l="l" t="t" r="r" b="b"/>
              <a:pathLst>
                <a:path w="8" h="15" extrusionOk="0">
                  <a:moveTo>
                    <a:pt x="7" y="1"/>
                  </a:moveTo>
                  <a:cubicBezTo>
                    <a:pt x="4" y="4"/>
                    <a:pt x="4" y="11"/>
                    <a:pt x="0" y="15"/>
                  </a:cubicBezTo>
                  <a:cubicBezTo>
                    <a:pt x="4" y="11"/>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5586;p76">
              <a:extLst>
                <a:ext uri="{FF2B5EF4-FFF2-40B4-BE49-F238E27FC236}">
                  <a16:creationId xmlns:a16="http://schemas.microsoft.com/office/drawing/2014/main" id="{6769C0ED-829F-380F-8FBC-41006A7E21CE}"/>
                </a:ext>
              </a:extLst>
            </p:cNvPr>
            <p:cNvSpPr/>
            <p:nvPr/>
          </p:nvSpPr>
          <p:spPr>
            <a:xfrm>
              <a:off x="1538223" y="2504834"/>
              <a:ext cx="2620" cy="41"/>
            </a:xfrm>
            <a:custGeom>
              <a:avLst/>
              <a:gdLst/>
              <a:ahLst/>
              <a:cxnLst/>
              <a:rect l="l" t="t" r="r" b="b"/>
              <a:pathLst>
                <a:path w="193" h="3" extrusionOk="0">
                  <a:moveTo>
                    <a:pt x="97" y="0"/>
                  </a:moveTo>
                  <a:cubicBezTo>
                    <a:pt x="64" y="0"/>
                    <a:pt x="32" y="1"/>
                    <a:pt x="0" y="3"/>
                  </a:cubicBezTo>
                  <a:lnTo>
                    <a:pt x="193" y="3"/>
                  </a:lnTo>
                  <a:cubicBezTo>
                    <a:pt x="161" y="1"/>
                    <a:pt x="129" y="0"/>
                    <a:pt x="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5587;p76">
              <a:extLst>
                <a:ext uri="{FF2B5EF4-FFF2-40B4-BE49-F238E27FC236}">
                  <a16:creationId xmlns:a16="http://schemas.microsoft.com/office/drawing/2014/main" id="{1EF0543E-FF6C-BD52-0F92-C33C8F682C29}"/>
                </a:ext>
              </a:extLst>
            </p:cNvPr>
            <p:cNvSpPr/>
            <p:nvPr/>
          </p:nvSpPr>
          <p:spPr>
            <a:xfrm>
              <a:off x="1518495" y="2283982"/>
              <a:ext cx="815" cy="434"/>
            </a:xfrm>
            <a:custGeom>
              <a:avLst/>
              <a:gdLst/>
              <a:ahLst/>
              <a:cxnLst/>
              <a:rect l="l" t="t" r="r" b="b"/>
              <a:pathLst>
                <a:path w="60" h="32" extrusionOk="0">
                  <a:moveTo>
                    <a:pt x="60" y="0"/>
                  </a:moveTo>
                  <a:cubicBezTo>
                    <a:pt x="39" y="4"/>
                    <a:pt x="14" y="14"/>
                    <a:pt x="0" y="32"/>
                  </a:cubicBezTo>
                  <a:cubicBezTo>
                    <a:pt x="14" y="14"/>
                    <a:pt x="39" y="4"/>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5588;p76">
              <a:extLst>
                <a:ext uri="{FF2B5EF4-FFF2-40B4-BE49-F238E27FC236}">
                  <a16:creationId xmlns:a16="http://schemas.microsoft.com/office/drawing/2014/main" id="{A99BB3AD-1B04-DB28-C0A2-278DFCEEAF2D}"/>
                </a:ext>
              </a:extLst>
            </p:cNvPr>
            <p:cNvSpPr/>
            <p:nvPr/>
          </p:nvSpPr>
          <p:spPr>
            <a:xfrm>
              <a:off x="1578290" y="2191723"/>
              <a:ext cx="61669" cy="63298"/>
            </a:xfrm>
            <a:custGeom>
              <a:avLst/>
              <a:gdLst/>
              <a:ahLst/>
              <a:cxnLst/>
              <a:rect l="l" t="t" r="r" b="b"/>
              <a:pathLst>
                <a:path w="4542" h="4662" extrusionOk="0">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5589;p76">
              <a:extLst>
                <a:ext uri="{FF2B5EF4-FFF2-40B4-BE49-F238E27FC236}">
                  <a16:creationId xmlns:a16="http://schemas.microsoft.com/office/drawing/2014/main" id="{20F6B199-B28B-9570-0B92-8778138D59F6}"/>
                </a:ext>
              </a:extLst>
            </p:cNvPr>
            <p:cNvSpPr/>
            <p:nvPr/>
          </p:nvSpPr>
          <p:spPr>
            <a:xfrm>
              <a:off x="1613184" y="2195620"/>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5590;p76">
              <a:extLst>
                <a:ext uri="{FF2B5EF4-FFF2-40B4-BE49-F238E27FC236}">
                  <a16:creationId xmlns:a16="http://schemas.microsoft.com/office/drawing/2014/main" id="{4CC281B4-F067-BD1D-CA8F-6214FEAE2FB0}"/>
                </a:ext>
              </a:extLst>
            </p:cNvPr>
            <p:cNvSpPr/>
            <p:nvPr/>
          </p:nvSpPr>
          <p:spPr>
            <a:xfrm>
              <a:off x="1612804" y="2194954"/>
              <a:ext cx="204" cy="339"/>
            </a:xfrm>
            <a:custGeom>
              <a:avLst/>
              <a:gdLst/>
              <a:ahLst/>
              <a:cxnLst/>
              <a:rect l="l" t="t" r="r" b="b"/>
              <a:pathLst>
                <a:path w="15" h="25" extrusionOk="0">
                  <a:moveTo>
                    <a:pt x="0" y="0"/>
                  </a:moveTo>
                  <a:cubicBezTo>
                    <a:pt x="7" y="11"/>
                    <a:pt x="11" y="18"/>
                    <a:pt x="14" y="25"/>
                  </a:cubicBezTo>
                  <a:cubicBezTo>
                    <a:pt x="11" y="18"/>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5591;p76">
              <a:extLst>
                <a:ext uri="{FF2B5EF4-FFF2-40B4-BE49-F238E27FC236}">
                  <a16:creationId xmlns:a16="http://schemas.microsoft.com/office/drawing/2014/main" id="{C6F699F4-6EF6-92CB-6869-8660977B0DD7}"/>
                </a:ext>
              </a:extLst>
            </p:cNvPr>
            <p:cNvSpPr/>
            <p:nvPr/>
          </p:nvSpPr>
          <p:spPr>
            <a:xfrm>
              <a:off x="1613035" y="2195335"/>
              <a:ext cx="109" cy="204"/>
            </a:xfrm>
            <a:custGeom>
              <a:avLst/>
              <a:gdLst/>
              <a:ahLst/>
              <a:cxnLst/>
              <a:rect l="l" t="t" r="r" b="b"/>
              <a:pathLst>
                <a:path w="8" h="15" extrusionOk="0">
                  <a:moveTo>
                    <a:pt x="1" y="0"/>
                  </a:moveTo>
                  <a:lnTo>
                    <a:pt x="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5592;p76">
              <a:extLst>
                <a:ext uri="{FF2B5EF4-FFF2-40B4-BE49-F238E27FC236}">
                  <a16:creationId xmlns:a16="http://schemas.microsoft.com/office/drawing/2014/main" id="{5E3F8708-45F9-ADF6-D371-634477CA08E3}"/>
                </a:ext>
              </a:extLst>
            </p:cNvPr>
            <p:cNvSpPr/>
            <p:nvPr/>
          </p:nvSpPr>
          <p:spPr>
            <a:xfrm>
              <a:off x="1638086" y="2239733"/>
              <a:ext cx="109" cy="910"/>
            </a:xfrm>
            <a:custGeom>
              <a:avLst/>
              <a:gdLst/>
              <a:ahLst/>
              <a:cxnLst/>
              <a:rect l="l" t="t" r="r" b="b"/>
              <a:pathLst>
                <a:path w="8" h="67" extrusionOk="0">
                  <a:moveTo>
                    <a:pt x="1" y="0"/>
                  </a:moveTo>
                  <a:lnTo>
                    <a:pt x="1" y="67"/>
                  </a:lnTo>
                  <a:lnTo>
                    <a:pt x="8" y="67"/>
                  </a:lnTo>
                  <a:cubicBezTo>
                    <a:pt x="4" y="53"/>
                    <a:pt x="4" y="42"/>
                    <a:pt x="4" y="32"/>
                  </a:cubicBezTo>
                  <a:lnTo>
                    <a:pt x="4" y="18"/>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5593;p76">
              <a:extLst>
                <a:ext uri="{FF2B5EF4-FFF2-40B4-BE49-F238E27FC236}">
                  <a16:creationId xmlns:a16="http://schemas.microsoft.com/office/drawing/2014/main" id="{ADD206E2-748F-3D25-E3AD-FDF9CB3498FF}"/>
                </a:ext>
              </a:extLst>
            </p:cNvPr>
            <p:cNvSpPr/>
            <p:nvPr/>
          </p:nvSpPr>
          <p:spPr>
            <a:xfrm>
              <a:off x="1612560" y="2194615"/>
              <a:ext cx="204" cy="299"/>
            </a:xfrm>
            <a:custGeom>
              <a:avLst/>
              <a:gdLst/>
              <a:ahLst/>
              <a:cxnLst/>
              <a:rect l="l" t="t" r="r" b="b"/>
              <a:pathLst>
                <a:path w="15" h="22" extrusionOk="0">
                  <a:moveTo>
                    <a:pt x="15" y="22"/>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5594;p76">
              <a:extLst>
                <a:ext uri="{FF2B5EF4-FFF2-40B4-BE49-F238E27FC236}">
                  <a16:creationId xmlns:a16="http://schemas.microsoft.com/office/drawing/2014/main" id="{57252BE5-89DE-2908-10D3-C47E185CACE3}"/>
                </a:ext>
              </a:extLst>
            </p:cNvPr>
            <p:cNvSpPr/>
            <p:nvPr/>
          </p:nvSpPr>
          <p:spPr>
            <a:xfrm>
              <a:off x="1625201" y="2214031"/>
              <a:ext cx="299" cy="54"/>
            </a:xfrm>
            <a:custGeom>
              <a:avLst/>
              <a:gdLst/>
              <a:ahLst/>
              <a:cxnLst/>
              <a:rect l="l" t="t" r="r" b="b"/>
              <a:pathLst>
                <a:path w="22" h="4" extrusionOk="0">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5595;p76">
              <a:extLst>
                <a:ext uri="{FF2B5EF4-FFF2-40B4-BE49-F238E27FC236}">
                  <a16:creationId xmlns:a16="http://schemas.microsoft.com/office/drawing/2014/main" id="{16250F02-5E9C-6A7B-2539-CB7F3342CA9C}"/>
                </a:ext>
              </a:extLst>
            </p:cNvPr>
            <p:cNvSpPr/>
            <p:nvPr/>
          </p:nvSpPr>
          <p:spPr>
            <a:xfrm>
              <a:off x="1613184" y="2196095"/>
              <a:ext cx="149" cy="244"/>
            </a:xfrm>
            <a:custGeom>
              <a:avLst/>
              <a:gdLst/>
              <a:ahLst/>
              <a:cxnLst/>
              <a:rect l="l" t="t" r="r" b="b"/>
              <a:pathLst>
                <a:path w="11" h="18" extrusionOk="0">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5596;p76">
              <a:extLst>
                <a:ext uri="{FF2B5EF4-FFF2-40B4-BE49-F238E27FC236}">
                  <a16:creationId xmlns:a16="http://schemas.microsoft.com/office/drawing/2014/main" id="{F339C7EC-6EBD-4AED-0BC4-133EA937A167}"/>
                </a:ext>
              </a:extLst>
            </p:cNvPr>
            <p:cNvSpPr/>
            <p:nvPr/>
          </p:nvSpPr>
          <p:spPr>
            <a:xfrm>
              <a:off x="1639280" y="2227228"/>
              <a:ext cx="434" cy="679"/>
            </a:xfrm>
            <a:custGeom>
              <a:avLst/>
              <a:gdLst/>
              <a:ahLst/>
              <a:cxnLst/>
              <a:rect l="l" t="t" r="r" b="b"/>
              <a:pathLst>
                <a:path w="32" h="50" extrusionOk="0">
                  <a:moveTo>
                    <a:pt x="32" y="49"/>
                  </a:moveTo>
                  <a:cubicBezTo>
                    <a:pt x="28" y="32"/>
                    <a:pt x="18" y="11"/>
                    <a:pt x="0" y="0"/>
                  </a:cubicBezTo>
                  <a:lnTo>
                    <a:pt x="0" y="0"/>
                  </a:lnTo>
                  <a:cubicBezTo>
                    <a:pt x="18" y="11"/>
                    <a:pt x="28" y="32"/>
                    <a:pt x="3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5597;p76">
              <a:extLst>
                <a:ext uri="{FF2B5EF4-FFF2-40B4-BE49-F238E27FC236}">
                  <a16:creationId xmlns:a16="http://schemas.microsoft.com/office/drawing/2014/main" id="{30D0D5CF-70A8-BE2E-AE91-8199570AB40C}"/>
                </a:ext>
              </a:extLst>
            </p:cNvPr>
            <p:cNvSpPr/>
            <p:nvPr/>
          </p:nvSpPr>
          <p:spPr>
            <a:xfrm>
              <a:off x="1613320" y="2196000"/>
              <a:ext cx="14" cy="109"/>
            </a:xfrm>
            <a:custGeom>
              <a:avLst/>
              <a:gdLst/>
              <a:ahLst/>
              <a:cxnLst/>
              <a:rect l="l" t="t" r="r" b="b"/>
              <a:pathLst>
                <a:path w="1" h="8" extrusionOk="0">
                  <a:moveTo>
                    <a:pt x="1" y="0"/>
                  </a:moveTo>
                  <a:cubicBezTo>
                    <a:pt x="1" y="4"/>
                    <a:pt x="1" y="4"/>
                    <a:pt x="1" y="7"/>
                  </a:cubicBezTo>
                  <a:cubicBezTo>
                    <a:pt x="1" y="4"/>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5598;p76">
              <a:extLst>
                <a:ext uri="{FF2B5EF4-FFF2-40B4-BE49-F238E27FC236}">
                  <a16:creationId xmlns:a16="http://schemas.microsoft.com/office/drawing/2014/main" id="{E20AE339-B500-AB34-EDDD-407FFB410D73}"/>
                </a:ext>
              </a:extLst>
            </p:cNvPr>
            <p:cNvSpPr/>
            <p:nvPr/>
          </p:nvSpPr>
          <p:spPr>
            <a:xfrm>
              <a:off x="1613280" y="2195810"/>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5599;p76">
              <a:extLst>
                <a:ext uri="{FF2B5EF4-FFF2-40B4-BE49-F238E27FC236}">
                  <a16:creationId xmlns:a16="http://schemas.microsoft.com/office/drawing/2014/main" id="{49F2B5C1-1EF8-CC55-9CC0-738D8E7219DC}"/>
                </a:ext>
              </a:extLst>
            </p:cNvPr>
            <p:cNvSpPr/>
            <p:nvPr/>
          </p:nvSpPr>
          <p:spPr>
            <a:xfrm>
              <a:off x="1638181" y="2226943"/>
              <a:ext cx="1113" cy="299"/>
            </a:xfrm>
            <a:custGeom>
              <a:avLst/>
              <a:gdLst/>
              <a:ahLst/>
              <a:cxnLst/>
              <a:rect l="l" t="t" r="r" b="b"/>
              <a:pathLst>
                <a:path w="82" h="22" extrusionOk="0">
                  <a:moveTo>
                    <a:pt x="1" y="0"/>
                  </a:moveTo>
                  <a:cubicBezTo>
                    <a:pt x="29" y="4"/>
                    <a:pt x="57" y="11"/>
                    <a:pt x="81" y="21"/>
                  </a:cubicBezTo>
                  <a:cubicBezTo>
                    <a:pt x="57" y="11"/>
                    <a:pt x="29"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5600;p76">
              <a:extLst>
                <a:ext uri="{FF2B5EF4-FFF2-40B4-BE49-F238E27FC236}">
                  <a16:creationId xmlns:a16="http://schemas.microsoft.com/office/drawing/2014/main" id="{B31A2D2D-3985-58F3-14A7-5099F3D407BA}"/>
                </a:ext>
              </a:extLst>
            </p:cNvPr>
            <p:cNvSpPr/>
            <p:nvPr/>
          </p:nvSpPr>
          <p:spPr>
            <a:xfrm>
              <a:off x="1634759" y="2250514"/>
              <a:ext cx="584" cy="14"/>
            </a:xfrm>
            <a:custGeom>
              <a:avLst/>
              <a:gdLst/>
              <a:ahLst/>
              <a:cxnLst/>
              <a:rect l="l" t="t" r="r" b="b"/>
              <a:pathLst>
                <a:path w="43" h="1" extrusionOk="0">
                  <a:moveTo>
                    <a:pt x="0" y="1"/>
                  </a:moveTo>
                  <a:cubicBezTo>
                    <a:pt x="14" y="1"/>
                    <a:pt x="28" y="1"/>
                    <a:pt x="42" y="1"/>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5601;p76">
              <a:extLst>
                <a:ext uri="{FF2B5EF4-FFF2-40B4-BE49-F238E27FC236}">
                  <a16:creationId xmlns:a16="http://schemas.microsoft.com/office/drawing/2014/main" id="{C71498B7-08B0-7E38-B261-90EA23CBB8CD}"/>
                </a:ext>
              </a:extLst>
            </p:cNvPr>
            <p:cNvSpPr/>
            <p:nvPr/>
          </p:nvSpPr>
          <p:spPr>
            <a:xfrm>
              <a:off x="1581101" y="2216013"/>
              <a:ext cx="489" cy="489"/>
            </a:xfrm>
            <a:custGeom>
              <a:avLst/>
              <a:gdLst/>
              <a:ahLst/>
              <a:cxnLst/>
              <a:rect l="l" t="t" r="r" b="b"/>
              <a:pathLst>
                <a:path w="36" h="36" extrusionOk="0">
                  <a:moveTo>
                    <a:pt x="35" y="3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5602;p76">
              <a:extLst>
                <a:ext uri="{FF2B5EF4-FFF2-40B4-BE49-F238E27FC236}">
                  <a16:creationId xmlns:a16="http://schemas.microsoft.com/office/drawing/2014/main" id="{220A2425-C99B-76A3-79DC-B873D28EE3EA}"/>
                </a:ext>
              </a:extLst>
            </p:cNvPr>
            <p:cNvSpPr/>
            <p:nvPr/>
          </p:nvSpPr>
          <p:spPr>
            <a:xfrm>
              <a:off x="1580436" y="2215294"/>
              <a:ext cx="489" cy="489"/>
            </a:xfrm>
            <a:custGeom>
              <a:avLst/>
              <a:gdLst/>
              <a:ahLst/>
              <a:cxnLst/>
              <a:rect l="l" t="t" r="r" b="b"/>
              <a:pathLst>
                <a:path w="36" h="36" extrusionOk="0">
                  <a:moveTo>
                    <a:pt x="35" y="36"/>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5603;p76">
              <a:extLst>
                <a:ext uri="{FF2B5EF4-FFF2-40B4-BE49-F238E27FC236}">
                  <a16:creationId xmlns:a16="http://schemas.microsoft.com/office/drawing/2014/main" id="{84DA3D1A-3E17-0099-86E7-0F334E01804A}"/>
                </a:ext>
              </a:extLst>
            </p:cNvPr>
            <p:cNvSpPr/>
            <p:nvPr/>
          </p:nvSpPr>
          <p:spPr>
            <a:xfrm>
              <a:off x="1581807" y="2216719"/>
              <a:ext cx="448" cy="489"/>
            </a:xfrm>
            <a:custGeom>
              <a:avLst/>
              <a:gdLst/>
              <a:ahLst/>
              <a:cxnLst/>
              <a:rect l="l" t="t" r="r" b="b"/>
              <a:pathLst>
                <a:path w="33" h="36" extrusionOk="0">
                  <a:moveTo>
                    <a:pt x="32"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5604;p76">
              <a:extLst>
                <a:ext uri="{FF2B5EF4-FFF2-40B4-BE49-F238E27FC236}">
                  <a16:creationId xmlns:a16="http://schemas.microsoft.com/office/drawing/2014/main" id="{3E75D2DC-A820-DE9A-A469-B0BCAD83DAD9}"/>
                </a:ext>
              </a:extLst>
            </p:cNvPr>
            <p:cNvSpPr/>
            <p:nvPr/>
          </p:nvSpPr>
          <p:spPr>
            <a:xfrm>
              <a:off x="1582472" y="2217439"/>
              <a:ext cx="543" cy="530"/>
            </a:xfrm>
            <a:custGeom>
              <a:avLst/>
              <a:gdLst/>
              <a:ahLst/>
              <a:cxnLst/>
              <a:rect l="l" t="t" r="r" b="b"/>
              <a:pathLst>
                <a:path w="40" h="39" extrusionOk="0">
                  <a:moveTo>
                    <a:pt x="39" y="39"/>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5605;p76">
              <a:extLst>
                <a:ext uri="{FF2B5EF4-FFF2-40B4-BE49-F238E27FC236}">
                  <a16:creationId xmlns:a16="http://schemas.microsoft.com/office/drawing/2014/main" id="{F614E9E6-D320-0A60-1B1F-9A11388270B6}"/>
                </a:ext>
              </a:extLst>
            </p:cNvPr>
            <p:cNvSpPr/>
            <p:nvPr/>
          </p:nvSpPr>
          <p:spPr>
            <a:xfrm>
              <a:off x="1638140" y="2238878"/>
              <a:ext cx="14" cy="869"/>
            </a:xfrm>
            <a:custGeom>
              <a:avLst/>
              <a:gdLst/>
              <a:ahLst/>
              <a:cxnLst/>
              <a:rect l="l" t="t" r="r" b="b"/>
              <a:pathLst>
                <a:path w="1" h="64" extrusionOk="0">
                  <a:moveTo>
                    <a:pt x="0" y="0"/>
                  </a:moveTo>
                  <a:lnTo>
                    <a:pt x="0" y="63"/>
                  </a:lnTo>
                  <a:lnTo>
                    <a:pt x="0" y="56"/>
                  </a:lnTo>
                  <a:lnTo>
                    <a:pt x="0" y="28"/>
                  </a:lnTo>
                  <a:lnTo>
                    <a:pt x="0" y="2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5606;p76">
              <a:extLst>
                <a:ext uri="{FF2B5EF4-FFF2-40B4-BE49-F238E27FC236}">
                  <a16:creationId xmlns:a16="http://schemas.microsoft.com/office/drawing/2014/main" id="{CF31AA1C-6DCC-DDE5-4336-8BB1FC41666C}"/>
                </a:ext>
              </a:extLst>
            </p:cNvPr>
            <p:cNvSpPr/>
            <p:nvPr/>
          </p:nvSpPr>
          <p:spPr>
            <a:xfrm>
              <a:off x="1579662" y="2214438"/>
              <a:ext cx="638" cy="679"/>
            </a:xfrm>
            <a:custGeom>
              <a:avLst/>
              <a:gdLst/>
              <a:ahLst/>
              <a:cxnLst/>
              <a:rect l="l" t="t" r="r" b="b"/>
              <a:pathLst>
                <a:path w="47" h="50" extrusionOk="0">
                  <a:moveTo>
                    <a:pt x="46"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5607;p76">
              <a:extLst>
                <a:ext uri="{FF2B5EF4-FFF2-40B4-BE49-F238E27FC236}">
                  <a16:creationId xmlns:a16="http://schemas.microsoft.com/office/drawing/2014/main" id="{6BD94D93-7799-A387-31C2-BC5671499850}"/>
                </a:ext>
              </a:extLst>
            </p:cNvPr>
            <p:cNvSpPr/>
            <p:nvPr/>
          </p:nvSpPr>
          <p:spPr>
            <a:xfrm>
              <a:off x="1579146" y="2213773"/>
              <a:ext cx="530" cy="679"/>
            </a:xfrm>
            <a:custGeom>
              <a:avLst/>
              <a:gdLst/>
              <a:ahLst/>
              <a:cxnLst/>
              <a:rect l="l" t="t" r="r" b="b"/>
              <a:pathLst>
                <a:path w="39" h="50" extrusionOk="0">
                  <a:moveTo>
                    <a:pt x="39" y="50"/>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5608;p76">
              <a:extLst>
                <a:ext uri="{FF2B5EF4-FFF2-40B4-BE49-F238E27FC236}">
                  <a16:creationId xmlns:a16="http://schemas.microsoft.com/office/drawing/2014/main" id="{9190A257-9DC7-02D3-13EA-1B909CD7970B}"/>
                </a:ext>
              </a:extLst>
            </p:cNvPr>
            <p:cNvSpPr/>
            <p:nvPr/>
          </p:nvSpPr>
          <p:spPr>
            <a:xfrm>
              <a:off x="1578290" y="2212687"/>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5609;p76">
              <a:extLst>
                <a:ext uri="{FF2B5EF4-FFF2-40B4-BE49-F238E27FC236}">
                  <a16:creationId xmlns:a16="http://schemas.microsoft.com/office/drawing/2014/main" id="{D8C37337-599A-512C-D0D1-7CF34D2A6D63}"/>
                </a:ext>
              </a:extLst>
            </p:cNvPr>
            <p:cNvSpPr/>
            <p:nvPr/>
          </p:nvSpPr>
          <p:spPr>
            <a:xfrm>
              <a:off x="1619932" y="2254220"/>
              <a:ext cx="774" cy="68"/>
            </a:xfrm>
            <a:custGeom>
              <a:avLst/>
              <a:gdLst/>
              <a:ahLst/>
              <a:cxnLst/>
              <a:rect l="l" t="t" r="r" b="b"/>
              <a:pathLst>
                <a:path w="57" h="5" extrusionOk="0">
                  <a:moveTo>
                    <a:pt x="56" y="1"/>
                  </a:moveTo>
                  <a:cubicBezTo>
                    <a:pt x="39" y="1"/>
                    <a:pt x="18" y="1"/>
                    <a:pt x="0" y="4"/>
                  </a:cubicBezTo>
                  <a:cubicBezTo>
                    <a:pt x="18" y="4"/>
                    <a:pt x="39"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5610;p76">
              <a:extLst>
                <a:ext uri="{FF2B5EF4-FFF2-40B4-BE49-F238E27FC236}">
                  <a16:creationId xmlns:a16="http://schemas.microsoft.com/office/drawing/2014/main" id="{FCC91338-A76B-5684-D47C-6828E934AF2A}"/>
                </a:ext>
              </a:extLst>
            </p:cNvPr>
            <p:cNvSpPr/>
            <p:nvPr/>
          </p:nvSpPr>
          <p:spPr>
            <a:xfrm>
              <a:off x="1578616" y="2213108"/>
              <a:ext cx="394" cy="489"/>
            </a:xfrm>
            <a:custGeom>
              <a:avLst/>
              <a:gdLst/>
              <a:ahLst/>
              <a:cxnLst/>
              <a:rect l="l" t="t" r="r" b="b"/>
              <a:pathLst>
                <a:path w="29" h="36" extrusionOk="0">
                  <a:moveTo>
                    <a:pt x="29" y="36"/>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5611;p76">
              <a:extLst>
                <a:ext uri="{FF2B5EF4-FFF2-40B4-BE49-F238E27FC236}">
                  <a16:creationId xmlns:a16="http://schemas.microsoft.com/office/drawing/2014/main" id="{6CB83E0C-FE99-A85B-F5A2-D05230775ED6}"/>
                </a:ext>
              </a:extLst>
            </p:cNvPr>
            <p:cNvSpPr/>
            <p:nvPr/>
          </p:nvSpPr>
          <p:spPr>
            <a:xfrm>
              <a:off x="1622254" y="225441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5612;p76">
              <a:extLst>
                <a:ext uri="{FF2B5EF4-FFF2-40B4-BE49-F238E27FC236}">
                  <a16:creationId xmlns:a16="http://schemas.microsoft.com/office/drawing/2014/main" id="{CFFA6465-5CBF-2794-E698-8451127B2706}"/>
                </a:ext>
              </a:extLst>
            </p:cNvPr>
            <p:cNvSpPr/>
            <p:nvPr/>
          </p:nvSpPr>
          <p:spPr>
            <a:xfrm>
              <a:off x="1618982" y="2254275"/>
              <a:ext cx="774" cy="109"/>
            </a:xfrm>
            <a:custGeom>
              <a:avLst/>
              <a:gdLst/>
              <a:ahLst/>
              <a:cxnLst/>
              <a:rect l="l" t="t" r="r" b="b"/>
              <a:pathLst>
                <a:path w="57" h="8" extrusionOk="0">
                  <a:moveTo>
                    <a:pt x="56"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5613;p76">
              <a:extLst>
                <a:ext uri="{FF2B5EF4-FFF2-40B4-BE49-F238E27FC236}">
                  <a16:creationId xmlns:a16="http://schemas.microsoft.com/office/drawing/2014/main" id="{91563934-F83A-5F27-CA29-9788BB1A9043}"/>
                </a:ext>
              </a:extLst>
            </p:cNvPr>
            <p:cNvSpPr/>
            <p:nvPr/>
          </p:nvSpPr>
          <p:spPr>
            <a:xfrm>
              <a:off x="1621263" y="225422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5614;p76">
              <a:extLst>
                <a:ext uri="{FF2B5EF4-FFF2-40B4-BE49-F238E27FC236}">
                  <a16:creationId xmlns:a16="http://schemas.microsoft.com/office/drawing/2014/main" id="{CEB62DDC-B3EC-04EF-8A69-D5046EACD3DB}"/>
                </a:ext>
              </a:extLst>
            </p:cNvPr>
            <p:cNvSpPr/>
            <p:nvPr/>
          </p:nvSpPr>
          <p:spPr>
            <a:xfrm>
              <a:off x="1617461" y="2254370"/>
              <a:ext cx="1534" cy="109"/>
            </a:xfrm>
            <a:custGeom>
              <a:avLst/>
              <a:gdLst/>
              <a:ahLst/>
              <a:cxnLst/>
              <a:rect l="l" t="t" r="r" b="b"/>
              <a:pathLst>
                <a:path w="113" h="8" extrusionOk="0">
                  <a:moveTo>
                    <a:pt x="112" y="0"/>
                  </a:moveTo>
                  <a:cubicBezTo>
                    <a:pt x="74" y="4"/>
                    <a:pt x="39" y="7"/>
                    <a:pt x="0" y="7"/>
                  </a:cubicBezTo>
                  <a:cubicBezTo>
                    <a:pt x="39" y="7"/>
                    <a:pt x="74" y="4"/>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5615;p76">
              <a:extLst>
                <a:ext uri="{FF2B5EF4-FFF2-40B4-BE49-F238E27FC236}">
                  <a16:creationId xmlns:a16="http://schemas.microsoft.com/office/drawing/2014/main" id="{CCB28C9D-7966-5142-2B63-85A1FD235FA0}"/>
                </a:ext>
              </a:extLst>
            </p:cNvPr>
            <p:cNvSpPr/>
            <p:nvPr/>
          </p:nvSpPr>
          <p:spPr>
            <a:xfrm>
              <a:off x="1622824" y="2254600"/>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5616;p76">
              <a:extLst>
                <a:ext uri="{FF2B5EF4-FFF2-40B4-BE49-F238E27FC236}">
                  <a16:creationId xmlns:a16="http://schemas.microsoft.com/office/drawing/2014/main" id="{03EA40D5-E91C-EF2A-97BD-261F6FB9CACF}"/>
                </a:ext>
              </a:extLst>
            </p:cNvPr>
            <p:cNvSpPr/>
            <p:nvPr/>
          </p:nvSpPr>
          <p:spPr>
            <a:xfrm>
              <a:off x="1621779" y="2254315"/>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5617;p76">
              <a:extLst>
                <a:ext uri="{FF2B5EF4-FFF2-40B4-BE49-F238E27FC236}">
                  <a16:creationId xmlns:a16="http://schemas.microsoft.com/office/drawing/2014/main" id="{68F7665F-9011-3A4B-66C8-DA6B4C3093E0}"/>
                </a:ext>
              </a:extLst>
            </p:cNvPr>
            <p:cNvSpPr/>
            <p:nvPr/>
          </p:nvSpPr>
          <p:spPr>
            <a:xfrm>
              <a:off x="1584712" y="2219475"/>
              <a:ext cx="489" cy="448"/>
            </a:xfrm>
            <a:custGeom>
              <a:avLst/>
              <a:gdLst/>
              <a:ahLst/>
              <a:cxnLst/>
              <a:rect l="l" t="t" r="r" b="b"/>
              <a:pathLst>
                <a:path w="36" h="33" extrusionOk="0">
                  <a:moveTo>
                    <a:pt x="35" y="3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5618;p76">
              <a:extLst>
                <a:ext uri="{FF2B5EF4-FFF2-40B4-BE49-F238E27FC236}">
                  <a16:creationId xmlns:a16="http://schemas.microsoft.com/office/drawing/2014/main" id="{929F8B44-5D67-0C58-E8CC-1577958D6942}"/>
                </a:ext>
              </a:extLst>
            </p:cNvPr>
            <p:cNvSpPr/>
            <p:nvPr/>
          </p:nvSpPr>
          <p:spPr>
            <a:xfrm>
              <a:off x="1583137" y="2218050"/>
              <a:ext cx="679" cy="679"/>
            </a:xfrm>
            <a:custGeom>
              <a:avLst/>
              <a:gdLst/>
              <a:ahLst/>
              <a:cxnLst/>
              <a:rect l="l" t="t" r="r" b="b"/>
              <a:pathLst>
                <a:path w="50" h="50" extrusionOk="0">
                  <a:moveTo>
                    <a:pt x="50" y="50"/>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5619;p76">
              <a:extLst>
                <a:ext uri="{FF2B5EF4-FFF2-40B4-BE49-F238E27FC236}">
                  <a16:creationId xmlns:a16="http://schemas.microsoft.com/office/drawing/2014/main" id="{0F49D809-D783-FDD2-2E30-7B7A6FA5F86F}"/>
                </a:ext>
              </a:extLst>
            </p:cNvPr>
            <p:cNvSpPr/>
            <p:nvPr/>
          </p:nvSpPr>
          <p:spPr>
            <a:xfrm>
              <a:off x="1586084" y="2220616"/>
              <a:ext cx="448" cy="299"/>
            </a:xfrm>
            <a:custGeom>
              <a:avLst/>
              <a:gdLst/>
              <a:ahLst/>
              <a:cxnLst/>
              <a:rect l="l" t="t" r="r" b="b"/>
              <a:pathLst>
                <a:path w="33" h="22" extrusionOk="0">
                  <a:moveTo>
                    <a:pt x="32"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5620;p76">
              <a:extLst>
                <a:ext uri="{FF2B5EF4-FFF2-40B4-BE49-F238E27FC236}">
                  <a16:creationId xmlns:a16="http://schemas.microsoft.com/office/drawing/2014/main" id="{0552EB9F-854F-8277-A8BB-69D147942990}"/>
                </a:ext>
              </a:extLst>
            </p:cNvPr>
            <p:cNvSpPr/>
            <p:nvPr/>
          </p:nvSpPr>
          <p:spPr>
            <a:xfrm>
              <a:off x="1583952" y="2218810"/>
              <a:ext cx="584" cy="543"/>
            </a:xfrm>
            <a:custGeom>
              <a:avLst/>
              <a:gdLst/>
              <a:ahLst/>
              <a:cxnLst/>
              <a:rect l="l" t="t" r="r" b="b"/>
              <a:pathLst>
                <a:path w="43" h="40" extrusionOk="0">
                  <a:moveTo>
                    <a:pt x="42" y="3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5621;p76">
              <a:extLst>
                <a:ext uri="{FF2B5EF4-FFF2-40B4-BE49-F238E27FC236}">
                  <a16:creationId xmlns:a16="http://schemas.microsoft.com/office/drawing/2014/main" id="{909F0C1B-ABD8-39ED-8766-D029AEBF33CE}"/>
                </a:ext>
              </a:extLst>
            </p:cNvPr>
            <p:cNvSpPr/>
            <p:nvPr/>
          </p:nvSpPr>
          <p:spPr>
            <a:xfrm>
              <a:off x="1585418" y="2220100"/>
              <a:ext cx="448" cy="339"/>
            </a:xfrm>
            <a:custGeom>
              <a:avLst/>
              <a:gdLst/>
              <a:ahLst/>
              <a:cxnLst/>
              <a:rect l="l" t="t" r="r" b="b"/>
              <a:pathLst>
                <a:path w="33" h="25" extrusionOk="0">
                  <a:moveTo>
                    <a:pt x="3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5622;p76">
              <a:extLst>
                <a:ext uri="{FF2B5EF4-FFF2-40B4-BE49-F238E27FC236}">
                  <a16:creationId xmlns:a16="http://schemas.microsoft.com/office/drawing/2014/main" id="{03744068-7929-C5E0-40A4-4A396F414971}"/>
                </a:ext>
              </a:extLst>
            </p:cNvPr>
            <p:cNvSpPr/>
            <p:nvPr/>
          </p:nvSpPr>
          <p:spPr>
            <a:xfrm>
              <a:off x="1586749" y="2221050"/>
              <a:ext cx="584" cy="394"/>
            </a:xfrm>
            <a:custGeom>
              <a:avLst/>
              <a:gdLst/>
              <a:ahLst/>
              <a:cxnLst/>
              <a:rect l="l" t="t" r="r" b="b"/>
              <a:pathLst>
                <a:path w="43" h="29" extrusionOk="0">
                  <a:moveTo>
                    <a:pt x="43" y="28"/>
                  </a:moveTo>
                  <a:cubicBezTo>
                    <a:pt x="29" y="21"/>
                    <a:pt x="15" y="11"/>
                    <a:pt x="1" y="0"/>
                  </a:cubicBezTo>
                  <a:cubicBezTo>
                    <a:pt x="15" y="11"/>
                    <a:pt x="29" y="2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5623;p76">
              <a:extLst>
                <a:ext uri="{FF2B5EF4-FFF2-40B4-BE49-F238E27FC236}">
                  <a16:creationId xmlns:a16="http://schemas.microsoft.com/office/drawing/2014/main" id="{606AE4CB-CD33-6035-7FBF-1897ED806599}"/>
                </a:ext>
              </a:extLst>
            </p:cNvPr>
            <p:cNvSpPr/>
            <p:nvPr/>
          </p:nvSpPr>
          <p:spPr>
            <a:xfrm>
              <a:off x="1638086" y="2239638"/>
              <a:ext cx="14" cy="339"/>
            </a:xfrm>
            <a:custGeom>
              <a:avLst/>
              <a:gdLst/>
              <a:ahLst/>
              <a:cxnLst/>
              <a:rect l="l" t="t" r="r" b="b"/>
              <a:pathLst>
                <a:path w="1" h="25" extrusionOk="0">
                  <a:moveTo>
                    <a:pt x="1" y="7"/>
                  </a:moveTo>
                  <a:lnTo>
                    <a:pt x="1" y="25"/>
                  </a:lnTo>
                  <a:lnTo>
                    <a:pt x="1" y="0"/>
                  </a:ln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5624;p76">
              <a:extLst>
                <a:ext uri="{FF2B5EF4-FFF2-40B4-BE49-F238E27FC236}">
                  <a16:creationId xmlns:a16="http://schemas.microsoft.com/office/drawing/2014/main" id="{A9734787-340A-E05E-B27F-7BC85EAE09ED}"/>
                </a:ext>
              </a:extLst>
            </p:cNvPr>
            <p:cNvSpPr/>
            <p:nvPr/>
          </p:nvSpPr>
          <p:spPr>
            <a:xfrm>
              <a:off x="1638086" y="2240168"/>
              <a:ext cx="68" cy="475"/>
            </a:xfrm>
            <a:custGeom>
              <a:avLst/>
              <a:gdLst/>
              <a:ahLst/>
              <a:cxnLst/>
              <a:rect l="l" t="t" r="r" b="b"/>
              <a:pathLst>
                <a:path w="5" h="35" extrusionOk="0">
                  <a:moveTo>
                    <a:pt x="1" y="0"/>
                  </a:moveTo>
                  <a:cubicBezTo>
                    <a:pt x="1" y="11"/>
                    <a:pt x="4" y="24"/>
                    <a:pt x="4" y="35"/>
                  </a:cubicBezTo>
                  <a:cubicBezTo>
                    <a:pt x="4" y="21"/>
                    <a:pt x="1" y="1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5625;p76">
              <a:extLst>
                <a:ext uri="{FF2B5EF4-FFF2-40B4-BE49-F238E27FC236}">
                  <a16:creationId xmlns:a16="http://schemas.microsoft.com/office/drawing/2014/main" id="{DAEE1F0A-C08D-7664-5006-1B1561FFAD10}"/>
                </a:ext>
              </a:extLst>
            </p:cNvPr>
            <p:cNvSpPr/>
            <p:nvPr/>
          </p:nvSpPr>
          <p:spPr>
            <a:xfrm>
              <a:off x="1638140" y="223916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5626;p76">
              <a:extLst>
                <a:ext uri="{FF2B5EF4-FFF2-40B4-BE49-F238E27FC236}">
                  <a16:creationId xmlns:a16="http://schemas.microsoft.com/office/drawing/2014/main" id="{A46F1F86-280E-6A92-83A1-DAFB4B1E3785}"/>
                </a:ext>
              </a:extLst>
            </p:cNvPr>
            <p:cNvSpPr/>
            <p:nvPr/>
          </p:nvSpPr>
          <p:spPr>
            <a:xfrm>
              <a:off x="1405367" y="1962046"/>
              <a:ext cx="22118" cy="18031"/>
            </a:xfrm>
            <a:custGeom>
              <a:avLst/>
              <a:gdLst/>
              <a:ahLst/>
              <a:cxnLst/>
              <a:rect l="l" t="t" r="r" b="b"/>
              <a:pathLst>
                <a:path w="1629" h="1328" extrusionOk="0">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5627;p76">
              <a:extLst>
                <a:ext uri="{FF2B5EF4-FFF2-40B4-BE49-F238E27FC236}">
                  <a16:creationId xmlns:a16="http://schemas.microsoft.com/office/drawing/2014/main" id="{1E7909BC-F704-45C2-C502-CCAA76767BF3}"/>
                </a:ext>
              </a:extLst>
            </p:cNvPr>
            <p:cNvSpPr/>
            <p:nvPr/>
          </p:nvSpPr>
          <p:spPr>
            <a:xfrm>
              <a:off x="1408599" y="1961951"/>
              <a:ext cx="434" cy="54"/>
            </a:xfrm>
            <a:custGeom>
              <a:avLst/>
              <a:gdLst/>
              <a:ahLst/>
              <a:cxnLst/>
              <a:rect l="l" t="t" r="r" b="b"/>
              <a:pathLst>
                <a:path w="32" h="4" extrusionOk="0">
                  <a:moveTo>
                    <a:pt x="0"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5628;p76">
              <a:extLst>
                <a:ext uri="{FF2B5EF4-FFF2-40B4-BE49-F238E27FC236}">
                  <a16:creationId xmlns:a16="http://schemas.microsoft.com/office/drawing/2014/main" id="{2B9EFD87-5CE1-E209-D2A3-8AA2BF862934}"/>
                </a:ext>
              </a:extLst>
            </p:cNvPr>
            <p:cNvSpPr/>
            <p:nvPr/>
          </p:nvSpPr>
          <p:spPr>
            <a:xfrm>
              <a:off x="140755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5629;p76">
              <a:extLst>
                <a:ext uri="{FF2B5EF4-FFF2-40B4-BE49-F238E27FC236}">
                  <a16:creationId xmlns:a16="http://schemas.microsoft.com/office/drawing/2014/main" id="{43710464-7F8C-6132-9467-FF3DA1388EA6}"/>
                </a:ext>
              </a:extLst>
            </p:cNvPr>
            <p:cNvSpPr/>
            <p:nvPr/>
          </p:nvSpPr>
          <p:spPr>
            <a:xfrm>
              <a:off x="1418918" y="1963988"/>
              <a:ext cx="339" cy="14"/>
            </a:xfrm>
            <a:custGeom>
              <a:avLst/>
              <a:gdLst/>
              <a:ahLst/>
              <a:cxnLst/>
              <a:rect l="l" t="t" r="r" b="b"/>
              <a:pathLst>
                <a:path w="25" h="1" extrusionOk="0">
                  <a:moveTo>
                    <a:pt x="0" y="1"/>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5630;p76">
              <a:extLst>
                <a:ext uri="{FF2B5EF4-FFF2-40B4-BE49-F238E27FC236}">
                  <a16:creationId xmlns:a16="http://schemas.microsoft.com/office/drawing/2014/main" id="{3BDAC108-F48A-1DC9-5CB6-79D692AE215A}"/>
                </a:ext>
              </a:extLst>
            </p:cNvPr>
            <p:cNvSpPr/>
            <p:nvPr/>
          </p:nvSpPr>
          <p:spPr>
            <a:xfrm>
              <a:off x="1408123" y="196195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5631;p76">
              <a:extLst>
                <a:ext uri="{FF2B5EF4-FFF2-40B4-BE49-F238E27FC236}">
                  <a16:creationId xmlns:a16="http://schemas.microsoft.com/office/drawing/2014/main" id="{78AB17D3-9E5C-B282-DA52-41BEF9CD5449}"/>
                </a:ext>
              </a:extLst>
            </p:cNvPr>
            <p:cNvSpPr/>
            <p:nvPr/>
          </p:nvSpPr>
          <p:spPr>
            <a:xfrm>
              <a:off x="1407214" y="1961951"/>
              <a:ext cx="204" cy="14"/>
            </a:xfrm>
            <a:custGeom>
              <a:avLst/>
              <a:gdLst/>
              <a:ahLst/>
              <a:cxnLst/>
              <a:rect l="l" t="t" r="r" b="b"/>
              <a:pathLst>
                <a:path w="15" h="1" extrusionOk="0">
                  <a:moveTo>
                    <a:pt x="1" y="0"/>
                  </a:moveTo>
                  <a:lnTo>
                    <a:pt x="1"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5632;p76">
              <a:extLst>
                <a:ext uri="{FF2B5EF4-FFF2-40B4-BE49-F238E27FC236}">
                  <a16:creationId xmlns:a16="http://schemas.microsoft.com/office/drawing/2014/main" id="{337183D5-042E-BBEC-AB4A-93BBCA04C901}"/>
                </a:ext>
              </a:extLst>
            </p:cNvPr>
            <p:cNvSpPr/>
            <p:nvPr/>
          </p:nvSpPr>
          <p:spPr>
            <a:xfrm>
              <a:off x="1419773" y="196404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5633;p76">
              <a:extLst>
                <a:ext uri="{FF2B5EF4-FFF2-40B4-BE49-F238E27FC236}">
                  <a16:creationId xmlns:a16="http://schemas.microsoft.com/office/drawing/2014/main" id="{BA4C9BDE-2159-EC39-DA3F-BB48DDA40E83}"/>
                </a:ext>
              </a:extLst>
            </p:cNvPr>
            <p:cNvSpPr/>
            <p:nvPr/>
          </p:nvSpPr>
          <p:spPr>
            <a:xfrm>
              <a:off x="1420533" y="1963988"/>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5634;p76">
              <a:extLst>
                <a:ext uri="{FF2B5EF4-FFF2-40B4-BE49-F238E27FC236}">
                  <a16:creationId xmlns:a16="http://schemas.microsoft.com/office/drawing/2014/main" id="{3EF9DFEF-B93B-71DC-E0FE-265655C49B01}"/>
                </a:ext>
              </a:extLst>
            </p:cNvPr>
            <p:cNvSpPr/>
            <p:nvPr/>
          </p:nvSpPr>
          <p:spPr>
            <a:xfrm>
              <a:off x="1418442" y="1963893"/>
              <a:ext cx="339" cy="68"/>
            </a:xfrm>
            <a:custGeom>
              <a:avLst/>
              <a:gdLst/>
              <a:ahLst/>
              <a:cxnLst/>
              <a:rect l="l" t="t" r="r" b="b"/>
              <a:pathLst>
                <a:path w="25" h="5" extrusionOk="0">
                  <a:moveTo>
                    <a:pt x="0"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5635;p76">
              <a:extLst>
                <a:ext uri="{FF2B5EF4-FFF2-40B4-BE49-F238E27FC236}">
                  <a16:creationId xmlns:a16="http://schemas.microsoft.com/office/drawing/2014/main" id="{8F90C196-F5B3-7C70-FF60-C06E0DF95E57}"/>
                </a:ext>
              </a:extLst>
            </p:cNvPr>
            <p:cNvSpPr/>
            <p:nvPr/>
          </p:nvSpPr>
          <p:spPr>
            <a:xfrm>
              <a:off x="1417057" y="1963322"/>
              <a:ext cx="353" cy="258"/>
            </a:xfrm>
            <a:custGeom>
              <a:avLst/>
              <a:gdLst/>
              <a:ahLst/>
              <a:cxnLst/>
              <a:rect l="l" t="t" r="r" b="b"/>
              <a:pathLst>
                <a:path w="26" h="19" extrusionOk="0">
                  <a:moveTo>
                    <a:pt x="1" y="1"/>
                  </a:moveTo>
                  <a:cubicBezTo>
                    <a:pt x="8" y="8"/>
                    <a:pt x="18" y="11"/>
                    <a:pt x="25" y="18"/>
                  </a:cubicBezTo>
                  <a:cubicBezTo>
                    <a:pt x="18" y="11"/>
                    <a:pt x="8"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5636;p76">
              <a:extLst>
                <a:ext uri="{FF2B5EF4-FFF2-40B4-BE49-F238E27FC236}">
                  <a16:creationId xmlns:a16="http://schemas.microsoft.com/office/drawing/2014/main" id="{61D1D5B9-0ED2-EE31-7682-C4394E9120FF}"/>
                </a:ext>
              </a:extLst>
            </p:cNvPr>
            <p:cNvSpPr/>
            <p:nvPr/>
          </p:nvSpPr>
          <p:spPr>
            <a:xfrm>
              <a:off x="1417533" y="1963607"/>
              <a:ext cx="299" cy="109"/>
            </a:xfrm>
            <a:custGeom>
              <a:avLst/>
              <a:gdLst/>
              <a:ahLst/>
              <a:cxnLst/>
              <a:rect l="l" t="t" r="r" b="b"/>
              <a:pathLst>
                <a:path w="22" h="8" extrusionOk="0">
                  <a:moveTo>
                    <a:pt x="1" y="1"/>
                  </a:moveTo>
                  <a:cubicBezTo>
                    <a:pt x="8" y="4"/>
                    <a:pt x="15" y="8"/>
                    <a:pt x="22" y="8"/>
                  </a:cubicBezTo>
                  <a:cubicBezTo>
                    <a:pt x="15" y="8"/>
                    <a:pt x="8"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5637;p76">
              <a:extLst>
                <a:ext uri="{FF2B5EF4-FFF2-40B4-BE49-F238E27FC236}">
                  <a16:creationId xmlns:a16="http://schemas.microsoft.com/office/drawing/2014/main" id="{CE5BA4FC-0C08-428B-B90D-CF33B040809C}"/>
                </a:ext>
              </a:extLst>
            </p:cNvPr>
            <p:cNvSpPr/>
            <p:nvPr/>
          </p:nvSpPr>
          <p:spPr>
            <a:xfrm>
              <a:off x="1409115" y="1961992"/>
              <a:ext cx="353" cy="68"/>
            </a:xfrm>
            <a:custGeom>
              <a:avLst/>
              <a:gdLst/>
              <a:ahLst/>
              <a:cxnLst/>
              <a:rect l="l" t="t" r="r" b="b"/>
              <a:pathLst>
                <a:path w="26" h="5" extrusionOk="0">
                  <a:moveTo>
                    <a:pt x="1" y="1"/>
                  </a:moveTo>
                  <a:lnTo>
                    <a:pt x="2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5638;p76">
              <a:extLst>
                <a:ext uri="{FF2B5EF4-FFF2-40B4-BE49-F238E27FC236}">
                  <a16:creationId xmlns:a16="http://schemas.microsoft.com/office/drawing/2014/main" id="{AFD5194C-CE3D-2152-6094-8E3276239418}"/>
                </a:ext>
              </a:extLst>
            </p:cNvPr>
            <p:cNvSpPr/>
            <p:nvPr/>
          </p:nvSpPr>
          <p:spPr>
            <a:xfrm>
              <a:off x="1409549" y="1962087"/>
              <a:ext cx="299" cy="109"/>
            </a:xfrm>
            <a:custGeom>
              <a:avLst/>
              <a:gdLst/>
              <a:ahLst/>
              <a:cxnLst/>
              <a:rect l="l" t="t" r="r" b="b"/>
              <a:pathLst>
                <a:path w="22" h="8" extrusionOk="0">
                  <a:moveTo>
                    <a:pt x="0" y="1"/>
                  </a:moveTo>
                  <a:cubicBezTo>
                    <a:pt x="7" y="1"/>
                    <a:pt x="14" y="4"/>
                    <a:pt x="21" y="8"/>
                  </a:cubicBezTo>
                  <a:cubicBezTo>
                    <a:pt x="14" y="4"/>
                    <a:pt x="7"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5639;p76">
              <a:extLst>
                <a:ext uri="{FF2B5EF4-FFF2-40B4-BE49-F238E27FC236}">
                  <a16:creationId xmlns:a16="http://schemas.microsoft.com/office/drawing/2014/main" id="{8B38FF88-584E-53E0-A09E-008B5CBFCF0A}"/>
                </a:ext>
              </a:extLst>
            </p:cNvPr>
            <p:cNvSpPr/>
            <p:nvPr/>
          </p:nvSpPr>
          <p:spPr>
            <a:xfrm>
              <a:off x="1417913" y="1963757"/>
              <a:ext cx="448" cy="149"/>
            </a:xfrm>
            <a:custGeom>
              <a:avLst/>
              <a:gdLst/>
              <a:ahLst/>
              <a:cxnLst/>
              <a:rect l="l" t="t" r="r" b="b"/>
              <a:pathLst>
                <a:path w="33" h="11" extrusionOk="0">
                  <a:moveTo>
                    <a:pt x="1" y="0"/>
                  </a:moveTo>
                  <a:cubicBezTo>
                    <a:pt x="11" y="4"/>
                    <a:pt x="22" y="7"/>
                    <a:pt x="32" y="11"/>
                  </a:cubicBezTo>
                  <a:cubicBezTo>
                    <a:pt x="22" y="7"/>
                    <a:pt x="1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5640;p76">
              <a:extLst>
                <a:ext uri="{FF2B5EF4-FFF2-40B4-BE49-F238E27FC236}">
                  <a16:creationId xmlns:a16="http://schemas.microsoft.com/office/drawing/2014/main" id="{6544ED27-51B7-906D-C4AE-329875EE3AE7}"/>
                </a:ext>
              </a:extLst>
            </p:cNvPr>
            <p:cNvSpPr/>
            <p:nvPr/>
          </p:nvSpPr>
          <p:spPr>
            <a:xfrm>
              <a:off x="1427662" y="1972433"/>
              <a:ext cx="41031" cy="16768"/>
            </a:xfrm>
            <a:custGeom>
              <a:avLst/>
              <a:gdLst/>
              <a:ahLst/>
              <a:cxnLst/>
              <a:rect l="l" t="t" r="r" b="b"/>
              <a:pathLst>
                <a:path w="3022" h="1235" extrusionOk="0">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5641;p76">
              <a:extLst>
                <a:ext uri="{FF2B5EF4-FFF2-40B4-BE49-F238E27FC236}">
                  <a16:creationId xmlns:a16="http://schemas.microsoft.com/office/drawing/2014/main" id="{A0E43975-7CBF-FCDF-94C0-D005FC7C8333}"/>
                </a:ext>
              </a:extLst>
            </p:cNvPr>
            <p:cNvSpPr/>
            <p:nvPr/>
          </p:nvSpPr>
          <p:spPr>
            <a:xfrm>
              <a:off x="1428272" y="1975013"/>
              <a:ext cx="109" cy="489"/>
            </a:xfrm>
            <a:custGeom>
              <a:avLst/>
              <a:gdLst/>
              <a:ahLst/>
              <a:cxnLst/>
              <a:rect l="l" t="t" r="r" b="b"/>
              <a:pathLst>
                <a:path w="8" h="36" extrusionOk="0">
                  <a:moveTo>
                    <a:pt x="8" y="1"/>
                  </a:moveTo>
                  <a:cubicBezTo>
                    <a:pt x="4" y="11"/>
                    <a:pt x="1" y="25"/>
                    <a:pt x="1" y="36"/>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5642;p76">
              <a:extLst>
                <a:ext uri="{FF2B5EF4-FFF2-40B4-BE49-F238E27FC236}">
                  <a16:creationId xmlns:a16="http://schemas.microsoft.com/office/drawing/2014/main" id="{F8257DD9-30D7-365A-83A8-863D2698C4AB}"/>
                </a:ext>
              </a:extLst>
            </p:cNvPr>
            <p:cNvSpPr/>
            <p:nvPr/>
          </p:nvSpPr>
          <p:spPr>
            <a:xfrm>
              <a:off x="1428272" y="1975637"/>
              <a:ext cx="14" cy="299"/>
            </a:xfrm>
            <a:custGeom>
              <a:avLst/>
              <a:gdLst/>
              <a:ahLst/>
              <a:cxnLst/>
              <a:rect l="l" t="t" r="r" b="b"/>
              <a:pathLst>
                <a:path w="1" h="22" extrusionOk="0">
                  <a:moveTo>
                    <a:pt x="1" y="22"/>
                  </a:moveTo>
                  <a:lnTo>
                    <a:pt x="1" y="1"/>
                  </a:lnTo>
                  <a:cubicBezTo>
                    <a:pt x="1" y="8"/>
                    <a:pt x="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5643;p76">
              <a:extLst>
                <a:ext uri="{FF2B5EF4-FFF2-40B4-BE49-F238E27FC236}">
                  <a16:creationId xmlns:a16="http://schemas.microsoft.com/office/drawing/2014/main" id="{9A630517-634F-0865-EEAF-17215582E5AD}"/>
                </a:ext>
              </a:extLst>
            </p:cNvPr>
            <p:cNvSpPr/>
            <p:nvPr/>
          </p:nvSpPr>
          <p:spPr>
            <a:xfrm>
              <a:off x="1428707" y="1973641"/>
              <a:ext cx="109" cy="149"/>
            </a:xfrm>
            <a:custGeom>
              <a:avLst/>
              <a:gdLst/>
              <a:ahLst/>
              <a:cxnLst/>
              <a:rect l="l" t="t" r="r" b="b"/>
              <a:pathLst>
                <a:path w="8" h="11" extrusionOk="0">
                  <a:moveTo>
                    <a:pt x="7" y="0"/>
                  </a:moveTo>
                  <a:lnTo>
                    <a:pt x="0" y="11"/>
                  </a:lnTo>
                  <a:cubicBezTo>
                    <a:pt x="4" y="7"/>
                    <a:pt x="7"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5644;p76">
              <a:extLst>
                <a:ext uri="{FF2B5EF4-FFF2-40B4-BE49-F238E27FC236}">
                  <a16:creationId xmlns:a16="http://schemas.microsoft.com/office/drawing/2014/main" id="{A2639F01-09C2-B1A6-F8FB-823A91F65CDA}"/>
                </a:ext>
              </a:extLst>
            </p:cNvPr>
            <p:cNvSpPr/>
            <p:nvPr/>
          </p:nvSpPr>
          <p:spPr>
            <a:xfrm>
              <a:off x="1428272" y="1976072"/>
              <a:ext cx="14" cy="244"/>
            </a:xfrm>
            <a:custGeom>
              <a:avLst/>
              <a:gdLst/>
              <a:ahLst/>
              <a:cxnLst/>
              <a:rect l="l" t="t" r="r" b="b"/>
              <a:pathLst>
                <a:path w="1" h="18" extrusionOk="0">
                  <a:moveTo>
                    <a:pt x="1" y="18"/>
                  </a:moveTo>
                  <a:lnTo>
                    <a:pt x="1" y="0"/>
                  </a:lnTo>
                  <a:cubicBezTo>
                    <a:pt x="1" y="7"/>
                    <a:pt x="1" y="14"/>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5645;p76">
              <a:extLst>
                <a:ext uri="{FF2B5EF4-FFF2-40B4-BE49-F238E27FC236}">
                  <a16:creationId xmlns:a16="http://schemas.microsoft.com/office/drawing/2014/main" id="{E3BD027D-1397-6EB2-A47A-A889911A2651}"/>
                </a:ext>
              </a:extLst>
            </p:cNvPr>
            <p:cNvSpPr/>
            <p:nvPr/>
          </p:nvSpPr>
          <p:spPr>
            <a:xfrm>
              <a:off x="1427797" y="1978923"/>
              <a:ext cx="299" cy="869"/>
            </a:xfrm>
            <a:custGeom>
              <a:avLst/>
              <a:gdLst/>
              <a:ahLst/>
              <a:cxnLst/>
              <a:rect l="l" t="t" r="r" b="b"/>
              <a:pathLst>
                <a:path w="22" h="64" extrusionOk="0">
                  <a:moveTo>
                    <a:pt x="22" y="0"/>
                  </a:moveTo>
                  <a:lnTo>
                    <a:pt x="22" y="0"/>
                  </a:lnTo>
                  <a:cubicBezTo>
                    <a:pt x="15" y="18"/>
                    <a:pt x="8" y="42"/>
                    <a:pt x="1" y="63"/>
                  </a:cubicBezTo>
                  <a:cubicBezTo>
                    <a:pt x="11" y="42"/>
                    <a:pt x="18" y="2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5646;p76">
              <a:extLst>
                <a:ext uri="{FF2B5EF4-FFF2-40B4-BE49-F238E27FC236}">
                  <a16:creationId xmlns:a16="http://schemas.microsoft.com/office/drawing/2014/main" id="{7AF23F60-E389-D587-6D57-95872844669B}"/>
                </a:ext>
              </a:extLst>
            </p:cNvPr>
            <p:cNvSpPr/>
            <p:nvPr/>
          </p:nvSpPr>
          <p:spPr>
            <a:xfrm>
              <a:off x="1428082" y="1976642"/>
              <a:ext cx="394" cy="2295"/>
            </a:xfrm>
            <a:custGeom>
              <a:avLst/>
              <a:gdLst/>
              <a:ahLst/>
              <a:cxnLst/>
              <a:rect l="l" t="t" r="r" b="b"/>
              <a:pathLst>
                <a:path w="29" h="169" extrusionOk="0">
                  <a:moveTo>
                    <a:pt x="18" y="0"/>
                  </a:moveTo>
                  <a:lnTo>
                    <a:pt x="18" y="0"/>
                  </a:lnTo>
                  <a:cubicBezTo>
                    <a:pt x="29" y="56"/>
                    <a:pt x="25" y="116"/>
                    <a:pt x="1" y="168"/>
                  </a:cubicBezTo>
                  <a:cubicBezTo>
                    <a:pt x="25" y="116"/>
                    <a:pt x="29" y="56"/>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5647;p76">
              <a:extLst>
                <a:ext uri="{FF2B5EF4-FFF2-40B4-BE49-F238E27FC236}">
                  <a16:creationId xmlns:a16="http://schemas.microsoft.com/office/drawing/2014/main" id="{4C709116-0F19-D822-B0C6-1AD2B320CD6A}"/>
                </a:ext>
              </a:extLst>
            </p:cNvPr>
            <p:cNvSpPr/>
            <p:nvPr/>
          </p:nvSpPr>
          <p:spPr>
            <a:xfrm>
              <a:off x="1428272" y="1976397"/>
              <a:ext cx="68" cy="258"/>
            </a:xfrm>
            <a:custGeom>
              <a:avLst/>
              <a:gdLst/>
              <a:ahLst/>
              <a:cxnLst/>
              <a:rect l="l" t="t" r="r" b="b"/>
              <a:pathLst>
                <a:path w="5" h="19" extrusionOk="0">
                  <a:moveTo>
                    <a:pt x="4" y="18"/>
                  </a:moveTo>
                  <a:cubicBezTo>
                    <a:pt x="4" y="11"/>
                    <a:pt x="1" y="8"/>
                    <a:pt x="1" y="1"/>
                  </a:cubicBezTo>
                  <a:cubicBezTo>
                    <a:pt x="1"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5648;p76">
              <a:extLst>
                <a:ext uri="{FF2B5EF4-FFF2-40B4-BE49-F238E27FC236}">
                  <a16:creationId xmlns:a16="http://schemas.microsoft.com/office/drawing/2014/main" id="{B6BF3A24-7A43-5E8E-C9F1-220DF3EE177C}"/>
                </a:ext>
              </a:extLst>
            </p:cNvPr>
            <p:cNvSpPr/>
            <p:nvPr/>
          </p:nvSpPr>
          <p:spPr>
            <a:xfrm>
              <a:off x="1428368" y="1974497"/>
              <a:ext cx="109" cy="489"/>
            </a:xfrm>
            <a:custGeom>
              <a:avLst/>
              <a:gdLst/>
              <a:ahLst/>
              <a:cxnLst/>
              <a:rect l="l" t="t" r="r" b="b"/>
              <a:pathLst>
                <a:path w="8" h="36" extrusionOk="0">
                  <a:moveTo>
                    <a:pt x="8" y="1"/>
                  </a:moveTo>
                  <a:lnTo>
                    <a:pt x="8" y="1"/>
                  </a:lnTo>
                  <a:cubicBezTo>
                    <a:pt x="4" y="15"/>
                    <a:pt x="1" y="25"/>
                    <a:pt x="1" y="35"/>
                  </a:cubicBezTo>
                  <a:cubicBezTo>
                    <a:pt x="4" y="25"/>
                    <a:pt x="4" y="15"/>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5649;p76">
              <a:extLst>
                <a:ext uri="{FF2B5EF4-FFF2-40B4-BE49-F238E27FC236}">
                  <a16:creationId xmlns:a16="http://schemas.microsoft.com/office/drawing/2014/main" id="{24F1AF68-DB45-5CEC-8332-9114E05F9356}"/>
                </a:ext>
              </a:extLst>
            </p:cNvPr>
            <p:cNvSpPr/>
            <p:nvPr/>
          </p:nvSpPr>
          <p:spPr>
            <a:xfrm>
              <a:off x="1427662" y="1979778"/>
              <a:ext cx="149" cy="489"/>
            </a:xfrm>
            <a:custGeom>
              <a:avLst/>
              <a:gdLst/>
              <a:ahLst/>
              <a:cxnLst/>
              <a:rect l="l" t="t" r="r" b="b"/>
              <a:pathLst>
                <a:path w="11" h="36" extrusionOk="0">
                  <a:moveTo>
                    <a:pt x="0" y="35"/>
                  </a:moveTo>
                  <a:lnTo>
                    <a:pt x="0" y="35"/>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5650;p76">
              <a:extLst>
                <a:ext uri="{FF2B5EF4-FFF2-40B4-BE49-F238E27FC236}">
                  <a16:creationId xmlns:a16="http://schemas.microsoft.com/office/drawing/2014/main" id="{41F5EE9C-0C10-6793-48DA-A95D811EA967}"/>
                </a:ext>
              </a:extLst>
            </p:cNvPr>
            <p:cNvSpPr/>
            <p:nvPr/>
          </p:nvSpPr>
          <p:spPr>
            <a:xfrm>
              <a:off x="1428558" y="1973967"/>
              <a:ext cx="109" cy="394"/>
            </a:xfrm>
            <a:custGeom>
              <a:avLst/>
              <a:gdLst/>
              <a:ahLst/>
              <a:cxnLst/>
              <a:rect l="l" t="t" r="r" b="b"/>
              <a:pathLst>
                <a:path w="8" h="29" extrusionOk="0">
                  <a:moveTo>
                    <a:pt x="8" y="1"/>
                  </a:moveTo>
                  <a:lnTo>
                    <a:pt x="8" y="1"/>
                  </a:lnTo>
                  <a:cubicBezTo>
                    <a:pt x="4" y="8"/>
                    <a:pt x="1" y="18"/>
                    <a:pt x="1" y="29"/>
                  </a:cubicBezTo>
                  <a:cubicBezTo>
                    <a:pt x="1" y="18"/>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5651;p76">
              <a:extLst>
                <a:ext uri="{FF2B5EF4-FFF2-40B4-BE49-F238E27FC236}">
                  <a16:creationId xmlns:a16="http://schemas.microsoft.com/office/drawing/2014/main" id="{5D1FA35F-800C-2E1C-F1E5-DDE67CA837A4}"/>
                </a:ext>
              </a:extLst>
            </p:cNvPr>
            <p:cNvSpPr/>
            <p:nvPr/>
          </p:nvSpPr>
          <p:spPr>
            <a:xfrm>
              <a:off x="1456704" y="1951401"/>
              <a:ext cx="86665" cy="123066"/>
            </a:xfrm>
            <a:custGeom>
              <a:avLst/>
              <a:gdLst/>
              <a:ahLst/>
              <a:cxnLst/>
              <a:rect l="l" t="t" r="r" b="b"/>
              <a:pathLst>
                <a:path w="6383" h="9064" extrusionOk="0">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5652;p76">
              <a:extLst>
                <a:ext uri="{FF2B5EF4-FFF2-40B4-BE49-F238E27FC236}">
                  <a16:creationId xmlns:a16="http://schemas.microsoft.com/office/drawing/2014/main" id="{BFC1DEEA-BE7F-6C9B-EACF-9EAA8B92185D}"/>
                </a:ext>
              </a:extLst>
            </p:cNvPr>
            <p:cNvSpPr/>
            <p:nvPr/>
          </p:nvSpPr>
          <p:spPr>
            <a:xfrm>
              <a:off x="1525392" y="2067095"/>
              <a:ext cx="54" cy="434"/>
            </a:xfrm>
            <a:custGeom>
              <a:avLst/>
              <a:gdLst/>
              <a:ahLst/>
              <a:cxnLst/>
              <a:rect l="l" t="t" r="r" b="b"/>
              <a:pathLst>
                <a:path w="4" h="32" extrusionOk="0">
                  <a:moveTo>
                    <a:pt x="4" y="0"/>
                  </a:moveTo>
                  <a:cubicBezTo>
                    <a:pt x="0" y="11"/>
                    <a:pt x="0" y="21"/>
                    <a:pt x="0" y="32"/>
                  </a:cubicBezTo>
                  <a:cubicBezTo>
                    <a:pt x="0"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5653;p76">
              <a:extLst>
                <a:ext uri="{FF2B5EF4-FFF2-40B4-BE49-F238E27FC236}">
                  <a16:creationId xmlns:a16="http://schemas.microsoft.com/office/drawing/2014/main" id="{0786B50D-1DEE-8FAF-AF90-2734FCB1998B}"/>
                </a:ext>
              </a:extLst>
            </p:cNvPr>
            <p:cNvSpPr/>
            <p:nvPr/>
          </p:nvSpPr>
          <p:spPr>
            <a:xfrm>
              <a:off x="1536743" y="2029771"/>
              <a:ext cx="2675" cy="679"/>
            </a:xfrm>
            <a:custGeom>
              <a:avLst/>
              <a:gdLst/>
              <a:ahLst/>
              <a:cxnLst/>
              <a:rect l="l" t="t" r="r" b="b"/>
              <a:pathLst>
                <a:path w="197" h="50" extrusionOk="0">
                  <a:moveTo>
                    <a:pt x="1" y="50"/>
                  </a:moveTo>
                  <a:cubicBezTo>
                    <a:pt x="67" y="39"/>
                    <a:pt x="134" y="22"/>
                    <a:pt x="197" y="1"/>
                  </a:cubicBezTo>
                  <a:cubicBezTo>
                    <a:pt x="134" y="22"/>
                    <a:pt x="67" y="39"/>
                    <a:pt x="1" y="5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5654;p76">
              <a:extLst>
                <a:ext uri="{FF2B5EF4-FFF2-40B4-BE49-F238E27FC236}">
                  <a16:creationId xmlns:a16="http://schemas.microsoft.com/office/drawing/2014/main" id="{9C92B804-FB13-EEFB-EC9D-44E469E35661}"/>
                </a:ext>
              </a:extLst>
            </p:cNvPr>
            <p:cNvSpPr/>
            <p:nvPr/>
          </p:nvSpPr>
          <p:spPr>
            <a:xfrm>
              <a:off x="1540124" y="2029540"/>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5655;p76">
              <a:extLst>
                <a:ext uri="{FF2B5EF4-FFF2-40B4-BE49-F238E27FC236}">
                  <a16:creationId xmlns:a16="http://schemas.microsoft.com/office/drawing/2014/main" id="{C191C64D-C826-EF88-9538-9E3DEACC7039}"/>
                </a:ext>
              </a:extLst>
            </p:cNvPr>
            <p:cNvSpPr/>
            <p:nvPr/>
          </p:nvSpPr>
          <p:spPr>
            <a:xfrm>
              <a:off x="1536363" y="2030436"/>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5656;p76">
              <a:extLst>
                <a:ext uri="{FF2B5EF4-FFF2-40B4-BE49-F238E27FC236}">
                  <a16:creationId xmlns:a16="http://schemas.microsoft.com/office/drawing/2014/main" id="{C1ACBBA5-8CEF-9E3B-CAC6-554478494B00}"/>
                </a:ext>
              </a:extLst>
            </p:cNvPr>
            <p:cNvSpPr/>
            <p:nvPr/>
          </p:nvSpPr>
          <p:spPr>
            <a:xfrm>
              <a:off x="1542215" y="2028440"/>
              <a:ext cx="720" cy="353"/>
            </a:xfrm>
            <a:custGeom>
              <a:avLst/>
              <a:gdLst/>
              <a:ahLst/>
              <a:cxnLst/>
              <a:rect l="l" t="t" r="r" b="b"/>
              <a:pathLst>
                <a:path w="53" h="26" extrusionOk="0">
                  <a:moveTo>
                    <a:pt x="53" y="1"/>
                  </a:moveTo>
                  <a:lnTo>
                    <a:pt x="28" y="11"/>
                  </a:lnTo>
                  <a:lnTo>
                    <a:pt x="0" y="25"/>
                  </a:lnTo>
                  <a:lnTo>
                    <a:pt x="0" y="25"/>
                  </a:ln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5657;p76">
              <a:extLst>
                <a:ext uri="{FF2B5EF4-FFF2-40B4-BE49-F238E27FC236}">
                  <a16:creationId xmlns:a16="http://schemas.microsoft.com/office/drawing/2014/main" id="{80478125-5D1D-1FB9-6DC1-AFF084B0DD69}"/>
                </a:ext>
              </a:extLst>
            </p:cNvPr>
            <p:cNvSpPr/>
            <p:nvPr/>
          </p:nvSpPr>
          <p:spPr>
            <a:xfrm>
              <a:off x="1525433" y="2066335"/>
              <a:ext cx="68" cy="489"/>
            </a:xfrm>
            <a:custGeom>
              <a:avLst/>
              <a:gdLst/>
              <a:ahLst/>
              <a:cxnLst/>
              <a:rect l="l" t="t" r="r" b="b"/>
              <a:pathLst>
                <a:path w="5" h="36" extrusionOk="0">
                  <a:moveTo>
                    <a:pt x="1" y="0"/>
                  </a:moveTo>
                  <a:lnTo>
                    <a:pt x="1" y="35"/>
                  </a:lnTo>
                  <a:cubicBezTo>
                    <a:pt x="4" y="25"/>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5658;p76">
              <a:extLst>
                <a:ext uri="{FF2B5EF4-FFF2-40B4-BE49-F238E27FC236}">
                  <a16:creationId xmlns:a16="http://schemas.microsoft.com/office/drawing/2014/main" id="{E4C7D397-03C6-1976-8BC6-3C7C9D16DC46}"/>
                </a:ext>
              </a:extLst>
            </p:cNvPr>
            <p:cNvSpPr/>
            <p:nvPr/>
          </p:nvSpPr>
          <p:spPr>
            <a:xfrm>
              <a:off x="1525487" y="2065520"/>
              <a:ext cx="54" cy="638"/>
            </a:xfrm>
            <a:custGeom>
              <a:avLst/>
              <a:gdLst/>
              <a:ahLst/>
              <a:cxnLst/>
              <a:rect l="l" t="t" r="r" b="b"/>
              <a:pathLst>
                <a:path w="4" h="47" extrusionOk="0">
                  <a:moveTo>
                    <a:pt x="0" y="1"/>
                  </a:moveTo>
                  <a:lnTo>
                    <a:pt x="0" y="46"/>
                  </a:lnTo>
                  <a:cubicBezTo>
                    <a:pt x="0" y="29"/>
                    <a:pt x="4"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5659;p76">
              <a:extLst>
                <a:ext uri="{FF2B5EF4-FFF2-40B4-BE49-F238E27FC236}">
                  <a16:creationId xmlns:a16="http://schemas.microsoft.com/office/drawing/2014/main" id="{EFBE8028-27C7-5BE0-695E-A9AB01456434}"/>
                </a:ext>
              </a:extLst>
            </p:cNvPr>
            <p:cNvSpPr/>
            <p:nvPr/>
          </p:nvSpPr>
          <p:spPr>
            <a:xfrm>
              <a:off x="1539459" y="2029676"/>
              <a:ext cx="339" cy="109"/>
            </a:xfrm>
            <a:custGeom>
              <a:avLst/>
              <a:gdLst/>
              <a:ahLst/>
              <a:cxnLst/>
              <a:rect l="l" t="t" r="r" b="b"/>
              <a:pathLst>
                <a:path w="25" h="8" extrusionOk="0">
                  <a:moveTo>
                    <a:pt x="0" y="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5660;p76">
              <a:extLst>
                <a:ext uri="{FF2B5EF4-FFF2-40B4-BE49-F238E27FC236}">
                  <a16:creationId xmlns:a16="http://schemas.microsoft.com/office/drawing/2014/main" id="{2EB74C6B-CD8A-47F2-F419-99BAA5132915}"/>
                </a:ext>
              </a:extLst>
            </p:cNvPr>
            <p:cNvSpPr/>
            <p:nvPr/>
          </p:nvSpPr>
          <p:spPr>
            <a:xfrm>
              <a:off x="1525202" y="2068521"/>
              <a:ext cx="109" cy="434"/>
            </a:xfrm>
            <a:custGeom>
              <a:avLst/>
              <a:gdLst/>
              <a:ahLst/>
              <a:cxnLst/>
              <a:rect l="l" t="t" r="r" b="b"/>
              <a:pathLst>
                <a:path w="8"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5661;p76">
              <a:extLst>
                <a:ext uri="{FF2B5EF4-FFF2-40B4-BE49-F238E27FC236}">
                  <a16:creationId xmlns:a16="http://schemas.microsoft.com/office/drawing/2014/main" id="{A5753B0B-51F6-7176-DF22-AF0E36C39B65}"/>
                </a:ext>
              </a:extLst>
            </p:cNvPr>
            <p:cNvSpPr/>
            <p:nvPr/>
          </p:nvSpPr>
          <p:spPr>
            <a:xfrm>
              <a:off x="1524157" y="2073178"/>
              <a:ext cx="95" cy="394"/>
            </a:xfrm>
            <a:custGeom>
              <a:avLst/>
              <a:gdLst/>
              <a:ahLst/>
              <a:cxnLst/>
              <a:rect l="l" t="t" r="r" b="b"/>
              <a:pathLst>
                <a:path w="7" h="29" extrusionOk="0">
                  <a:moveTo>
                    <a:pt x="7" y="0"/>
                  </a:moveTo>
                  <a:cubicBezTo>
                    <a:pt x="4" y="11"/>
                    <a:pt x="4" y="18"/>
                    <a:pt x="0" y="28"/>
                  </a:cubicBezTo>
                  <a:cubicBezTo>
                    <a:pt x="4" y="18"/>
                    <a:pt x="7"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5662;p76">
              <a:extLst>
                <a:ext uri="{FF2B5EF4-FFF2-40B4-BE49-F238E27FC236}">
                  <a16:creationId xmlns:a16="http://schemas.microsoft.com/office/drawing/2014/main" id="{E7EB9E24-7917-9F80-E583-038D1A42B08F}"/>
                </a:ext>
              </a:extLst>
            </p:cNvPr>
            <p:cNvSpPr/>
            <p:nvPr/>
          </p:nvSpPr>
          <p:spPr>
            <a:xfrm>
              <a:off x="1525338" y="2067855"/>
              <a:ext cx="68" cy="434"/>
            </a:xfrm>
            <a:custGeom>
              <a:avLst/>
              <a:gdLst/>
              <a:ahLst/>
              <a:cxnLst/>
              <a:rect l="l" t="t" r="r" b="b"/>
              <a:pathLst>
                <a:path w="5" h="32" extrusionOk="0">
                  <a:moveTo>
                    <a:pt x="4" y="0"/>
                  </a:moveTo>
                  <a:cubicBezTo>
                    <a:pt x="1" y="7"/>
                    <a:pt x="1" y="18"/>
                    <a:pt x="1" y="32"/>
                  </a:cubicBezTo>
                  <a:cubicBezTo>
                    <a:pt x="1" y="21"/>
                    <a:pt x="1"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5663;p76">
              <a:extLst>
                <a:ext uri="{FF2B5EF4-FFF2-40B4-BE49-F238E27FC236}">
                  <a16:creationId xmlns:a16="http://schemas.microsoft.com/office/drawing/2014/main" id="{7A6BDAFE-CDF1-D20D-6392-138AA067F939}"/>
                </a:ext>
              </a:extLst>
            </p:cNvPr>
            <p:cNvSpPr/>
            <p:nvPr/>
          </p:nvSpPr>
          <p:spPr>
            <a:xfrm>
              <a:off x="1524483" y="2071983"/>
              <a:ext cx="163" cy="448"/>
            </a:xfrm>
            <a:custGeom>
              <a:avLst/>
              <a:gdLst/>
              <a:ahLst/>
              <a:cxnLst/>
              <a:rect l="l" t="t" r="r" b="b"/>
              <a:pathLst>
                <a:path w="12" h="33" extrusionOk="0">
                  <a:moveTo>
                    <a:pt x="11" y="1"/>
                  </a:moveTo>
                  <a:lnTo>
                    <a:pt x="1" y="32"/>
                  </a:lnTo>
                  <a:cubicBezTo>
                    <a:pt x="4" y="25"/>
                    <a:pt x="8" y="15"/>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5664;p76">
              <a:extLst>
                <a:ext uri="{FF2B5EF4-FFF2-40B4-BE49-F238E27FC236}">
                  <a16:creationId xmlns:a16="http://schemas.microsoft.com/office/drawing/2014/main" id="{43602D0A-8EA6-2B5D-F1C0-1716C9146369}"/>
                </a:ext>
              </a:extLst>
            </p:cNvPr>
            <p:cNvSpPr/>
            <p:nvPr/>
          </p:nvSpPr>
          <p:spPr>
            <a:xfrm>
              <a:off x="1523953" y="2073653"/>
              <a:ext cx="163" cy="339"/>
            </a:xfrm>
            <a:custGeom>
              <a:avLst/>
              <a:gdLst/>
              <a:ahLst/>
              <a:cxnLst/>
              <a:rect l="l" t="t" r="r" b="b"/>
              <a:pathLst>
                <a:path w="12" h="25" extrusionOk="0">
                  <a:moveTo>
                    <a:pt x="1" y="25"/>
                  </a:moveTo>
                  <a:cubicBezTo>
                    <a:pt x="4" y="18"/>
                    <a:pt x="8" y="11"/>
                    <a:pt x="12" y="0"/>
                  </a:cubicBezTo>
                  <a:cubicBezTo>
                    <a:pt x="8" y="11"/>
                    <a:pt x="4"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5665;p76">
              <a:extLst>
                <a:ext uri="{FF2B5EF4-FFF2-40B4-BE49-F238E27FC236}">
                  <a16:creationId xmlns:a16="http://schemas.microsoft.com/office/drawing/2014/main" id="{A540387D-7739-B596-95EB-102FB6B8BBDA}"/>
                </a:ext>
              </a:extLst>
            </p:cNvPr>
            <p:cNvSpPr/>
            <p:nvPr/>
          </p:nvSpPr>
          <p:spPr>
            <a:xfrm>
              <a:off x="1523532" y="207460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5666;p76">
              <a:extLst>
                <a:ext uri="{FF2B5EF4-FFF2-40B4-BE49-F238E27FC236}">
                  <a16:creationId xmlns:a16="http://schemas.microsoft.com/office/drawing/2014/main" id="{C8069E75-6B4F-FB85-27CE-3E8DB328E0FA}"/>
                </a:ext>
              </a:extLst>
            </p:cNvPr>
            <p:cNvSpPr/>
            <p:nvPr/>
          </p:nvSpPr>
          <p:spPr>
            <a:xfrm>
              <a:off x="1523573" y="2074413"/>
              <a:ext cx="163" cy="149"/>
            </a:xfrm>
            <a:custGeom>
              <a:avLst/>
              <a:gdLst/>
              <a:ahLst/>
              <a:cxnLst/>
              <a:rect l="l" t="t" r="r" b="b"/>
              <a:pathLst>
                <a:path w="12" h="11" extrusionOk="0">
                  <a:moveTo>
                    <a:pt x="1" y="11"/>
                  </a:moveTo>
                  <a:cubicBezTo>
                    <a:pt x="4" y="7"/>
                    <a:pt x="8" y="4"/>
                    <a:pt x="11" y="0"/>
                  </a:cubicBezTo>
                  <a:cubicBezTo>
                    <a:pt x="8" y="4"/>
                    <a:pt x="4"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5667;p76">
              <a:extLst>
                <a:ext uri="{FF2B5EF4-FFF2-40B4-BE49-F238E27FC236}">
                  <a16:creationId xmlns:a16="http://schemas.microsoft.com/office/drawing/2014/main" id="{9A93E31B-922D-63CD-1183-D01EDBAA103F}"/>
                </a:ext>
              </a:extLst>
            </p:cNvPr>
            <p:cNvSpPr/>
            <p:nvPr/>
          </p:nvSpPr>
          <p:spPr>
            <a:xfrm>
              <a:off x="1523763" y="2074074"/>
              <a:ext cx="163" cy="258"/>
            </a:xfrm>
            <a:custGeom>
              <a:avLst/>
              <a:gdLst/>
              <a:ahLst/>
              <a:cxnLst/>
              <a:rect l="l" t="t" r="r" b="b"/>
              <a:pathLst>
                <a:path w="12" h="19" extrusionOk="0">
                  <a:moveTo>
                    <a:pt x="1" y="18"/>
                  </a:moveTo>
                  <a:cubicBezTo>
                    <a:pt x="4" y="15"/>
                    <a:pt x="8" y="8"/>
                    <a:pt x="11" y="1"/>
                  </a:cubicBezTo>
                  <a:cubicBezTo>
                    <a:pt x="8" y="8"/>
                    <a:pt x="4" y="15"/>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5668;p76">
              <a:extLst>
                <a:ext uri="{FF2B5EF4-FFF2-40B4-BE49-F238E27FC236}">
                  <a16:creationId xmlns:a16="http://schemas.microsoft.com/office/drawing/2014/main" id="{9E6FBB7E-7C24-E743-41FE-BA10B4E177AD}"/>
                </a:ext>
              </a:extLst>
            </p:cNvPr>
            <p:cNvSpPr/>
            <p:nvPr/>
          </p:nvSpPr>
          <p:spPr>
            <a:xfrm>
              <a:off x="1524347" y="2072608"/>
              <a:ext cx="95" cy="434"/>
            </a:xfrm>
            <a:custGeom>
              <a:avLst/>
              <a:gdLst/>
              <a:ahLst/>
              <a:cxnLst/>
              <a:rect l="l" t="t" r="r" b="b"/>
              <a:pathLst>
                <a:path w="7" h="32" extrusionOk="0">
                  <a:moveTo>
                    <a:pt x="0" y="32"/>
                  </a:moveTo>
                  <a:cubicBezTo>
                    <a:pt x="0" y="21"/>
                    <a:pt x="4" y="11"/>
                    <a:pt x="7"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5669;p76">
              <a:extLst>
                <a:ext uri="{FF2B5EF4-FFF2-40B4-BE49-F238E27FC236}">
                  <a16:creationId xmlns:a16="http://schemas.microsoft.com/office/drawing/2014/main" id="{859C7291-474D-E733-8BB8-AC940D46C0AC}"/>
                </a:ext>
              </a:extLst>
            </p:cNvPr>
            <p:cNvSpPr/>
            <p:nvPr/>
          </p:nvSpPr>
          <p:spPr>
            <a:xfrm>
              <a:off x="1525107" y="2069281"/>
              <a:ext cx="54" cy="434"/>
            </a:xfrm>
            <a:custGeom>
              <a:avLst/>
              <a:gdLst/>
              <a:ahLst/>
              <a:cxnLst/>
              <a:rect l="l" t="t" r="r" b="b"/>
              <a:pathLst>
                <a:path w="4" h="32" extrusionOk="0">
                  <a:moveTo>
                    <a:pt x="0" y="32"/>
                  </a:moveTo>
                  <a:cubicBezTo>
                    <a:pt x="0" y="21"/>
                    <a:pt x="4" y="11"/>
                    <a:pt x="4" y="0"/>
                  </a:cubicBezTo>
                  <a:cubicBezTo>
                    <a:pt x="4" y="11"/>
                    <a:pt x="0" y="21"/>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5670;p76">
              <a:extLst>
                <a:ext uri="{FF2B5EF4-FFF2-40B4-BE49-F238E27FC236}">
                  <a16:creationId xmlns:a16="http://schemas.microsoft.com/office/drawing/2014/main" id="{1A2E48FC-45FC-BA7E-A392-6D14C43C852E}"/>
                </a:ext>
              </a:extLst>
            </p:cNvPr>
            <p:cNvSpPr/>
            <p:nvPr/>
          </p:nvSpPr>
          <p:spPr>
            <a:xfrm>
              <a:off x="1524822" y="2070707"/>
              <a:ext cx="95" cy="434"/>
            </a:xfrm>
            <a:custGeom>
              <a:avLst/>
              <a:gdLst/>
              <a:ahLst/>
              <a:cxnLst/>
              <a:rect l="l" t="t" r="r" b="b"/>
              <a:pathLst>
                <a:path w="7" h="32" extrusionOk="0">
                  <a:moveTo>
                    <a:pt x="7" y="0"/>
                  </a:moveTo>
                  <a:cubicBezTo>
                    <a:pt x="4" y="11"/>
                    <a:pt x="0" y="21"/>
                    <a:pt x="0" y="32"/>
                  </a:cubicBezTo>
                  <a:cubicBezTo>
                    <a:pt x="4" y="21"/>
                    <a:pt x="4" y="11"/>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5671;p76">
              <a:extLst>
                <a:ext uri="{FF2B5EF4-FFF2-40B4-BE49-F238E27FC236}">
                  <a16:creationId xmlns:a16="http://schemas.microsoft.com/office/drawing/2014/main" id="{22BE3365-4FBC-09DB-68B2-7C68D8B87F58}"/>
                </a:ext>
              </a:extLst>
            </p:cNvPr>
            <p:cNvSpPr/>
            <p:nvPr/>
          </p:nvSpPr>
          <p:spPr>
            <a:xfrm>
              <a:off x="1524958" y="2069987"/>
              <a:ext cx="109" cy="448"/>
            </a:xfrm>
            <a:custGeom>
              <a:avLst/>
              <a:gdLst/>
              <a:ahLst/>
              <a:cxnLst/>
              <a:rect l="l" t="t" r="r" b="b"/>
              <a:pathLst>
                <a:path w="8" h="33" extrusionOk="0">
                  <a:moveTo>
                    <a:pt x="8" y="1"/>
                  </a:moveTo>
                  <a:lnTo>
                    <a:pt x="8" y="1"/>
                  </a:lnTo>
                  <a:cubicBezTo>
                    <a:pt x="4" y="11"/>
                    <a:pt x="1" y="22"/>
                    <a:pt x="1" y="32"/>
                  </a:cubicBezTo>
                  <a:cubicBezTo>
                    <a:pt x="4" y="22"/>
                    <a:pt x="4" y="11"/>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5672;p76">
              <a:extLst>
                <a:ext uri="{FF2B5EF4-FFF2-40B4-BE49-F238E27FC236}">
                  <a16:creationId xmlns:a16="http://schemas.microsoft.com/office/drawing/2014/main" id="{0F1A4499-082A-CD4A-347E-6182F0E30429}"/>
                </a:ext>
              </a:extLst>
            </p:cNvPr>
            <p:cNvSpPr/>
            <p:nvPr/>
          </p:nvSpPr>
          <p:spPr>
            <a:xfrm>
              <a:off x="1524673" y="2071372"/>
              <a:ext cx="109" cy="489"/>
            </a:xfrm>
            <a:custGeom>
              <a:avLst/>
              <a:gdLst/>
              <a:ahLst/>
              <a:cxnLst/>
              <a:rect l="l" t="t" r="r" b="b"/>
              <a:pathLst>
                <a:path w="8" h="36" extrusionOk="0">
                  <a:moveTo>
                    <a:pt x="8" y="0"/>
                  </a:moveTo>
                  <a:cubicBezTo>
                    <a:pt x="4" y="11"/>
                    <a:pt x="1" y="21"/>
                    <a:pt x="1" y="35"/>
                  </a:cubicBezTo>
                  <a:cubicBezTo>
                    <a:pt x="1" y="25"/>
                    <a:pt x="4" y="1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5673;p76">
              <a:extLst>
                <a:ext uri="{FF2B5EF4-FFF2-40B4-BE49-F238E27FC236}">
                  <a16:creationId xmlns:a16="http://schemas.microsoft.com/office/drawing/2014/main" id="{1B46CD80-4525-94E3-55AF-0160332C0ECA}"/>
                </a:ext>
              </a:extLst>
            </p:cNvPr>
            <p:cNvSpPr/>
            <p:nvPr/>
          </p:nvSpPr>
          <p:spPr>
            <a:xfrm>
              <a:off x="1467063" y="1987667"/>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5674;p76">
              <a:extLst>
                <a:ext uri="{FF2B5EF4-FFF2-40B4-BE49-F238E27FC236}">
                  <a16:creationId xmlns:a16="http://schemas.microsoft.com/office/drawing/2014/main" id="{0D575903-84E4-6BAD-8473-721E5785A7D2}"/>
                </a:ext>
              </a:extLst>
            </p:cNvPr>
            <p:cNvSpPr/>
            <p:nvPr/>
          </p:nvSpPr>
          <p:spPr>
            <a:xfrm>
              <a:off x="1467783" y="1986906"/>
              <a:ext cx="244" cy="299"/>
            </a:xfrm>
            <a:custGeom>
              <a:avLst/>
              <a:gdLst/>
              <a:ahLst/>
              <a:cxnLst/>
              <a:rect l="l" t="t" r="r" b="b"/>
              <a:pathLst>
                <a:path w="18" h="22" extrusionOk="0">
                  <a:moveTo>
                    <a:pt x="0" y="2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5675;p76">
              <a:extLst>
                <a:ext uri="{FF2B5EF4-FFF2-40B4-BE49-F238E27FC236}">
                  <a16:creationId xmlns:a16="http://schemas.microsoft.com/office/drawing/2014/main" id="{C5B5DE98-0CE2-6C4F-6A80-B0F3AD2D1DE4}"/>
                </a:ext>
              </a:extLst>
            </p:cNvPr>
            <p:cNvSpPr/>
            <p:nvPr/>
          </p:nvSpPr>
          <p:spPr>
            <a:xfrm>
              <a:off x="1466724" y="1987993"/>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5676;p76">
              <a:extLst>
                <a:ext uri="{FF2B5EF4-FFF2-40B4-BE49-F238E27FC236}">
                  <a16:creationId xmlns:a16="http://schemas.microsoft.com/office/drawing/2014/main" id="{FAE76A89-2DD1-D019-E62E-8A0917B40954}"/>
                </a:ext>
              </a:extLst>
            </p:cNvPr>
            <p:cNvSpPr/>
            <p:nvPr/>
          </p:nvSpPr>
          <p:spPr>
            <a:xfrm>
              <a:off x="1467389" y="1987287"/>
              <a:ext cx="258" cy="244"/>
            </a:xfrm>
            <a:custGeom>
              <a:avLst/>
              <a:gdLst/>
              <a:ahLst/>
              <a:cxnLst/>
              <a:rect l="l" t="t" r="r" b="b"/>
              <a:pathLst>
                <a:path w="19" h="18" extrusionOk="0">
                  <a:moveTo>
                    <a:pt x="1" y="18"/>
                  </a:moveTo>
                  <a:lnTo>
                    <a:pt x="1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5677;p76">
              <a:extLst>
                <a:ext uri="{FF2B5EF4-FFF2-40B4-BE49-F238E27FC236}">
                  <a16:creationId xmlns:a16="http://schemas.microsoft.com/office/drawing/2014/main" id="{747762FB-E802-0661-2106-2C62046FB049}"/>
                </a:ext>
              </a:extLst>
            </p:cNvPr>
            <p:cNvSpPr/>
            <p:nvPr/>
          </p:nvSpPr>
          <p:spPr>
            <a:xfrm>
              <a:off x="1468163" y="1986662"/>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5678;p76">
              <a:extLst>
                <a:ext uri="{FF2B5EF4-FFF2-40B4-BE49-F238E27FC236}">
                  <a16:creationId xmlns:a16="http://schemas.microsoft.com/office/drawing/2014/main" id="{A4D3EC73-3171-FE24-EDE5-21BC7BCECE7E}"/>
                </a:ext>
              </a:extLst>
            </p:cNvPr>
            <p:cNvSpPr/>
            <p:nvPr/>
          </p:nvSpPr>
          <p:spPr>
            <a:xfrm>
              <a:off x="1469344" y="1985481"/>
              <a:ext cx="353" cy="299"/>
            </a:xfrm>
            <a:custGeom>
              <a:avLst/>
              <a:gdLst/>
              <a:ahLst/>
              <a:cxnLst/>
              <a:rect l="l" t="t" r="r" b="b"/>
              <a:pathLst>
                <a:path w="26" h="22" extrusionOk="0">
                  <a:moveTo>
                    <a:pt x="25" y="0"/>
                  </a:moveTo>
                  <a:cubicBezTo>
                    <a:pt x="15" y="7"/>
                    <a:pt x="8" y="14"/>
                    <a:pt x="1" y="21"/>
                  </a:cubicBezTo>
                  <a:cubicBezTo>
                    <a:pt x="8" y="14"/>
                    <a:pt x="18" y="7"/>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5679;p76">
              <a:extLst>
                <a:ext uri="{FF2B5EF4-FFF2-40B4-BE49-F238E27FC236}">
                  <a16:creationId xmlns:a16="http://schemas.microsoft.com/office/drawing/2014/main" id="{7756C276-5F5A-A2DE-4EDE-1A164C7AE74A}"/>
                </a:ext>
              </a:extLst>
            </p:cNvPr>
            <p:cNvSpPr/>
            <p:nvPr/>
          </p:nvSpPr>
          <p:spPr>
            <a:xfrm>
              <a:off x="1465828" y="198899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5680;p76">
              <a:extLst>
                <a:ext uri="{FF2B5EF4-FFF2-40B4-BE49-F238E27FC236}">
                  <a16:creationId xmlns:a16="http://schemas.microsoft.com/office/drawing/2014/main" id="{88089B22-397A-61B9-E50F-764C31B8859C}"/>
                </a:ext>
              </a:extLst>
            </p:cNvPr>
            <p:cNvSpPr/>
            <p:nvPr/>
          </p:nvSpPr>
          <p:spPr>
            <a:xfrm>
              <a:off x="1466059" y="1988658"/>
              <a:ext cx="204" cy="204"/>
            </a:xfrm>
            <a:custGeom>
              <a:avLst/>
              <a:gdLst/>
              <a:ahLst/>
              <a:cxnLst/>
              <a:rect l="l" t="t" r="r" b="b"/>
              <a:pathLst>
                <a:path w="15" h="15" extrusionOk="0">
                  <a:moveTo>
                    <a:pt x="1" y="15"/>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5681;p76">
              <a:extLst>
                <a:ext uri="{FF2B5EF4-FFF2-40B4-BE49-F238E27FC236}">
                  <a16:creationId xmlns:a16="http://schemas.microsoft.com/office/drawing/2014/main" id="{4AE746F4-FDCB-7F44-E976-650C340E043C}"/>
                </a:ext>
              </a:extLst>
            </p:cNvPr>
            <p:cNvSpPr/>
            <p:nvPr/>
          </p:nvSpPr>
          <p:spPr>
            <a:xfrm>
              <a:off x="1466398" y="1988332"/>
              <a:ext cx="204" cy="204"/>
            </a:xfrm>
            <a:custGeom>
              <a:avLst/>
              <a:gdLst/>
              <a:ahLst/>
              <a:cxnLst/>
              <a:rect l="l" t="t" r="r" b="b"/>
              <a:pathLst>
                <a:path w="15" h="15" extrusionOk="0">
                  <a:moveTo>
                    <a:pt x="0" y="1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5682;p76">
              <a:extLst>
                <a:ext uri="{FF2B5EF4-FFF2-40B4-BE49-F238E27FC236}">
                  <a16:creationId xmlns:a16="http://schemas.microsoft.com/office/drawing/2014/main" id="{4BFA03C3-3649-3CC2-928E-85107E9008D8}"/>
                </a:ext>
              </a:extLst>
            </p:cNvPr>
            <p:cNvSpPr/>
            <p:nvPr/>
          </p:nvSpPr>
          <p:spPr>
            <a:xfrm>
              <a:off x="1470010" y="1984476"/>
              <a:ext cx="258" cy="489"/>
            </a:xfrm>
            <a:custGeom>
              <a:avLst/>
              <a:gdLst/>
              <a:ahLst/>
              <a:cxnLst/>
              <a:rect l="l" t="t" r="r" b="b"/>
              <a:pathLst>
                <a:path w="19" h="36" extrusionOk="0">
                  <a:moveTo>
                    <a:pt x="1" y="36"/>
                  </a:moveTo>
                  <a:cubicBezTo>
                    <a:pt x="8" y="25"/>
                    <a:pt x="11" y="15"/>
                    <a:pt x="18" y="1"/>
                  </a:cubicBezTo>
                  <a:cubicBezTo>
                    <a:pt x="11" y="15"/>
                    <a:pt x="8" y="25"/>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5683;p76">
              <a:extLst>
                <a:ext uri="{FF2B5EF4-FFF2-40B4-BE49-F238E27FC236}">
                  <a16:creationId xmlns:a16="http://schemas.microsoft.com/office/drawing/2014/main" id="{DD818739-0F8E-272B-CF8A-A0C54C5E3345}"/>
                </a:ext>
              </a:extLst>
            </p:cNvPr>
            <p:cNvSpPr/>
            <p:nvPr/>
          </p:nvSpPr>
          <p:spPr>
            <a:xfrm>
              <a:off x="1468448" y="1986377"/>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5684;p76">
              <a:extLst>
                <a:ext uri="{FF2B5EF4-FFF2-40B4-BE49-F238E27FC236}">
                  <a16:creationId xmlns:a16="http://schemas.microsoft.com/office/drawing/2014/main" id="{4E098C28-9B56-1A66-EF2D-D534F69A25CD}"/>
                </a:ext>
              </a:extLst>
            </p:cNvPr>
            <p:cNvSpPr/>
            <p:nvPr/>
          </p:nvSpPr>
          <p:spPr>
            <a:xfrm>
              <a:off x="1469154" y="1985766"/>
              <a:ext cx="204" cy="149"/>
            </a:xfrm>
            <a:custGeom>
              <a:avLst/>
              <a:gdLst/>
              <a:ahLst/>
              <a:cxnLst/>
              <a:rect l="l" t="t" r="r" b="b"/>
              <a:pathLst>
                <a:path w="15" h="11" extrusionOk="0">
                  <a:moveTo>
                    <a:pt x="1" y="11"/>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5685;p76">
              <a:extLst>
                <a:ext uri="{FF2B5EF4-FFF2-40B4-BE49-F238E27FC236}">
                  <a16:creationId xmlns:a16="http://schemas.microsoft.com/office/drawing/2014/main" id="{4AEEB44D-924D-EB5F-54D4-03A5101088A6}"/>
                </a:ext>
              </a:extLst>
            </p:cNvPr>
            <p:cNvSpPr/>
            <p:nvPr/>
          </p:nvSpPr>
          <p:spPr>
            <a:xfrm>
              <a:off x="1470295" y="1983811"/>
              <a:ext cx="204" cy="584"/>
            </a:xfrm>
            <a:custGeom>
              <a:avLst/>
              <a:gdLst/>
              <a:ahLst/>
              <a:cxnLst/>
              <a:rect l="l" t="t" r="r" b="b"/>
              <a:pathLst>
                <a:path w="15" h="43" extrusionOk="0">
                  <a:moveTo>
                    <a:pt x="1" y="43"/>
                  </a:moveTo>
                  <a:cubicBezTo>
                    <a:pt x="4" y="29"/>
                    <a:pt x="11" y="15"/>
                    <a:pt x="15" y="1"/>
                  </a:cubicBezTo>
                  <a:cubicBezTo>
                    <a:pt x="11" y="15"/>
                    <a:pt x="4" y="29"/>
                    <a:pt x="1"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5686;p76">
              <a:extLst>
                <a:ext uri="{FF2B5EF4-FFF2-40B4-BE49-F238E27FC236}">
                  <a16:creationId xmlns:a16="http://schemas.microsoft.com/office/drawing/2014/main" id="{BE1B93C4-9DB3-8BD6-2F5B-737DA3621633}"/>
                </a:ext>
              </a:extLst>
            </p:cNvPr>
            <p:cNvSpPr/>
            <p:nvPr/>
          </p:nvSpPr>
          <p:spPr>
            <a:xfrm>
              <a:off x="1469725" y="1985006"/>
              <a:ext cx="299" cy="394"/>
            </a:xfrm>
            <a:custGeom>
              <a:avLst/>
              <a:gdLst/>
              <a:ahLst/>
              <a:cxnLst/>
              <a:rect l="l" t="t" r="r" b="b"/>
              <a:pathLst>
                <a:path w="22" h="29" extrusionOk="0">
                  <a:moveTo>
                    <a:pt x="1" y="28"/>
                  </a:moveTo>
                  <a:cubicBezTo>
                    <a:pt x="8" y="18"/>
                    <a:pt x="15" y="11"/>
                    <a:pt x="22" y="0"/>
                  </a:cubicBezTo>
                  <a:cubicBezTo>
                    <a:pt x="15" y="11"/>
                    <a:pt x="8"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5687;p76">
              <a:extLst>
                <a:ext uri="{FF2B5EF4-FFF2-40B4-BE49-F238E27FC236}">
                  <a16:creationId xmlns:a16="http://schemas.microsoft.com/office/drawing/2014/main" id="{A98680F0-F1CA-4ACA-4090-C5FBC53F59AB}"/>
                </a:ext>
              </a:extLst>
            </p:cNvPr>
            <p:cNvSpPr/>
            <p:nvPr/>
          </p:nvSpPr>
          <p:spPr>
            <a:xfrm>
              <a:off x="1468679" y="198614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5688;p76">
              <a:extLst>
                <a:ext uri="{FF2B5EF4-FFF2-40B4-BE49-F238E27FC236}">
                  <a16:creationId xmlns:a16="http://schemas.microsoft.com/office/drawing/2014/main" id="{E27F17A4-70D1-AD5B-753E-B54F36963B0B}"/>
                </a:ext>
              </a:extLst>
            </p:cNvPr>
            <p:cNvSpPr/>
            <p:nvPr/>
          </p:nvSpPr>
          <p:spPr>
            <a:xfrm>
              <a:off x="1468964" y="1985956"/>
              <a:ext cx="163" cy="149"/>
            </a:xfrm>
            <a:custGeom>
              <a:avLst/>
              <a:gdLst/>
              <a:ahLst/>
              <a:cxnLst/>
              <a:rect l="l" t="t" r="r" b="b"/>
              <a:pathLst>
                <a:path w="12" h="11" extrusionOk="0">
                  <a:moveTo>
                    <a:pt x="1"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5689;p76">
              <a:extLst>
                <a:ext uri="{FF2B5EF4-FFF2-40B4-BE49-F238E27FC236}">
                  <a16:creationId xmlns:a16="http://schemas.microsoft.com/office/drawing/2014/main" id="{D3AA050D-2592-A678-FBAE-6AE5DD8A91AB}"/>
                </a:ext>
              </a:extLst>
            </p:cNvPr>
            <p:cNvSpPr/>
            <p:nvPr/>
          </p:nvSpPr>
          <p:spPr>
            <a:xfrm>
              <a:off x="1527008" y="2118853"/>
              <a:ext cx="88322" cy="99360"/>
            </a:xfrm>
            <a:custGeom>
              <a:avLst/>
              <a:gdLst/>
              <a:ahLst/>
              <a:cxnLst/>
              <a:rect l="l" t="t" r="r" b="b"/>
              <a:pathLst>
                <a:path w="6505" h="7318" extrusionOk="0">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5690;p76">
              <a:extLst>
                <a:ext uri="{FF2B5EF4-FFF2-40B4-BE49-F238E27FC236}">
                  <a16:creationId xmlns:a16="http://schemas.microsoft.com/office/drawing/2014/main" id="{722FF094-E1E6-A80E-C8B0-77322192C8C3}"/>
                </a:ext>
              </a:extLst>
            </p:cNvPr>
            <p:cNvSpPr/>
            <p:nvPr/>
          </p:nvSpPr>
          <p:spPr>
            <a:xfrm>
              <a:off x="1596443" y="2164147"/>
              <a:ext cx="8812" cy="4820"/>
            </a:xfrm>
            <a:custGeom>
              <a:avLst/>
              <a:gdLst/>
              <a:ahLst/>
              <a:cxnLst/>
              <a:rect l="l" t="t" r="r" b="b"/>
              <a:pathLst>
                <a:path w="649" h="355" extrusionOk="0">
                  <a:moveTo>
                    <a:pt x="648" y="337"/>
                  </a:moveTo>
                  <a:cubicBezTo>
                    <a:pt x="134" y="354"/>
                    <a:pt x="11" y="165"/>
                    <a:pt x="1" y="1"/>
                  </a:cubicBezTo>
                  <a:cubicBezTo>
                    <a:pt x="11" y="165"/>
                    <a:pt x="134" y="354"/>
                    <a:pt x="648" y="33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5691;p76">
              <a:extLst>
                <a:ext uri="{FF2B5EF4-FFF2-40B4-BE49-F238E27FC236}">
                  <a16:creationId xmlns:a16="http://schemas.microsoft.com/office/drawing/2014/main" id="{C96E79E8-1801-349B-A399-ADFDCB06767D}"/>
                </a:ext>
              </a:extLst>
            </p:cNvPr>
            <p:cNvSpPr/>
            <p:nvPr/>
          </p:nvSpPr>
          <p:spPr>
            <a:xfrm>
              <a:off x="1614230" y="2188587"/>
              <a:ext cx="54" cy="625"/>
            </a:xfrm>
            <a:custGeom>
              <a:avLst/>
              <a:gdLst/>
              <a:ahLst/>
              <a:cxnLst/>
              <a:rect l="l" t="t" r="r" b="b"/>
              <a:pathLst>
                <a:path w="4" h="46" extrusionOk="0">
                  <a:moveTo>
                    <a:pt x="0" y="0"/>
                  </a:moveTo>
                  <a:cubicBezTo>
                    <a:pt x="4" y="14"/>
                    <a:pt x="4" y="32"/>
                    <a:pt x="4" y="46"/>
                  </a:cubicBezTo>
                  <a:cubicBezTo>
                    <a:pt x="4" y="32"/>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5692;p76">
              <a:extLst>
                <a:ext uri="{FF2B5EF4-FFF2-40B4-BE49-F238E27FC236}">
                  <a16:creationId xmlns:a16="http://schemas.microsoft.com/office/drawing/2014/main" id="{6E412251-9B57-E599-FC9C-AC5C0BBAD78F}"/>
                </a:ext>
              </a:extLst>
            </p:cNvPr>
            <p:cNvSpPr/>
            <p:nvPr/>
          </p:nvSpPr>
          <p:spPr>
            <a:xfrm>
              <a:off x="1584047" y="2146754"/>
              <a:ext cx="4616" cy="923"/>
            </a:xfrm>
            <a:custGeom>
              <a:avLst/>
              <a:gdLst/>
              <a:ahLst/>
              <a:cxnLst/>
              <a:rect l="l" t="t" r="r" b="b"/>
              <a:pathLst>
                <a:path w="340" h="68" extrusionOk="0">
                  <a:moveTo>
                    <a:pt x="340" y="60"/>
                  </a:moveTo>
                  <a:cubicBezTo>
                    <a:pt x="200" y="64"/>
                    <a:pt x="67" y="67"/>
                    <a:pt x="0" y="1"/>
                  </a:cubicBezTo>
                  <a:cubicBezTo>
                    <a:pt x="67" y="67"/>
                    <a:pt x="200" y="64"/>
                    <a:pt x="340"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5693;p76">
              <a:extLst>
                <a:ext uri="{FF2B5EF4-FFF2-40B4-BE49-F238E27FC236}">
                  <a16:creationId xmlns:a16="http://schemas.microsoft.com/office/drawing/2014/main" id="{C87753B1-7F57-D873-0760-E001072007D1}"/>
                </a:ext>
              </a:extLst>
            </p:cNvPr>
            <p:cNvSpPr/>
            <p:nvPr/>
          </p:nvSpPr>
          <p:spPr>
            <a:xfrm>
              <a:off x="1612370" y="2190433"/>
              <a:ext cx="1724" cy="2349"/>
            </a:xfrm>
            <a:custGeom>
              <a:avLst/>
              <a:gdLst/>
              <a:ahLst/>
              <a:cxnLst/>
              <a:rect l="l" t="t" r="r" b="b"/>
              <a:pathLst>
                <a:path w="127" h="173" extrusionOk="0">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5694;p76">
              <a:extLst>
                <a:ext uri="{FF2B5EF4-FFF2-40B4-BE49-F238E27FC236}">
                  <a16:creationId xmlns:a16="http://schemas.microsoft.com/office/drawing/2014/main" id="{13234642-5F86-1A59-2F3D-38F2B81CB577}"/>
                </a:ext>
              </a:extLst>
            </p:cNvPr>
            <p:cNvSpPr/>
            <p:nvPr/>
          </p:nvSpPr>
          <p:spPr>
            <a:xfrm>
              <a:off x="1614040" y="2189917"/>
              <a:ext cx="149" cy="530"/>
            </a:xfrm>
            <a:custGeom>
              <a:avLst/>
              <a:gdLst/>
              <a:ahLst/>
              <a:cxnLst/>
              <a:rect l="l" t="t" r="r" b="b"/>
              <a:pathLst>
                <a:path w="11" h="39" extrusionOk="0">
                  <a:moveTo>
                    <a:pt x="11" y="0"/>
                  </a:moveTo>
                  <a:cubicBezTo>
                    <a:pt x="7" y="11"/>
                    <a:pt x="4" y="25"/>
                    <a:pt x="0" y="39"/>
                  </a:cubicBezTo>
                  <a:cubicBezTo>
                    <a:pt x="4" y="25"/>
                    <a:pt x="7"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5695;p76">
              <a:extLst>
                <a:ext uri="{FF2B5EF4-FFF2-40B4-BE49-F238E27FC236}">
                  <a16:creationId xmlns:a16="http://schemas.microsoft.com/office/drawing/2014/main" id="{C5511582-043D-B9FE-9B7D-10DE875ECF68}"/>
                </a:ext>
              </a:extLst>
            </p:cNvPr>
            <p:cNvSpPr/>
            <p:nvPr/>
          </p:nvSpPr>
          <p:spPr>
            <a:xfrm>
              <a:off x="1529140" y="2128031"/>
              <a:ext cx="163" cy="54"/>
            </a:xfrm>
            <a:custGeom>
              <a:avLst/>
              <a:gdLst/>
              <a:ahLst/>
              <a:cxnLst/>
              <a:rect l="l" t="t" r="r" b="b"/>
              <a:pathLst>
                <a:path w="12" h="4" extrusionOk="0">
                  <a:moveTo>
                    <a:pt x="11" y="4"/>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5696;p76">
              <a:extLst>
                <a:ext uri="{FF2B5EF4-FFF2-40B4-BE49-F238E27FC236}">
                  <a16:creationId xmlns:a16="http://schemas.microsoft.com/office/drawing/2014/main" id="{C287AD88-E250-BA1E-3F5D-F2BA2FA33041}"/>
                </a:ext>
              </a:extLst>
            </p:cNvPr>
            <p:cNvSpPr/>
            <p:nvPr/>
          </p:nvSpPr>
          <p:spPr>
            <a:xfrm>
              <a:off x="1614230" y="2189293"/>
              <a:ext cx="54" cy="489"/>
            </a:xfrm>
            <a:custGeom>
              <a:avLst/>
              <a:gdLst/>
              <a:ahLst/>
              <a:cxnLst/>
              <a:rect l="l" t="t" r="r" b="b"/>
              <a:pathLst>
                <a:path w="4" h="36" extrusionOk="0">
                  <a:moveTo>
                    <a:pt x="4" y="1"/>
                  </a:moveTo>
                  <a:cubicBezTo>
                    <a:pt x="4" y="15"/>
                    <a:pt x="0" y="25"/>
                    <a:pt x="0" y="36"/>
                  </a:cubicBezTo>
                  <a:cubicBezTo>
                    <a:pt x="0" y="25"/>
                    <a:pt x="4" y="15"/>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5697;p76">
              <a:extLst>
                <a:ext uri="{FF2B5EF4-FFF2-40B4-BE49-F238E27FC236}">
                  <a16:creationId xmlns:a16="http://schemas.microsoft.com/office/drawing/2014/main" id="{1E5ED18C-B4E4-32DC-C271-AE893B1E2AC9}"/>
                </a:ext>
              </a:extLst>
            </p:cNvPr>
            <p:cNvSpPr/>
            <p:nvPr/>
          </p:nvSpPr>
          <p:spPr>
            <a:xfrm>
              <a:off x="1529425" y="2128126"/>
              <a:ext cx="394" cy="149"/>
            </a:xfrm>
            <a:custGeom>
              <a:avLst/>
              <a:gdLst/>
              <a:ahLst/>
              <a:cxnLst/>
              <a:rect l="l" t="t" r="r" b="b"/>
              <a:pathLst>
                <a:path w="29" h="11" extrusionOk="0">
                  <a:moveTo>
                    <a:pt x="1" y="0"/>
                  </a:moveTo>
                  <a:lnTo>
                    <a:pt x="29"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5698;p76">
              <a:extLst>
                <a:ext uri="{FF2B5EF4-FFF2-40B4-BE49-F238E27FC236}">
                  <a16:creationId xmlns:a16="http://schemas.microsoft.com/office/drawing/2014/main" id="{0C6BC4B2-F54A-87B4-7F23-1FEEE2864A7E}"/>
                </a:ext>
              </a:extLst>
            </p:cNvPr>
            <p:cNvSpPr/>
            <p:nvPr/>
          </p:nvSpPr>
          <p:spPr>
            <a:xfrm>
              <a:off x="1575290" y="214080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5699;p76">
              <a:extLst>
                <a:ext uri="{FF2B5EF4-FFF2-40B4-BE49-F238E27FC236}">
                  <a16:creationId xmlns:a16="http://schemas.microsoft.com/office/drawing/2014/main" id="{E37C3EC7-F3A2-29E3-DABF-A15236C9351B}"/>
                </a:ext>
              </a:extLst>
            </p:cNvPr>
            <p:cNvSpPr/>
            <p:nvPr/>
          </p:nvSpPr>
          <p:spPr>
            <a:xfrm>
              <a:off x="1615085" y="2180983"/>
              <a:ext cx="299" cy="2009"/>
            </a:xfrm>
            <a:custGeom>
              <a:avLst/>
              <a:gdLst/>
              <a:ahLst/>
              <a:cxnLst/>
              <a:rect l="l" t="t" r="r" b="b"/>
              <a:pathLst>
                <a:path w="22" h="148" extrusionOk="0">
                  <a:moveTo>
                    <a:pt x="21" y="0"/>
                  </a:moveTo>
                  <a:cubicBezTo>
                    <a:pt x="18" y="49"/>
                    <a:pt x="11" y="98"/>
                    <a:pt x="0" y="147"/>
                  </a:cubicBezTo>
                  <a:cubicBezTo>
                    <a:pt x="11" y="98"/>
                    <a:pt x="18" y="49"/>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5700;p76">
              <a:extLst>
                <a:ext uri="{FF2B5EF4-FFF2-40B4-BE49-F238E27FC236}">
                  <a16:creationId xmlns:a16="http://schemas.microsoft.com/office/drawing/2014/main" id="{9A936994-6E3C-D4B1-8C64-69DBB204AD99}"/>
                </a:ext>
              </a:extLst>
            </p:cNvPr>
            <p:cNvSpPr/>
            <p:nvPr/>
          </p:nvSpPr>
          <p:spPr>
            <a:xfrm>
              <a:off x="1595493" y="2161391"/>
              <a:ext cx="964" cy="2770"/>
            </a:xfrm>
            <a:custGeom>
              <a:avLst/>
              <a:gdLst/>
              <a:ahLst/>
              <a:cxnLst/>
              <a:rect l="l" t="t" r="r" b="b"/>
              <a:pathLst>
                <a:path w="71" h="204" extrusionOk="0">
                  <a:moveTo>
                    <a:pt x="1" y="1"/>
                  </a:moveTo>
                  <a:cubicBezTo>
                    <a:pt x="36" y="64"/>
                    <a:pt x="60" y="134"/>
                    <a:pt x="71" y="204"/>
                  </a:cubicBezTo>
                  <a:cubicBezTo>
                    <a:pt x="60" y="134"/>
                    <a:pt x="36" y="6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5701;p76">
              <a:extLst>
                <a:ext uri="{FF2B5EF4-FFF2-40B4-BE49-F238E27FC236}">
                  <a16:creationId xmlns:a16="http://schemas.microsoft.com/office/drawing/2014/main" id="{7DCB85D0-50AF-59EE-4D30-412BC610C12D}"/>
                </a:ext>
              </a:extLst>
            </p:cNvPr>
            <p:cNvSpPr/>
            <p:nvPr/>
          </p:nvSpPr>
          <p:spPr>
            <a:xfrm>
              <a:off x="1543736" y="2212822"/>
              <a:ext cx="4711" cy="3775"/>
            </a:xfrm>
            <a:custGeom>
              <a:avLst/>
              <a:gdLst/>
              <a:ahLst/>
              <a:cxnLst/>
              <a:rect l="l" t="t" r="r" b="b"/>
              <a:pathLst>
                <a:path w="347" h="278" extrusionOk="0">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5702;p76">
              <a:extLst>
                <a:ext uri="{FF2B5EF4-FFF2-40B4-BE49-F238E27FC236}">
                  <a16:creationId xmlns:a16="http://schemas.microsoft.com/office/drawing/2014/main" id="{23D05E14-4AE2-1BAA-2C9B-95456A531F9D}"/>
                </a:ext>
              </a:extLst>
            </p:cNvPr>
            <p:cNvSpPr/>
            <p:nvPr/>
          </p:nvSpPr>
          <p:spPr>
            <a:xfrm>
              <a:off x="1568542" y="2210324"/>
              <a:ext cx="8092" cy="855"/>
            </a:xfrm>
            <a:custGeom>
              <a:avLst/>
              <a:gdLst/>
              <a:ahLst/>
              <a:cxnLst/>
              <a:rect l="l" t="t" r="r" b="b"/>
              <a:pathLst>
                <a:path w="596" h="63" extrusionOk="0">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5703;p76">
              <a:extLst>
                <a:ext uri="{FF2B5EF4-FFF2-40B4-BE49-F238E27FC236}">
                  <a16:creationId xmlns:a16="http://schemas.microsoft.com/office/drawing/2014/main" id="{06FDA15F-AF1B-27AD-361C-8774A0DC7508}"/>
                </a:ext>
              </a:extLst>
            </p:cNvPr>
            <p:cNvSpPr/>
            <p:nvPr/>
          </p:nvSpPr>
          <p:spPr>
            <a:xfrm>
              <a:off x="1530375" y="2180128"/>
              <a:ext cx="163" cy="244"/>
            </a:xfrm>
            <a:custGeom>
              <a:avLst/>
              <a:gdLst/>
              <a:ahLst/>
              <a:cxnLst/>
              <a:rect l="l" t="t" r="r" b="b"/>
              <a:pathLst>
                <a:path w="12" h="18" extrusionOk="0">
                  <a:moveTo>
                    <a:pt x="11" y="18"/>
                  </a:moveTo>
                  <a:cubicBezTo>
                    <a:pt x="8" y="11"/>
                    <a:pt x="4" y="7"/>
                    <a:pt x="1" y="0"/>
                  </a:cubicBezTo>
                  <a:cubicBezTo>
                    <a:pt x="4" y="7"/>
                    <a:pt x="8" y="11"/>
                    <a:pt x="1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5704;p76">
              <a:extLst>
                <a:ext uri="{FF2B5EF4-FFF2-40B4-BE49-F238E27FC236}">
                  <a16:creationId xmlns:a16="http://schemas.microsoft.com/office/drawing/2014/main" id="{E3047F81-15EA-E023-FA9D-E7241F4E144F}"/>
                </a:ext>
              </a:extLst>
            </p:cNvPr>
            <p:cNvSpPr/>
            <p:nvPr/>
          </p:nvSpPr>
          <p:spPr>
            <a:xfrm>
              <a:off x="1527049" y="2176177"/>
              <a:ext cx="2675" cy="3340"/>
            </a:xfrm>
            <a:custGeom>
              <a:avLst/>
              <a:gdLst/>
              <a:ahLst/>
              <a:cxnLst/>
              <a:rect l="l" t="t" r="r" b="b"/>
              <a:pathLst>
                <a:path w="197" h="246" extrusionOk="0">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5705;p76">
              <a:extLst>
                <a:ext uri="{FF2B5EF4-FFF2-40B4-BE49-F238E27FC236}">
                  <a16:creationId xmlns:a16="http://schemas.microsoft.com/office/drawing/2014/main" id="{8A29D0BA-A14B-16D1-23F9-138D6FDC1FB8}"/>
                </a:ext>
              </a:extLst>
            </p:cNvPr>
            <p:cNvSpPr/>
            <p:nvPr/>
          </p:nvSpPr>
          <p:spPr>
            <a:xfrm>
              <a:off x="1540314" y="2216583"/>
              <a:ext cx="3435" cy="1629"/>
            </a:xfrm>
            <a:custGeom>
              <a:avLst/>
              <a:gdLst/>
              <a:ahLst/>
              <a:cxnLst/>
              <a:rect l="l" t="t" r="r" b="b"/>
              <a:pathLst>
                <a:path w="253" h="120" extrusionOk="0">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5706;p76">
              <a:extLst>
                <a:ext uri="{FF2B5EF4-FFF2-40B4-BE49-F238E27FC236}">
                  <a16:creationId xmlns:a16="http://schemas.microsoft.com/office/drawing/2014/main" id="{A8F71DFF-E0FB-0F55-7C17-EA50B2DA8AC5}"/>
                </a:ext>
              </a:extLst>
            </p:cNvPr>
            <p:cNvSpPr/>
            <p:nvPr/>
          </p:nvSpPr>
          <p:spPr>
            <a:xfrm>
              <a:off x="1530565" y="2180413"/>
              <a:ext cx="353" cy="489"/>
            </a:xfrm>
            <a:custGeom>
              <a:avLst/>
              <a:gdLst/>
              <a:ahLst/>
              <a:cxnLst/>
              <a:rect l="l" t="t" r="r" b="b"/>
              <a:pathLst>
                <a:path w="26" h="36" extrusionOk="0">
                  <a:moveTo>
                    <a:pt x="25" y="35"/>
                  </a:moveTo>
                  <a:cubicBezTo>
                    <a:pt x="18" y="25"/>
                    <a:pt x="11" y="11"/>
                    <a:pt x="1" y="0"/>
                  </a:cubicBezTo>
                  <a:cubicBezTo>
                    <a:pt x="11" y="11"/>
                    <a:pt x="18" y="25"/>
                    <a:pt x="25"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5707;p76">
              <a:extLst>
                <a:ext uri="{FF2B5EF4-FFF2-40B4-BE49-F238E27FC236}">
                  <a16:creationId xmlns:a16="http://schemas.microsoft.com/office/drawing/2014/main" id="{7DD2D006-1CF9-546E-2522-282E08DDB57E}"/>
                </a:ext>
              </a:extLst>
            </p:cNvPr>
            <p:cNvSpPr/>
            <p:nvPr/>
          </p:nvSpPr>
          <p:spPr>
            <a:xfrm>
              <a:off x="1540260" y="2217819"/>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5708;p76">
              <a:extLst>
                <a:ext uri="{FF2B5EF4-FFF2-40B4-BE49-F238E27FC236}">
                  <a16:creationId xmlns:a16="http://schemas.microsoft.com/office/drawing/2014/main" id="{3A44ACE2-3942-EC83-27FB-A6DF5D97DAB0}"/>
                </a:ext>
              </a:extLst>
            </p:cNvPr>
            <p:cNvSpPr/>
            <p:nvPr/>
          </p:nvSpPr>
          <p:spPr>
            <a:xfrm>
              <a:off x="1540124" y="2216149"/>
              <a:ext cx="109" cy="1018"/>
            </a:xfrm>
            <a:custGeom>
              <a:avLst/>
              <a:gdLst/>
              <a:ahLst/>
              <a:cxnLst/>
              <a:rect l="l" t="t" r="r" b="b"/>
              <a:pathLst>
                <a:path w="8" h="75" extrusionOk="0">
                  <a:moveTo>
                    <a:pt x="0" y="1"/>
                  </a:moveTo>
                  <a:cubicBezTo>
                    <a:pt x="4" y="25"/>
                    <a:pt x="4" y="50"/>
                    <a:pt x="7" y="74"/>
                  </a:cubicBezTo>
                  <a:cubicBezTo>
                    <a:pt x="7" y="50"/>
                    <a:pt x="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5709;p76">
              <a:extLst>
                <a:ext uri="{FF2B5EF4-FFF2-40B4-BE49-F238E27FC236}">
                  <a16:creationId xmlns:a16="http://schemas.microsoft.com/office/drawing/2014/main" id="{761D66E6-D189-FBD5-3AE5-1F9FAA6AD4B0}"/>
                </a:ext>
              </a:extLst>
            </p:cNvPr>
            <p:cNvSpPr/>
            <p:nvPr/>
          </p:nvSpPr>
          <p:spPr>
            <a:xfrm>
              <a:off x="1540219" y="2217289"/>
              <a:ext cx="54" cy="258"/>
            </a:xfrm>
            <a:custGeom>
              <a:avLst/>
              <a:gdLst/>
              <a:ahLst/>
              <a:cxnLst/>
              <a:rect l="l" t="t" r="r" b="b"/>
              <a:pathLst>
                <a:path w="4" h="19" extrusionOk="0">
                  <a:moveTo>
                    <a:pt x="4" y="1"/>
                  </a:moveTo>
                  <a:cubicBezTo>
                    <a:pt x="0" y="8"/>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5710;p76">
              <a:extLst>
                <a:ext uri="{FF2B5EF4-FFF2-40B4-BE49-F238E27FC236}">
                  <a16:creationId xmlns:a16="http://schemas.microsoft.com/office/drawing/2014/main" id="{439FDAE0-D52E-063B-2E57-6D966CBDEDB9}"/>
                </a:ext>
              </a:extLst>
            </p:cNvPr>
            <p:cNvSpPr/>
            <p:nvPr/>
          </p:nvSpPr>
          <p:spPr>
            <a:xfrm>
              <a:off x="1533512" y="2195335"/>
              <a:ext cx="869" cy="2675"/>
            </a:xfrm>
            <a:custGeom>
              <a:avLst/>
              <a:gdLst/>
              <a:ahLst/>
              <a:cxnLst/>
              <a:rect l="l" t="t" r="r" b="b"/>
              <a:pathLst>
                <a:path w="64" h="197" extrusionOk="0">
                  <a:moveTo>
                    <a:pt x="60" y="0"/>
                  </a:moveTo>
                  <a:cubicBezTo>
                    <a:pt x="64" y="70"/>
                    <a:pt x="43" y="140"/>
                    <a:pt x="1" y="196"/>
                  </a:cubicBezTo>
                  <a:cubicBezTo>
                    <a:pt x="43" y="140"/>
                    <a:pt x="64" y="70"/>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5711;p76">
              <a:extLst>
                <a:ext uri="{FF2B5EF4-FFF2-40B4-BE49-F238E27FC236}">
                  <a16:creationId xmlns:a16="http://schemas.microsoft.com/office/drawing/2014/main" id="{DDD9C6F6-81D8-3A2C-676B-059DE8339193}"/>
                </a:ext>
              </a:extLst>
            </p:cNvPr>
            <p:cNvSpPr/>
            <p:nvPr/>
          </p:nvSpPr>
          <p:spPr>
            <a:xfrm>
              <a:off x="1530090" y="217988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5712;p76">
              <a:extLst>
                <a:ext uri="{FF2B5EF4-FFF2-40B4-BE49-F238E27FC236}">
                  <a16:creationId xmlns:a16="http://schemas.microsoft.com/office/drawing/2014/main" id="{2356F99C-8F4C-8526-149B-BDEA9E3CB717}"/>
                </a:ext>
              </a:extLst>
            </p:cNvPr>
            <p:cNvSpPr/>
            <p:nvPr/>
          </p:nvSpPr>
          <p:spPr>
            <a:xfrm>
              <a:off x="1543355" y="2216108"/>
              <a:ext cx="1100" cy="720"/>
            </a:xfrm>
            <a:custGeom>
              <a:avLst/>
              <a:gdLst/>
              <a:ahLst/>
              <a:cxnLst/>
              <a:rect l="l" t="t" r="r" b="b"/>
              <a:pathLst>
                <a:path w="81" h="53" extrusionOk="0">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5713;p76">
              <a:extLst>
                <a:ext uri="{FF2B5EF4-FFF2-40B4-BE49-F238E27FC236}">
                  <a16:creationId xmlns:a16="http://schemas.microsoft.com/office/drawing/2014/main" id="{57A55FA1-8A43-99A4-A1D1-499A3B4B9F99}"/>
                </a:ext>
              </a:extLst>
            </p:cNvPr>
            <p:cNvSpPr/>
            <p:nvPr/>
          </p:nvSpPr>
          <p:spPr>
            <a:xfrm>
              <a:off x="1579281" y="2208980"/>
              <a:ext cx="109" cy="299"/>
            </a:xfrm>
            <a:custGeom>
              <a:avLst/>
              <a:gdLst/>
              <a:ahLst/>
              <a:cxnLst/>
              <a:rect l="l" t="t" r="r" b="b"/>
              <a:pathLst>
                <a:path w="8" h="22" extrusionOk="0">
                  <a:moveTo>
                    <a:pt x="1" y="2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5714;p76">
              <a:extLst>
                <a:ext uri="{FF2B5EF4-FFF2-40B4-BE49-F238E27FC236}">
                  <a16:creationId xmlns:a16="http://schemas.microsoft.com/office/drawing/2014/main" id="{66C2E82D-87A5-8645-7508-A5C004578B01}"/>
                </a:ext>
              </a:extLst>
            </p:cNvPr>
            <p:cNvSpPr/>
            <p:nvPr/>
          </p:nvSpPr>
          <p:spPr>
            <a:xfrm>
              <a:off x="1579376" y="2208641"/>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5715;p76">
              <a:extLst>
                <a:ext uri="{FF2B5EF4-FFF2-40B4-BE49-F238E27FC236}">
                  <a16:creationId xmlns:a16="http://schemas.microsoft.com/office/drawing/2014/main" id="{D1BD98AA-6C51-1B51-74B8-E9A26AAFD23F}"/>
                </a:ext>
              </a:extLst>
            </p:cNvPr>
            <p:cNvSpPr/>
            <p:nvPr/>
          </p:nvSpPr>
          <p:spPr>
            <a:xfrm>
              <a:off x="1576620" y="2210786"/>
              <a:ext cx="2105" cy="122"/>
            </a:xfrm>
            <a:custGeom>
              <a:avLst/>
              <a:gdLst/>
              <a:ahLst/>
              <a:cxnLst/>
              <a:rect l="l" t="t" r="r" b="b"/>
              <a:pathLst>
                <a:path w="155" h="9" extrusionOk="0">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5716;p76">
              <a:extLst>
                <a:ext uri="{FF2B5EF4-FFF2-40B4-BE49-F238E27FC236}">
                  <a16:creationId xmlns:a16="http://schemas.microsoft.com/office/drawing/2014/main" id="{E6BDB39E-00B1-521E-A39B-44ADF5F82C36}"/>
                </a:ext>
              </a:extLst>
            </p:cNvPr>
            <p:cNvSpPr/>
            <p:nvPr/>
          </p:nvSpPr>
          <p:spPr>
            <a:xfrm>
              <a:off x="1595588" y="2189958"/>
              <a:ext cx="5621" cy="1018"/>
            </a:xfrm>
            <a:custGeom>
              <a:avLst/>
              <a:gdLst/>
              <a:ahLst/>
              <a:cxnLst/>
              <a:rect l="l" t="t" r="r" b="b"/>
              <a:pathLst>
                <a:path w="414" h="75" extrusionOk="0">
                  <a:moveTo>
                    <a:pt x="414" y="1"/>
                  </a:moveTo>
                  <a:cubicBezTo>
                    <a:pt x="263" y="1"/>
                    <a:pt x="116" y="15"/>
                    <a:pt x="1" y="74"/>
                  </a:cubicBezTo>
                  <a:cubicBezTo>
                    <a:pt x="116" y="15"/>
                    <a:pt x="263" y="4"/>
                    <a:pt x="4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5717;p76">
              <a:extLst>
                <a:ext uri="{FF2B5EF4-FFF2-40B4-BE49-F238E27FC236}">
                  <a16:creationId xmlns:a16="http://schemas.microsoft.com/office/drawing/2014/main" id="{A1EF11B7-FCF2-1501-0A2A-814D6B741ECD}"/>
                </a:ext>
              </a:extLst>
            </p:cNvPr>
            <p:cNvSpPr/>
            <p:nvPr/>
          </p:nvSpPr>
          <p:spPr>
            <a:xfrm>
              <a:off x="1611609" y="2192768"/>
              <a:ext cx="774" cy="299"/>
            </a:xfrm>
            <a:custGeom>
              <a:avLst/>
              <a:gdLst/>
              <a:ahLst/>
              <a:cxnLst/>
              <a:rect l="l" t="t" r="r" b="b"/>
              <a:pathLst>
                <a:path w="57" h="22" extrusionOk="0">
                  <a:moveTo>
                    <a:pt x="57" y="0"/>
                  </a:moveTo>
                  <a:cubicBezTo>
                    <a:pt x="39" y="11"/>
                    <a:pt x="18" y="18"/>
                    <a:pt x="1" y="21"/>
                  </a:cubicBezTo>
                  <a:cubicBezTo>
                    <a:pt x="15" y="21"/>
                    <a:pt x="29" y="18"/>
                    <a:pt x="43" y="11"/>
                  </a:cubicBezTo>
                  <a:lnTo>
                    <a:pt x="5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5718;p76">
              <a:extLst>
                <a:ext uri="{FF2B5EF4-FFF2-40B4-BE49-F238E27FC236}">
                  <a16:creationId xmlns:a16="http://schemas.microsoft.com/office/drawing/2014/main" id="{A3834C19-DE03-3D98-C59B-E2AB2FFAF6A8}"/>
                </a:ext>
              </a:extLst>
            </p:cNvPr>
            <p:cNvSpPr/>
            <p:nvPr/>
          </p:nvSpPr>
          <p:spPr>
            <a:xfrm>
              <a:off x="1579526" y="220826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5719;p76">
              <a:extLst>
                <a:ext uri="{FF2B5EF4-FFF2-40B4-BE49-F238E27FC236}">
                  <a16:creationId xmlns:a16="http://schemas.microsoft.com/office/drawing/2014/main" id="{5DF121CA-CFE2-6EB1-E476-03E32D560AD3}"/>
                </a:ext>
              </a:extLst>
            </p:cNvPr>
            <p:cNvSpPr/>
            <p:nvPr/>
          </p:nvSpPr>
          <p:spPr>
            <a:xfrm>
              <a:off x="1612180" y="2192619"/>
              <a:ext cx="394" cy="258"/>
            </a:xfrm>
            <a:custGeom>
              <a:avLst/>
              <a:gdLst/>
              <a:ahLst/>
              <a:cxnLst/>
              <a:rect l="l" t="t" r="r" b="b"/>
              <a:pathLst>
                <a:path w="29" h="19" extrusionOk="0">
                  <a:moveTo>
                    <a:pt x="29" y="1"/>
                  </a:moveTo>
                  <a:lnTo>
                    <a:pt x="29" y="1"/>
                  </a:lnTo>
                  <a:cubicBezTo>
                    <a:pt x="18" y="8"/>
                    <a:pt x="8" y="15"/>
                    <a:pt x="1" y="18"/>
                  </a:cubicBezTo>
                  <a:lnTo>
                    <a:pt x="15" y="1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5720;p76">
              <a:extLst>
                <a:ext uri="{FF2B5EF4-FFF2-40B4-BE49-F238E27FC236}">
                  <a16:creationId xmlns:a16="http://schemas.microsoft.com/office/drawing/2014/main" id="{B5E4A09F-B3AE-0238-BC6F-07E46F464386}"/>
                </a:ext>
              </a:extLst>
            </p:cNvPr>
            <p:cNvSpPr/>
            <p:nvPr/>
          </p:nvSpPr>
          <p:spPr>
            <a:xfrm>
              <a:off x="1575385" y="2210636"/>
              <a:ext cx="1724" cy="204"/>
            </a:xfrm>
            <a:custGeom>
              <a:avLst/>
              <a:gdLst/>
              <a:ahLst/>
              <a:cxnLst/>
              <a:rect l="l" t="t" r="r" b="b"/>
              <a:pathLst>
                <a:path w="127" h="15" extrusionOk="0">
                  <a:moveTo>
                    <a:pt x="1" y="1"/>
                  </a:moveTo>
                  <a:lnTo>
                    <a:pt x="92" y="11"/>
                  </a:lnTo>
                  <a:lnTo>
                    <a:pt x="127" y="15"/>
                  </a:lnTo>
                  <a:lnTo>
                    <a:pt x="127" y="15"/>
                  </a:ln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5721;p76">
              <a:extLst>
                <a:ext uri="{FF2B5EF4-FFF2-40B4-BE49-F238E27FC236}">
                  <a16:creationId xmlns:a16="http://schemas.microsoft.com/office/drawing/2014/main" id="{1E3BADB4-821F-E617-4B94-21FA50C20707}"/>
                </a:ext>
              </a:extLst>
            </p:cNvPr>
            <p:cNvSpPr/>
            <p:nvPr/>
          </p:nvSpPr>
          <p:spPr>
            <a:xfrm>
              <a:off x="1438877" y="2046607"/>
              <a:ext cx="93508" cy="136291"/>
            </a:xfrm>
            <a:custGeom>
              <a:avLst/>
              <a:gdLst/>
              <a:ahLst/>
              <a:cxnLst/>
              <a:rect l="l" t="t" r="r" b="b"/>
              <a:pathLst>
                <a:path w="6887" h="10038" extrusionOk="0">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5722;p76">
              <a:extLst>
                <a:ext uri="{FF2B5EF4-FFF2-40B4-BE49-F238E27FC236}">
                  <a16:creationId xmlns:a16="http://schemas.microsoft.com/office/drawing/2014/main" id="{B76CD5CF-166B-2CB8-416D-C9FA336AB60E}"/>
                </a:ext>
              </a:extLst>
            </p:cNvPr>
            <p:cNvSpPr/>
            <p:nvPr/>
          </p:nvSpPr>
          <p:spPr>
            <a:xfrm>
              <a:off x="1518685" y="2074223"/>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5723;p76">
              <a:extLst>
                <a:ext uri="{FF2B5EF4-FFF2-40B4-BE49-F238E27FC236}">
                  <a16:creationId xmlns:a16="http://schemas.microsoft.com/office/drawing/2014/main" id="{45F6F6AF-9EB3-7D03-F313-FC366F32C25F}"/>
                </a:ext>
              </a:extLst>
            </p:cNvPr>
            <p:cNvSpPr/>
            <p:nvPr/>
          </p:nvSpPr>
          <p:spPr>
            <a:xfrm>
              <a:off x="1517545" y="2074549"/>
              <a:ext cx="299" cy="163"/>
            </a:xfrm>
            <a:custGeom>
              <a:avLst/>
              <a:gdLst/>
              <a:ahLst/>
              <a:cxnLst/>
              <a:rect l="l" t="t" r="r" b="b"/>
              <a:pathLst>
                <a:path w="22" h="12" extrusionOk="0">
                  <a:moveTo>
                    <a:pt x="0" y="1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5724;p76">
              <a:extLst>
                <a:ext uri="{FF2B5EF4-FFF2-40B4-BE49-F238E27FC236}">
                  <a16:creationId xmlns:a16="http://schemas.microsoft.com/office/drawing/2014/main" id="{5B4177C7-EF67-8A33-CBDD-68463F616229}"/>
                </a:ext>
              </a:extLst>
            </p:cNvPr>
            <p:cNvSpPr/>
            <p:nvPr/>
          </p:nvSpPr>
          <p:spPr>
            <a:xfrm>
              <a:off x="1518305" y="2074318"/>
              <a:ext cx="299" cy="54"/>
            </a:xfrm>
            <a:custGeom>
              <a:avLst/>
              <a:gdLst/>
              <a:ahLst/>
              <a:cxnLst/>
              <a:rect l="l" t="t" r="r" b="b"/>
              <a:pathLst>
                <a:path w="22" h="4" extrusionOk="0">
                  <a:moveTo>
                    <a:pt x="0" y="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5725;p76">
              <a:extLst>
                <a:ext uri="{FF2B5EF4-FFF2-40B4-BE49-F238E27FC236}">
                  <a16:creationId xmlns:a16="http://schemas.microsoft.com/office/drawing/2014/main" id="{31A4A149-0BAF-ED61-CBEF-4C6F937124AA}"/>
                </a:ext>
              </a:extLst>
            </p:cNvPr>
            <p:cNvSpPr/>
            <p:nvPr/>
          </p:nvSpPr>
          <p:spPr>
            <a:xfrm>
              <a:off x="1517110" y="207479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5726;p76">
              <a:extLst>
                <a:ext uri="{FF2B5EF4-FFF2-40B4-BE49-F238E27FC236}">
                  <a16:creationId xmlns:a16="http://schemas.microsoft.com/office/drawing/2014/main" id="{624BF80A-04C8-78D8-966C-984A376BDBDD}"/>
                </a:ext>
              </a:extLst>
            </p:cNvPr>
            <p:cNvSpPr/>
            <p:nvPr/>
          </p:nvSpPr>
          <p:spPr>
            <a:xfrm>
              <a:off x="1516594" y="2075024"/>
              <a:ext cx="434" cy="353"/>
            </a:xfrm>
            <a:custGeom>
              <a:avLst/>
              <a:gdLst/>
              <a:ahLst/>
              <a:cxnLst/>
              <a:rect l="l" t="t" r="r" b="b"/>
              <a:pathLst>
                <a:path w="32" h="26" extrusionOk="0">
                  <a:moveTo>
                    <a:pt x="0" y="25"/>
                  </a:moveTo>
                  <a:cubicBezTo>
                    <a:pt x="11" y="15"/>
                    <a:pt x="21" y="8"/>
                    <a:pt x="32" y="1"/>
                  </a:cubicBezTo>
                  <a:cubicBezTo>
                    <a:pt x="21" y="8"/>
                    <a:pt x="11"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5727;p76">
              <a:extLst>
                <a:ext uri="{FF2B5EF4-FFF2-40B4-BE49-F238E27FC236}">
                  <a16:creationId xmlns:a16="http://schemas.microsoft.com/office/drawing/2014/main" id="{4191AFC1-8E67-F7B8-4A39-1E173984C15F}"/>
                </a:ext>
              </a:extLst>
            </p:cNvPr>
            <p:cNvSpPr/>
            <p:nvPr/>
          </p:nvSpPr>
          <p:spPr>
            <a:xfrm>
              <a:off x="1519065" y="207422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5728;p76">
              <a:extLst>
                <a:ext uri="{FF2B5EF4-FFF2-40B4-BE49-F238E27FC236}">
                  <a16:creationId xmlns:a16="http://schemas.microsoft.com/office/drawing/2014/main" id="{13C4A958-D21D-9D6D-11D0-95E1E6D3D932}"/>
                </a:ext>
              </a:extLst>
            </p:cNvPr>
            <p:cNvSpPr/>
            <p:nvPr/>
          </p:nvSpPr>
          <p:spPr>
            <a:xfrm>
              <a:off x="1504184" y="2079356"/>
              <a:ext cx="2349" cy="964"/>
            </a:xfrm>
            <a:custGeom>
              <a:avLst/>
              <a:gdLst/>
              <a:ahLst/>
              <a:cxnLst/>
              <a:rect l="l" t="t" r="r" b="b"/>
              <a:pathLst>
                <a:path w="173" h="71" extrusionOk="0">
                  <a:moveTo>
                    <a:pt x="1" y="70"/>
                  </a:moveTo>
                  <a:cubicBezTo>
                    <a:pt x="60" y="49"/>
                    <a:pt x="120" y="28"/>
                    <a:pt x="172" y="0"/>
                  </a:cubicBezTo>
                  <a:cubicBezTo>
                    <a:pt x="120" y="28"/>
                    <a:pt x="60" y="49"/>
                    <a:pt x="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5729;p76">
              <a:extLst>
                <a:ext uri="{FF2B5EF4-FFF2-40B4-BE49-F238E27FC236}">
                  <a16:creationId xmlns:a16="http://schemas.microsoft.com/office/drawing/2014/main" id="{BA9CFDE4-474D-C10F-BD5F-C6154BC00697}"/>
                </a:ext>
              </a:extLst>
            </p:cNvPr>
            <p:cNvSpPr/>
            <p:nvPr/>
          </p:nvSpPr>
          <p:spPr>
            <a:xfrm>
              <a:off x="1517925" y="2074413"/>
              <a:ext cx="299" cy="109"/>
            </a:xfrm>
            <a:custGeom>
              <a:avLst/>
              <a:gdLst/>
              <a:ahLst/>
              <a:cxnLst/>
              <a:rect l="l" t="t" r="r" b="b"/>
              <a:pathLst>
                <a:path w="22" h="8" extrusionOk="0">
                  <a:moveTo>
                    <a:pt x="0" y="7"/>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5730;p76">
              <a:extLst>
                <a:ext uri="{FF2B5EF4-FFF2-40B4-BE49-F238E27FC236}">
                  <a16:creationId xmlns:a16="http://schemas.microsoft.com/office/drawing/2014/main" id="{E93D71CE-C528-DE57-ECF6-16B68561D801}"/>
                </a:ext>
              </a:extLst>
            </p:cNvPr>
            <p:cNvSpPr/>
            <p:nvPr/>
          </p:nvSpPr>
          <p:spPr>
            <a:xfrm>
              <a:off x="1522052" y="2182355"/>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5731;p76">
              <a:extLst>
                <a:ext uri="{FF2B5EF4-FFF2-40B4-BE49-F238E27FC236}">
                  <a16:creationId xmlns:a16="http://schemas.microsoft.com/office/drawing/2014/main" id="{DF505124-4F57-FFCE-E46B-366E2C123399}"/>
                </a:ext>
              </a:extLst>
            </p:cNvPr>
            <p:cNvSpPr/>
            <p:nvPr/>
          </p:nvSpPr>
          <p:spPr>
            <a:xfrm>
              <a:off x="1518305" y="2072988"/>
              <a:ext cx="394" cy="394"/>
            </a:xfrm>
            <a:custGeom>
              <a:avLst/>
              <a:gdLst/>
              <a:ahLst/>
              <a:cxnLst/>
              <a:rect l="l" t="t" r="r" b="b"/>
              <a:pathLst>
                <a:path w="29" h="29" extrusionOk="0">
                  <a:moveTo>
                    <a:pt x="28" y="28"/>
                  </a:moveTo>
                  <a:cubicBezTo>
                    <a:pt x="18" y="21"/>
                    <a:pt x="11" y="11"/>
                    <a:pt x="0" y="0"/>
                  </a:cubicBezTo>
                  <a:cubicBezTo>
                    <a:pt x="11" y="11"/>
                    <a:pt x="18" y="21"/>
                    <a:pt x="28"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5732;p76">
              <a:extLst>
                <a:ext uri="{FF2B5EF4-FFF2-40B4-BE49-F238E27FC236}">
                  <a16:creationId xmlns:a16="http://schemas.microsoft.com/office/drawing/2014/main" id="{60933B30-5C78-46E0-E543-67F1D7F506CB}"/>
                </a:ext>
              </a:extLst>
            </p:cNvPr>
            <p:cNvSpPr/>
            <p:nvPr/>
          </p:nvSpPr>
          <p:spPr>
            <a:xfrm>
              <a:off x="1485176" y="204622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5733;p76">
              <a:extLst>
                <a:ext uri="{FF2B5EF4-FFF2-40B4-BE49-F238E27FC236}">
                  <a16:creationId xmlns:a16="http://schemas.microsoft.com/office/drawing/2014/main" id="{27EE0B8C-6B42-8120-7DF1-06A48188D39F}"/>
                </a:ext>
              </a:extLst>
            </p:cNvPr>
            <p:cNvSpPr/>
            <p:nvPr/>
          </p:nvSpPr>
          <p:spPr>
            <a:xfrm>
              <a:off x="1485692"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5734;p76">
              <a:extLst>
                <a:ext uri="{FF2B5EF4-FFF2-40B4-BE49-F238E27FC236}">
                  <a16:creationId xmlns:a16="http://schemas.microsoft.com/office/drawing/2014/main" id="{D5EE9814-806A-0B4D-D75D-21A565F57D44}"/>
                </a:ext>
              </a:extLst>
            </p:cNvPr>
            <p:cNvSpPr/>
            <p:nvPr/>
          </p:nvSpPr>
          <p:spPr>
            <a:xfrm>
              <a:off x="1486411" y="204626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5735;p76">
              <a:extLst>
                <a:ext uri="{FF2B5EF4-FFF2-40B4-BE49-F238E27FC236}">
                  <a16:creationId xmlns:a16="http://schemas.microsoft.com/office/drawing/2014/main" id="{DB9F6807-7D03-4FDD-84E6-CB46432D7F59}"/>
                </a:ext>
              </a:extLst>
            </p:cNvPr>
            <p:cNvSpPr/>
            <p:nvPr/>
          </p:nvSpPr>
          <p:spPr>
            <a:xfrm>
              <a:off x="1486982"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5736;p76">
              <a:extLst>
                <a:ext uri="{FF2B5EF4-FFF2-40B4-BE49-F238E27FC236}">
                  <a16:creationId xmlns:a16="http://schemas.microsoft.com/office/drawing/2014/main" id="{3FEF4882-92C0-67DF-4133-96910A3150C5}"/>
                </a:ext>
              </a:extLst>
            </p:cNvPr>
            <p:cNvSpPr/>
            <p:nvPr/>
          </p:nvSpPr>
          <p:spPr>
            <a:xfrm>
              <a:off x="1486506" y="2046322"/>
              <a:ext cx="109" cy="14"/>
            </a:xfrm>
            <a:custGeom>
              <a:avLst/>
              <a:gdLst/>
              <a:ahLst/>
              <a:cxnLst/>
              <a:rect l="l" t="t" r="r" b="b"/>
              <a:pathLst>
                <a:path w="8" h="1" extrusionOk="0">
                  <a:moveTo>
                    <a:pt x="7"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5737;p76">
              <a:extLst>
                <a:ext uri="{FF2B5EF4-FFF2-40B4-BE49-F238E27FC236}">
                  <a16:creationId xmlns:a16="http://schemas.microsoft.com/office/drawing/2014/main" id="{EA959440-967E-5644-8A76-A2C551112B8D}"/>
                </a:ext>
              </a:extLst>
            </p:cNvPr>
            <p:cNvSpPr/>
            <p:nvPr/>
          </p:nvSpPr>
          <p:spPr>
            <a:xfrm>
              <a:off x="1486792" y="2046417"/>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5738;p76">
              <a:extLst>
                <a:ext uri="{FF2B5EF4-FFF2-40B4-BE49-F238E27FC236}">
                  <a16:creationId xmlns:a16="http://schemas.microsoft.com/office/drawing/2014/main" id="{018A8A08-79BD-12C5-53EC-801EECC6E867}"/>
                </a:ext>
              </a:extLst>
            </p:cNvPr>
            <p:cNvSpPr/>
            <p:nvPr/>
          </p:nvSpPr>
          <p:spPr>
            <a:xfrm>
              <a:off x="1486887" y="2046457"/>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5739;p76">
              <a:extLst>
                <a:ext uri="{FF2B5EF4-FFF2-40B4-BE49-F238E27FC236}">
                  <a16:creationId xmlns:a16="http://schemas.microsoft.com/office/drawing/2014/main" id="{3AC0EEAF-4B76-2CB4-A2E2-CF0DBE3FAE70}"/>
                </a:ext>
              </a:extLst>
            </p:cNvPr>
            <p:cNvSpPr/>
            <p:nvPr/>
          </p:nvSpPr>
          <p:spPr>
            <a:xfrm>
              <a:off x="1517965" y="2072513"/>
              <a:ext cx="299" cy="434"/>
            </a:xfrm>
            <a:custGeom>
              <a:avLst/>
              <a:gdLst/>
              <a:ahLst/>
              <a:cxnLst/>
              <a:rect l="l" t="t" r="r" b="b"/>
              <a:pathLst>
                <a:path w="22" h="32" extrusionOk="0">
                  <a:moveTo>
                    <a:pt x="22" y="32"/>
                  </a:moveTo>
                  <a:cubicBezTo>
                    <a:pt x="15" y="21"/>
                    <a:pt x="8" y="11"/>
                    <a:pt x="1" y="0"/>
                  </a:cubicBezTo>
                  <a:cubicBezTo>
                    <a:pt x="8" y="11"/>
                    <a:pt x="15" y="21"/>
                    <a:pt x="2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5740;p76">
              <a:extLst>
                <a:ext uri="{FF2B5EF4-FFF2-40B4-BE49-F238E27FC236}">
                  <a16:creationId xmlns:a16="http://schemas.microsoft.com/office/drawing/2014/main" id="{62DD88A1-1AEF-E48E-7752-05E791B1E365}"/>
                </a:ext>
              </a:extLst>
            </p:cNvPr>
            <p:cNvSpPr/>
            <p:nvPr/>
          </p:nvSpPr>
          <p:spPr>
            <a:xfrm>
              <a:off x="1484171" y="204626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5741;p76">
              <a:extLst>
                <a:ext uri="{FF2B5EF4-FFF2-40B4-BE49-F238E27FC236}">
                  <a16:creationId xmlns:a16="http://schemas.microsoft.com/office/drawing/2014/main" id="{9DABAC04-B970-E0FE-227A-7D08EF899DE7}"/>
                </a:ext>
              </a:extLst>
            </p:cNvPr>
            <p:cNvSpPr/>
            <p:nvPr/>
          </p:nvSpPr>
          <p:spPr>
            <a:xfrm>
              <a:off x="1485407" y="204622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5742;p76">
              <a:extLst>
                <a:ext uri="{FF2B5EF4-FFF2-40B4-BE49-F238E27FC236}">
                  <a16:creationId xmlns:a16="http://schemas.microsoft.com/office/drawing/2014/main" id="{6C912446-4AEF-3C03-0B87-DB372456B933}"/>
                </a:ext>
              </a:extLst>
            </p:cNvPr>
            <p:cNvSpPr/>
            <p:nvPr/>
          </p:nvSpPr>
          <p:spPr>
            <a:xfrm>
              <a:off x="1483655" y="204636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5743;p76">
              <a:extLst>
                <a:ext uri="{FF2B5EF4-FFF2-40B4-BE49-F238E27FC236}">
                  <a16:creationId xmlns:a16="http://schemas.microsoft.com/office/drawing/2014/main" id="{47AAA839-2D84-1925-A2B4-B6DC05936565}"/>
                </a:ext>
              </a:extLst>
            </p:cNvPr>
            <p:cNvSpPr/>
            <p:nvPr/>
          </p:nvSpPr>
          <p:spPr>
            <a:xfrm>
              <a:off x="1482800" y="2046417"/>
              <a:ext cx="584" cy="109"/>
            </a:xfrm>
            <a:custGeom>
              <a:avLst/>
              <a:gdLst/>
              <a:ahLst/>
              <a:cxnLst/>
              <a:rect l="l" t="t" r="r" b="b"/>
              <a:pathLst>
                <a:path w="43" h="8" extrusionOk="0">
                  <a:moveTo>
                    <a:pt x="0" y="7"/>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5744;p76">
              <a:extLst>
                <a:ext uri="{FF2B5EF4-FFF2-40B4-BE49-F238E27FC236}">
                  <a16:creationId xmlns:a16="http://schemas.microsoft.com/office/drawing/2014/main" id="{CD4528CB-9E7F-0684-8384-8533363FF488}"/>
                </a:ext>
              </a:extLst>
            </p:cNvPr>
            <p:cNvSpPr/>
            <p:nvPr/>
          </p:nvSpPr>
          <p:spPr>
            <a:xfrm>
              <a:off x="1519201" y="2073789"/>
              <a:ext cx="543" cy="353"/>
            </a:xfrm>
            <a:custGeom>
              <a:avLst/>
              <a:gdLst/>
              <a:ahLst/>
              <a:cxnLst/>
              <a:rect l="l" t="t" r="r" b="b"/>
              <a:pathLst>
                <a:path w="40" h="26" extrusionOk="0">
                  <a:moveTo>
                    <a:pt x="39" y="25"/>
                  </a:moveTo>
                  <a:cubicBezTo>
                    <a:pt x="25" y="18"/>
                    <a:pt x="15" y="8"/>
                    <a:pt x="1" y="1"/>
                  </a:cubicBezTo>
                  <a:cubicBezTo>
                    <a:pt x="15" y="8"/>
                    <a:pt x="25" y="18"/>
                    <a:pt x="3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5745;p76">
              <a:extLst>
                <a:ext uri="{FF2B5EF4-FFF2-40B4-BE49-F238E27FC236}">
                  <a16:creationId xmlns:a16="http://schemas.microsoft.com/office/drawing/2014/main" id="{8EED374F-4306-6E97-1346-63F24677897C}"/>
                </a:ext>
              </a:extLst>
            </p:cNvPr>
            <p:cNvSpPr/>
            <p:nvPr/>
          </p:nvSpPr>
          <p:spPr>
            <a:xfrm>
              <a:off x="1510606" y="2062248"/>
              <a:ext cx="1249" cy="299"/>
            </a:xfrm>
            <a:custGeom>
              <a:avLst/>
              <a:gdLst/>
              <a:ahLst/>
              <a:cxnLst/>
              <a:rect l="l" t="t" r="r" b="b"/>
              <a:pathLst>
                <a:path w="92" h="22" extrusionOk="0">
                  <a:moveTo>
                    <a:pt x="0" y="0"/>
                  </a:moveTo>
                  <a:cubicBezTo>
                    <a:pt x="32" y="0"/>
                    <a:pt x="63" y="7"/>
                    <a:pt x="91" y="21"/>
                  </a:cubicBezTo>
                  <a:cubicBezTo>
                    <a:pt x="63" y="7"/>
                    <a:pt x="32"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5746;p76">
              <a:extLst>
                <a:ext uri="{FF2B5EF4-FFF2-40B4-BE49-F238E27FC236}">
                  <a16:creationId xmlns:a16="http://schemas.microsoft.com/office/drawing/2014/main" id="{CC264490-7006-081C-99D9-0F7FDF87886F}"/>
                </a:ext>
              </a:extLst>
            </p:cNvPr>
            <p:cNvSpPr/>
            <p:nvPr/>
          </p:nvSpPr>
          <p:spPr>
            <a:xfrm>
              <a:off x="1518726" y="2073463"/>
              <a:ext cx="448" cy="299"/>
            </a:xfrm>
            <a:custGeom>
              <a:avLst/>
              <a:gdLst/>
              <a:ahLst/>
              <a:cxnLst/>
              <a:rect l="l" t="t" r="r" b="b"/>
              <a:pathLst>
                <a:path w="33" h="22" extrusionOk="0">
                  <a:moveTo>
                    <a:pt x="32" y="21"/>
                  </a:moveTo>
                  <a:cubicBezTo>
                    <a:pt x="22" y="14"/>
                    <a:pt x="11" y="7"/>
                    <a:pt x="1" y="0"/>
                  </a:cubicBezTo>
                  <a:cubicBezTo>
                    <a:pt x="11" y="7"/>
                    <a:pt x="22" y="14"/>
                    <a:pt x="32"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5747;p76">
              <a:extLst>
                <a:ext uri="{FF2B5EF4-FFF2-40B4-BE49-F238E27FC236}">
                  <a16:creationId xmlns:a16="http://schemas.microsoft.com/office/drawing/2014/main" id="{D0E8AD76-46DA-5A17-32C4-FE4EB732CB73}"/>
                </a:ext>
              </a:extLst>
            </p:cNvPr>
            <p:cNvSpPr/>
            <p:nvPr/>
          </p:nvSpPr>
          <p:spPr>
            <a:xfrm>
              <a:off x="1484646" y="204626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5748;p76">
              <a:extLst>
                <a:ext uri="{FF2B5EF4-FFF2-40B4-BE49-F238E27FC236}">
                  <a16:creationId xmlns:a16="http://schemas.microsoft.com/office/drawing/2014/main" id="{B59AB682-0F51-96CD-6AEB-BC2177F041EA}"/>
                </a:ext>
              </a:extLst>
            </p:cNvPr>
            <p:cNvSpPr/>
            <p:nvPr/>
          </p:nvSpPr>
          <p:spPr>
            <a:xfrm>
              <a:off x="1486642" y="2046362"/>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5749;p76">
              <a:extLst>
                <a:ext uri="{FF2B5EF4-FFF2-40B4-BE49-F238E27FC236}">
                  <a16:creationId xmlns:a16="http://schemas.microsoft.com/office/drawing/2014/main" id="{2474EC1E-1A5B-C7F6-DA49-4473C2C37055}"/>
                </a:ext>
              </a:extLst>
            </p:cNvPr>
            <p:cNvSpPr/>
            <p:nvPr/>
          </p:nvSpPr>
          <p:spPr>
            <a:xfrm>
              <a:off x="1526003" y="2172945"/>
              <a:ext cx="394" cy="299"/>
            </a:xfrm>
            <a:custGeom>
              <a:avLst/>
              <a:gdLst/>
              <a:ahLst/>
              <a:cxnLst/>
              <a:rect l="l" t="t" r="r" b="b"/>
              <a:pathLst>
                <a:path w="29" h="22" extrusionOk="0">
                  <a:moveTo>
                    <a:pt x="29" y="1"/>
                  </a:moveTo>
                  <a:cubicBezTo>
                    <a:pt x="18" y="8"/>
                    <a:pt x="11" y="15"/>
                    <a:pt x="1" y="22"/>
                  </a:cubicBezTo>
                  <a:cubicBezTo>
                    <a:pt x="11" y="15"/>
                    <a:pt x="18" y="8"/>
                    <a:pt x="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5750;p76">
              <a:extLst>
                <a:ext uri="{FF2B5EF4-FFF2-40B4-BE49-F238E27FC236}">
                  <a16:creationId xmlns:a16="http://schemas.microsoft.com/office/drawing/2014/main" id="{E9BFA68A-1F69-1A22-CE7F-E2A1DAD2F137}"/>
                </a:ext>
              </a:extLst>
            </p:cNvPr>
            <p:cNvSpPr/>
            <p:nvPr/>
          </p:nvSpPr>
          <p:spPr>
            <a:xfrm>
              <a:off x="1525677" y="2173325"/>
              <a:ext cx="299" cy="353"/>
            </a:xfrm>
            <a:custGeom>
              <a:avLst/>
              <a:gdLst/>
              <a:ahLst/>
              <a:cxnLst/>
              <a:rect l="l" t="t" r="r" b="b"/>
              <a:pathLst>
                <a:path w="22" h="26" extrusionOk="0">
                  <a:moveTo>
                    <a:pt x="0" y="25"/>
                  </a:moveTo>
                  <a:cubicBezTo>
                    <a:pt x="7" y="15"/>
                    <a:pt x="14" y="8"/>
                    <a:pt x="21" y="1"/>
                  </a:cubicBezTo>
                  <a:cubicBezTo>
                    <a:pt x="14" y="8"/>
                    <a:pt x="7" y="1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5751;p76">
              <a:extLst>
                <a:ext uri="{FF2B5EF4-FFF2-40B4-BE49-F238E27FC236}">
                  <a16:creationId xmlns:a16="http://schemas.microsoft.com/office/drawing/2014/main" id="{1EB6BB63-FB49-CE5F-115C-C1CBA5B5C7DA}"/>
                </a:ext>
              </a:extLst>
            </p:cNvPr>
            <p:cNvSpPr/>
            <p:nvPr/>
          </p:nvSpPr>
          <p:spPr>
            <a:xfrm>
              <a:off x="1529425" y="21325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5752;p76">
              <a:extLst>
                <a:ext uri="{FF2B5EF4-FFF2-40B4-BE49-F238E27FC236}">
                  <a16:creationId xmlns:a16="http://schemas.microsoft.com/office/drawing/2014/main" id="{AB733BCA-9462-C010-7669-03F08167564A}"/>
                </a:ext>
              </a:extLst>
            </p:cNvPr>
            <p:cNvSpPr/>
            <p:nvPr/>
          </p:nvSpPr>
          <p:spPr>
            <a:xfrm>
              <a:off x="1527714" y="2129212"/>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5753;p76">
              <a:extLst>
                <a:ext uri="{FF2B5EF4-FFF2-40B4-BE49-F238E27FC236}">
                  <a16:creationId xmlns:a16="http://schemas.microsoft.com/office/drawing/2014/main" id="{DE343C9B-BCBE-F7C1-4B16-638C03E77DF7}"/>
                </a:ext>
              </a:extLst>
            </p:cNvPr>
            <p:cNvSpPr/>
            <p:nvPr/>
          </p:nvSpPr>
          <p:spPr>
            <a:xfrm>
              <a:off x="1527049" y="2127787"/>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5754;p76">
              <a:extLst>
                <a:ext uri="{FF2B5EF4-FFF2-40B4-BE49-F238E27FC236}">
                  <a16:creationId xmlns:a16="http://schemas.microsoft.com/office/drawing/2014/main" id="{A6D1BF0A-2664-AEAE-2AC9-A3311A26F086}"/>
                </a:ext>
              </a:extLst>
            </p:cNvPr>
            <p:cNvSpPr/>
            <p:nvPr/>
          </p:nvSpPr>
          <p:spPr>
            <a:xfrm>
              <a:off x="1527388" y="2128452"/>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5755;p76">
              <a:extLst>
                <a:ext uri="{FF2B5EF4-FFF2-40B4-BE49-F238E27FC236}">
                  <a16:creationId xmlns:a16="http://schemas.microsoft.com/office/drawing/2014/main" id="{CFCD6292-2F25-982D-7EDE-B2FF2944462E}"/>
                </a:ext>
              </a:extLst>
            </p:cNvPr>
            <p:cNvSpPr/>
            <p:nvPr/>
          </p:nvSpPr>
          <p:spPr>
            <a:xfrm>
              <a:off x="1525202" y="2175661"/>
              <a:ext cx="54" cy="339"/>
            </a:xfrm>
            <a:custGeom>
              <a:avLst/>
              <a:gdLst/>
              <a:ahLst/>
              <a:cxnLst/>
              <a:rect l="l" t="t" r="r" b="b"/>
              <a:pathLst>
                <a:path w="4" h="25" extrusionOk="0">
                  <a:moveTo>
                    <a:pt x="0" y="0"/>
                  </a:moveTo>
                  <a:lnTo>
                    <a:pt x="0" y="25"/>
                  </a:lnTo>
                  <a:cubicBezTo>
                    <a:pt x="4" y="18"/>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5756;p76">
              <a:extLst>
                <a:ext uri="{FF2B5EF4-FFF2-40B4-BE49-F238E27FC236}">
                  <a16:creationId xmlns:a16="http://schemas.microsoft.com/office/drawing/2014/main" id="{1D64F2D4-B59D-6167-5E99-D6E32D5749E8}"/>
                </a:ext>
              </a:extLst>
            </p:cNvPr>
            <p:cNvSpPr/>
            <p:nvPr/>
          </p:nvSpPr>
          <p:spPr>
            <a:xfrm>
              <a:off x="1525243" y="2176041"/>
              <a:ext cx="14" cy="394"/>
            </a:xfrm>
            <a:custGeom>
              <a:avLst/>
              <a:gdLst/>
              <a:ahLst/>
              <a:cxnLst/>
              <a:rect l="l" t="t" r="r" b="b"/>
              <a:pathLst>
                <a:path w="1" h="29" extrusionOk="0">
                  <a:moveTo>
                    <a:pt x="1" y="0"/>
                  </a:moveTo>
                  <a:cubicBezTo>
                    <a:pt x="1" y="11"/>
                    <a:pt x="1" y="21"/>
                    <a:pt x="1" y="28"/>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5757;p76">
              <a:extLst>
                <a:ext uri="{FF2B5EF4-FFF2-40B4-BE49-F238E27FC236}">
                  <a16:creationId xmlns:a16="http://schemas.microsoft.com/office/drawing/2014/main" id="{BE5CE5A9-C2B0-E3A3-BC21-0535DFC7EFC3}"/>
                </a:ext>
              </a:extLst>
            </p:cNvPr>
            <p:cNvSpPr/>
            <p:nvPr/>
          </p:nvSpPr>
          <p:spPr>
            <a:xfrm>
              <a:off x="1528094" y="2129973"/>
              <a:ext cx="163" cy="299"/>
            </a:xfrm>
            <a:custGeom>
              <a:avLst/>
              <a:gdLst/>
              <a:ahLst/>
              <a:cxnLst/>
              <a:rect l="l" t="t" r="r" b="b"/>
              <a:pathLst>
                <a:path w="12" h="22" extrusionOk="0">
                  <a:moveTo>
                    <a:pt x="1" y="1"/>
                  </a:moveTo>
                  <a:lnTo>
                    <a:pt x="1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5758;p76">
              <a:extLst>
                <a:ext uri="{FF2B5EF4-FFF2-40B4-BE49-F238E27FC236}">
                  <a16:creationId xmlns:a16="http://schemas.microsoft.com/office/drawing/2014/main" id="{11355B8E-EC81-5BF8-1730-BAF4A1C34985}"/>
                </a:ext>
              </a:extLst>
            </p:cNvPr>
            <p:cNvSpPr/>
            <p:nvPr/>
          </p:nvSpPr>
          <p:spPr>
            <a:xfrm>
              <a:off x="1525243" y="2174615"/>
              <a:ext cx="68" cy="434"/>
            </a:xfrm>
            <a:custGeom>
              <a:avLst/>
              <a:gdLst/>
              <a:ahLst/>
              <a:cxnLst/>
              <a:rect l="l" t="t" r="r" b="b"/>
              <a:pathLst>
                <a:path w="5" h="32" extrusionOk="0">
                  <a:moveTo>
                    <a:pt x="4" y="0"/>
                  </a:moveTo>
                  <a:cubicBezTo>
                    <a:pt x="4" y="11"/>
                    <a:pt x="1" y="21"/>
                    <a:pt x="1" y="32"/>
                  </a:cubicBezTo>
                  <a:cubicBezTo>
                    <a:pt x="1"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5759;p76">
              <a:extLst>
                <a:ext uri="{FF2B5EF4-FFF2-40B4-BE49-F238E27FC236}">
                  <a16:creationId xmlns:a16="http://schemas.microsoft.com/office/drawing/2014/main" id="{E4F9C78D-D0BF-7998-4E94-E8717224E5C9}"/>
                </a:ext>
              </a:extLst>
            </p:cNvPr>
            <p:cNvSpPr/>
            <p:nvPr/>
          </p:nvSpPr>
          <p:spPr>
            <a:xfrm>
              <a:off x="1525297" y="2174181"/>
              <a:ext cx="149" cy="394"/>
            </a:xfrm>
            <a:custGeom>
              <a:avLst/>
              <a:gdLst/>
              <a:ahLst/>
              <a:cxnLst/>
              <a:rect l="l" t="t" r="r" b="b"/>
              <a:pathLst>
                <a:path w="11" h="29" extrusionOk="0">
                  <a:moveTo>
                    <a:pt x="11" y="1"/>
                  </a:moveTo>
                  <a:cubicBezTo>
                    <a:pt x="7" y="8"/>
                    <a:pt x="4" y="18"/>
                    <a:pt x="0" y="29"/>
                  </a:cubicBezTo>
                  <a:cubicBezTo>
                    <a:pt x="4" y="18"/>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5760;p76">
              <a:extLst>
                <a:ext uri="{FF2B5EF4-FFF2-40B4-BE49-F238E27FC236}">
                  <a16:creationId xmlns:a16="http://schemas.microsoft.com/office/drawing/2014/main" id="{33810F19-8FDA-F1B5-ABB0-0DB5EFB00DE1}"/>
                </a:ext>
              </a:extLst>
            </p:cNvPr>
            <p:cNvSpPr/>
            <p:nvPr/>
          </p:nvSpPr>
          <p:spPr>
            <a:xfrm>
              <a:off x="1525433" y="2173706"/>
              <a:ext cx="204" cy="448"/>
            </a:xfrm>
            <a:custGeom>
              <a:avLst/>
              <a:gdLst/>
              <a:ahLst/>
              <a:cxnLst/>
              <a:rect l="l" t="t" r="r" b="b"/>
              <a:pathLst>
                <a:path w="15" h="33" extrusionOk="0">
                  <a:moveTo>
                    <a:pt x="15" y="1"/>
                  </a:moveTo>
                  <a:cubicBezTo>
                    <a:pt x="11" y="11"/>
                    <a:pt x="4" y="22"/>
                    <a:pt x="1" y="32"/>
                  </a:cubicBezTo>
                  <a:cubicBezTo>
                    <a:pt x="4" y="22"/>
                    <a:pt x="11" y="11"/>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5761;p76">
              <a:extLst>
                <a:ext uri="{FF2B5EF4-FFF2-40B4-BE49-F238E27FC236}">
                  <a16:creationId xmlns:a16="http://schemas.microsoft.com/office/drawing/2014/main" id="{1E95CC2E-3857-E8B1-DD17-28DAEDC43E50}"/>
                </a:ext>
              </a:extLst>
            </p:cNvPr>
            <p:cNvSpPr/>
            <p:nvPr/>
          </p:nvSpPr>
          <p:spPr>
            <a:xfrm>
              <a:off x="1528950" y="2131683"/>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5762;p76">
              <a:extLst>
                <a:ext uri="{FF2B5EF4-FFF2-40B4-BE49-F238E27FC236}">
                  <a16:creationId xmlns:a16="http://schemas.microsoft.com/office/drawing/2014/main" id="{7D2DDEA8-017C-C809-91D8-A77EB5775F35}"/>
                </a:ext>
              </a:extLst>
            </p:cNvPr>
            <p:cNvSpPr/>
            <p:nvPr/>
          </p:nvSpPr>
          <p:spPr>
            <a:xfrm>
              <a:off x="1525202" y="2175131"/>
              <a:ext cx="54" cy="448"/>
            </a:xfrm>
            <a:custGeom>
              <a:avLst/>
              <a:gdLst/>
              <a:ahLst/>
              <a:cxnLst/>
              <a:rect l="l" t="t" r="r" b="b"/>
              <a:pathLst>
                <a:path w="4" h="33" extrusionOk="0">
                  <a:moveTo>
                    <a:pt x="0" y="1"/>
                  </a:moveTo>
                  <a:lnTo>
                    <a:pt x="0" y="32"/>
                  </a:lnTo>
                  <a:cubicBezTo>
                    <a:pt x="0" y="22"/>
                    <a:pt x="4"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5763;p76">
              <a:extLst>
                <a:ext uri="{FF2B5EF4-FFF2-40B4-BE49-F238E27FC236}">
                  <a16:creationId xmlns:a16="http://schemas.microsoft.com/office/drawing/2014/main" id="{F93D246D-32FD-EAE1-FA34-2B89222807A5}"/>
                </a:ext>
              </a:extLst>
            </p:cNvPr>
            <p:cNvSpPr/>
            <p:nvPr/>
          </p:nvSpPr>
          <p:spPr>
            <a:xfrm>
              <a:off x="1528529" y="2130787"/>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5764;p76">
              <a:extLst>
                <a:ext uri="{FF2B5EF4-FFF2-40B4-BE49-F238E27FC236}">
                  <a16:creationId xmlns:a16="http://schemas.microsoft.com/office/drawing/2014/main" id="{7F6E74AB-3F10-C7C7-7DB4-7F9BA50A7FCF}"/>
                </a:ext>
              </a:extLst>
            </p:cNvPr>
            <p:cNvSpPr/>
            <p:nvPr/>
          </p:nvSpPr>
          <p:spPr>
            <a:xfrm>
              <a:off x="1499201" y="1953967"/>
              <a:ext cx="99781" cy="84031"/>
            </a:xfrm>
            <a:custGeom>
              <a:avLst/>
              <a:gdLst/>
              <a:ahLst/>
              <a:cxnLst/>
              <a:rect l="l" t="t" r="r" b="b"/>
              <a:pathLst>
                <a:path w="7349" h="6189" extrusionOk="0">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5765;p76">
              <a:extLst>
                <a:ext uri="{FF2B5EF4-FFF2-40B4-BE49-F238E27FC236}">
                  <a16:creationId xmlns:a16="http://schemas.microsoft.com/office/drawing/2014/main" id="{8D82B9FF-AF67-21B0-8F7E-4A7058A1CD4D}"/>
                </a:ext>
              </a:extLst>
            </p:cNvPr>
            <p:cNvSpPr/>
            <p:nvPr/>
          </p:nvSpPr>
          <p:spPr>
            <a:xfrm>
              <a:off x="1578575" y="2011862"/>
              <a:ext cx="4915" cy="1385"/>
            </a:xfrm>
            <a:custGeom>
              <a:avLst/>
              <a:gdLst/>
              <a:ahLst/>
              <a:cxnLst/>
              <a:rect l="l" t="t" r="r" b="b"/>
              <a:pathLst>
                <a:path w="362" h="102" extrusionOk="0">
                  <a:moveTo>
                    <a:pt x="0" y="102"/>
                  </a:moveTo>
                  <a:cubicBezTo>
                    <a:pt x="105" y="28"/>
                    <a:pt x="235" y="0"/>
                    <a:pt x="361" y="28"/>
                  </a:cubicBezTo>
                  <a:cubicBezTo>
                    <a:pt x="235" y="0"/>
                    <a:pt x="105" y="28"/>
                    <a:pt x="0"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5766;p76">
              <a:extLst>
                <a:ext uri="{FF2B5EF4-FFF2-40B4-BE49-F238E27FC236}">
                  <a16:creationId xmlns:a16="http://schemas.microsoft.com/office/drawing/2014/main" id="{007A56A1-5607-F592-6FDD-C7FABE62BC21}"/>
                </a:ext>
              </a:extLst>
            </p:cNvPr>
            <p:cNvSpPr/>
            <p:nvPr/>
          </p:nvSpPr>
          <p:spPr>
            <a:xfrm>
              <a:off x="1547062" y="2032676"/>
              <a:ext cx="489" cy="774"/>
            </a:xfrm>
            <a:custGeom>
              <a:avLst/>
              <a:gdLst/>
              <a:ahLst/>
              <a:cxnLst/>
              <a:rect l="l" t="t" r="r" b="b"/>
              <a:pathLst>
                <a:path w="36" h="57" extrusionOk="0">
                  <a:moveTo>
                    <a:pt x="35" y="57"/>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5767;p76">
              <a:extLst>
                <a:ext uri="{FF2B5EF4-FFF2-40B4-BE49-F238E27FC236}">
                  <a16:creationId xmlns:a16="http://schemas.microsoft.com/office/drawing/2014/main" id="{41BFA875-A5F2-F635-6658-5DCC586A4E68}"/>
                </a:ext>
              </a:extLst>
            </p:cNvPr>
            <p:cNvSpPr/>
            <p:nvPr/>
          </p:nvSpPr>
          <p:spPr>
            <a:xfrm>
              <a:off x="1557381" y="2036817"/>
              <a:ext cx="625" cy="339"/>
            </a:xfrm>
            <a:custGeom>
              <a:avLst/>
              <a:gdLst/>
              <a:ahLst/>
              <a:cxnLst/>
              <a:rect l="l" t="t" r="r" b="b"/>
              <a:pathLst>
                <a:path w="46" h="25" extrusionOk="0">
                  <a:moveTo>
                    <a:pt x="0" y="0"/>
                  </a:moveTo>
                  <a:cubicBezTo>
                    <a:pt x="14" y="7"/>
                    <a:pt x="28" y="14"/>
                    <a:pt x="39" y="21"/>
                  </a:cubicBezTo>
                  <a:lnTo>
                    <a:pt x="46" y="25"/>
                  </a:lnTo>
                  <a:lnTo>
                    <a:pt x="39" y="21"/>
                  </a:lnTo>
                  <a:cubicBezTo>
                    <a:pt x="28" y="14"/>
                    <a:pt x="1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5768;p76">
              <a:extLst>
                <a:ext uri="{FF2B5EF4-FFF2-40B4-BE49-F238E27FC236}">
                  <a16:creationId xmlns:a16="http://schemas.microsoft.com/office/drawing/2014/main" id="{B2F2DDA9-DB32-D6EE-0FFC-1AA12F651B3B}"/>
                </a:ext>
              </a:extLst>
            </p:cNvPr>
            <p:cNvSpPr/>
            <p:nvPr/>
          </p:nvSpPr>
          <p:spPr>
            <a:xfrm>
              <a:off x="1592316" y="2006960"/>
              <a:ext cx="1100" cy="1684"/>
            </a:xfrm>
            <a:custGeom>
              <a:avLst/>
              <a:gdLst/>
              <a:ahLst/>
              <a:cxnLst/>
              <a:rect l="l" t="t" r="r" b="b"/>
              <a:pathLst>
                <a:path w="81" h="124" extrusionOk="0">
                  <a:moveTo>
                    <a:pt x="74" y="15"/>
                  </a:moveTo>
                  <a:cubicBezTo>
                    <a:pt x="56" y="57"/>
                    <a:pt x="32" y="92"/>
                    <a:pt x="0" y="123"/>
                  </a:cubicBezTo>
                  <a:cubicBezTo>
                    <a:pt x="32" y="92"/>
                    <a:pt x="56" y="57"/>
                    <a:pt x="74" y="15"/>
                  </a:cubicBezTo>
                  <a:lnTo>
                    <a:pt x="81" y="1"/>
                  </a:lnTo>
                  <a:lnTo>
                    <a:pt x="8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5769;p76">
              <a:extLst>
                <a:ext uri="{FF2B5EF4-FFF2-40B4-BE49-F238E27FC236}">
                  <a16:creationId xmlns:a16="http://schemas.microsoft.com/office/drawing/2014/main" id="{31112B17-0FF5-EDF5-1888-4E35FE6B7918}"/>
                </a:ext>
              </a:extLst>
            </p:cNvPr>
            <p:cNvSpPr/>
            <p:nvPr/>
          </p:nvSpPr>
          <p:spPr>
            <a:xfrm>
              <a:off x="1547537" y="2033436"/>
              <a:ext cx="2009" cy="2634"/>
            </a:xfrm>
            <a:custGeom>
              <a:avLst/>
              <a:gdLst/>
              <a:ahLst/>
              <a:cxnLst/>
              <a:rect l="l" t="t" r="r" b="b"/>
              <a:pathLst>
                <a:path w="148" h="194" extrusionOk="0">
                  <a:moveTo>
                    <a:pt x="0" y="1"/>
                  </a:moveTo>
                  <a:cubicBezTo>
                    <a:pt x="39" y="71"/>
                    <a:pt x="88" y="137"/>
                    <a:pt x="147" y="193"/>
                  </a:cubicBezTo>
                  <a:cubicBezTo>
                    <a:pt x="88" y="137"/>
                    <a:pt x="39" y="7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5770;p76">
              <a:extLst>
                <a:ext uri="{FF2B5EF4-FFF2-40B4-BE49-F238E27FC236}">
                  <a16:creationId xmlns:a16="http://schemas.microsoft.com/office/drawing/2014/main" id="{ADD79D93-6874-E346-446D-3D98339C794A}"/>
                </a:ext>
              </a:extLst>
            </p:cNvPr>
            <p:cNvSpPr/>
            <p:nvPr/>
          </p:nvSpPr>
          <p:spPr>
            <a:xfrm>
              <a:off x="1546397" y="2031576"/>
              <a:ext cx="530" cy="869"/>
            </a:xfrm>
            <a:custGeom>
              <a:avLst/>
              <a:gdLst/>
              <a:ahLst/>
              <a:cxnLst/>
              <a:rect l="l" t="t" r="r" b="b"/>
              <a:pathLst>
                <a:path w="39" h="64" extrusionOk="0">
                  <a:moveTo>
                    <a:pt x="0" y="1"/>
                  </a:moveTo>
                  <a:lnTo>
                    <a:pt x="0" y="1"/>
                  </a:lnTo>
                  <a:cubicBezTo>
                    <a:pt x="14" y="26"/>
                    <a:pt x="28" y="43"/>
                    <a:pt x="39" y="64"/>
                  </a:cubicBezTo>
                  <a:cubicBezTo>
                    <a:pt x="28" y="43"/>
                    <a:pt x="14"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5771;p76">
              <a:extLst>
                <a:ext uri="{FF2B5EF4-FFF2-40B4-BE49-F238E27FC236}">
                  <a16:creationId xmlns:a16="http://schemas.microsoft.com/office/drawing/2014/main" id="{6997D818-71B9-B145-16B0-C6261A0C4AC9}"/>
                </a:ext>
              </a:extLst>
            </p:cNvPr>
            <p:cNvSpPr/>
            <p:nvPr/>
          </p:nvSpPr>
          <p:spPr>
            <a:xfrm>
              <a:off x="1545582" y="2030544"/>
              <a:ext cx="679" cy="910"/>
            </a:xfrm>
            <a:custGeom>
              <a:avLst/>
              <a:gdLst/>
              <a:ahLst/>
              <a:cxnLst/>
              <a:rect l="l" t="t" r="r" b="b"/>
              <a:pathLst>
                <a:path w="50" h="67" extrusionOk="0">
                  <a:moveTo>
                    <a:pt x="1" y="0"/>
                  </a:moveTo>
                  <a:cubicBezTo>
                    <a:pt x="18" y="21"/>
                    <a:pt x="36" y="46"/>
                    <a:pt x="50" y="66"/>
                  </a:cubicBezTo>
                  <a:cubicBezTo>
                    <a:pt x="36" y="42"/>
                    <a:pt x="18" y="2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5772;p76">
              <a:extLst>
                <a:ext uri="{FF2B5EF4-FFF2-40B4-BE49-F238E27FC236}">
                  <a16:creationId xmlns:a16="http://schemas.microsoft.com/office/drawing/2014/main" id="{4CA7B18E-1E83-E2BA-ED4E-638A55843353}"/>
                </a:ext>
              </a:extLst>
            </p:cNvPr>
            <p:cNvSpPr/>
            <p:nvPr/>
          </p:nvSpPr>
          <p:spPr>
            <a:xfrm>
              <a:off x="1544822" y="2029580"/>
              <a:ext cx="774" cy="923"/>
            </a:xfrm>
            <a:custGeom>
              <a:avLst/>
              <a:gdLst/>
              <a:ahLst/>
              <a:cxnLst/>
              <a:rect l="l" t="t" r="r" b="b"/>
              <a:pathLst>
                <a:path w="57" h="68" extrusionOk="0">
                  <a:moveTo>
                    <a:pt x="1" y="1"/>
                  </a:moveTo>
                  <a:cubicBezTo>
                    <a:pt x="18" y="25"/>
                    <a:pt x="39" y="50"/>
                    <a:pt x="57" y="67"/>
                  </a:cubicBezTo>
                  <a:cubicBezTo>
                    <a:pt x="39" y="46"/>
                    <a:pt x="22"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5773;p76">
              <a:extLst>
                <a:ext uri="{FF2B5EF4-FFF2-40B4-BE49-F238E27FC236}">
                  <a16:creationId xmlns:a16="http://schemas.microsoft.com/office/drawing/2014/main" id="{254AD87C-F69E-6A0D-5E4D-35B829A22901}"/>
                </a:ext>
              </a:extLst>
            </p:cNvPr>
            <p:cNvSpPr/>
            <p:nvPr/>
          </p:nvSpPr>
          <p:spPr>
            <a:xfrm>
              <a:off x="1506941" y="1960376"/>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5774;p76">
              <a:extLst>
                <a:ext uri="{FF2B5EF4-FFF2-40B4-BE49-F238E27FC236}">
                  <a16:creationId xmlns:a16="http://schemas.microsoft.com/office/drawing/2014/main" id="{AADEC02B-5FEC-F214-ED8A-E6398C9DF061}"/>
                </a:ext>
              </a:extLst>
            </p:cNvPr>
            <p:cNvSpPr/>
            <p:nvPr/>
          </p:nvSpPr>
          <p:spPr>
            <a:xfrm>
              <a:off x="1508651" y="1958434"/>
              <a:ext cx="109" cy="109"/>
            </a:xfrm>
            <a:custGeom>
              <a:avLst/>
              <a:gdLst/>
              <a:ahLst/>
              <a:cxnLst/>
              <a:rect l="l" t="t" r="r" b="b"/>
              <a:pathLst>
                <a:path w="8" h="8" extrusionOk="0">
                  <a:moveTo>
                    <a:pt x="8" y="0"/>
                  </a:moveTo>
                  <a:lnTo>
                    <a:pt x="1" y="7"/>
                  </a:ln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5775;p76">
              <a:extLst>
                <a:ext uri="{FF2B5EF4-FFF2-40B4-BE49-F238E27FC236}">
                  <a16:creationId xmlns:a16="http://schemas.microsoft.com/office/drawing/2014/main" id="{7062AB1F-5F1A-6B26-9232-100E3FB292A8}"/>
                </a:ext>
              </a:extLst>
            </p:cNvPr>
            <p:cNvSpPr/>
            <p:nvPr/>
          </p:nvSpPr>
          <p:spPr>
            <a:xfrm>
              <a:off x="1508271" y="1958624"/>
              <a:ext cx="299" cy="299"/>
            </a:xfrm>
            <a:custGeom>
              <a:avLst/>
              <a:gdLst/>
              <a:ahLst/>
              <a:cxnLst/>
              <a:rect l="l" t="t" r="r" b="b"/>
              <a:pathLst>
                <a:path w="22" h="22" extrusionOk="0">
                  <a:moveTo>
                    <a:pt x="1" y="21"/>
                  </a:moveTo>
                  <a:cubicBezTo>
                    <a:pt x="8" y="14"/>
                    <a:pt x="15" y="7"/>
                    <a:pt x="22" y="0"/>
                  </a:cubicBezTo>
                  <a:cubicBezTo>
                    <a:pt x="15" y="7"/>
                    <a:pt x="8"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5776;p76">
              <a:extLst>
                <a:ext uri="{FF2B5EF4-FFF2-40B4-BE49-F238E27FC236}">
                  <a16:creationId xmlns:a16="http://schemas.microsoft.com/office/drawing/2014/main" id="{4B783F04-476A-AFF6-2E2F-48D5B0B9CDE5}"/>
                </a:ext>
              </a:extLst>
            </p:cNvPr>
            <p:cNvSpPr/>
            <p:nvPr/>
          </p:nvSpPr>
          <p:spPr>
            <a:xfrm>
              <a:off x="1507280" y="1990084"/>
              <a:ext cx="3096" cy="1086"/>
            </a:xfrm>
            <a:custGeom>
              <a:avLst/>
              <a:gdLst/>
              <a:ahLst/>
              <a:cxnLst/>
              <a:rect l="l" t="t" r="r" b="b"/>
              <a:pathLst>
                <a:path w="228" h="80" extrusionOk="0">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5777;p76">
              <a:extLst>
                <a:ext uri="{FF2B5EF4-FFF2-40B4-BE49-F238E27FC236}">
                  <a16:creationId xmlns:a16="http://schemas.microsoft.com/office/drawing/2014/main" id="{4A2D62D4-0FB7-7699-43A8-1F5466C9E53D}"/>
                </a:ext>
              </a:extLst>
            </p:cNvPr>
            <p:cNvSpPr/>
            <p:nvPr/>
          </p:nvSpPr>
          <p:spPr>
            <a:xfrm>
              <a:off x="1614271" y="1998868"/>
              <a:ext cx="28730" cy="30970"/>
            </a:xfrm>
            <a:custGeom>
              <a:avLst/>
              <a:gdLst/>
              <a:ahLst/>
              <a:cxnLst/>
              <a:rect l="l" t="t" r="r" b="b"/>
              <a:pathLst>
                <a:path w="2116" h="2281" extrusionOk="0">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5778;p76">
              <a:extLst>
                <a:ext uri="{FF2B5EF4-FFF2-40B4-BE49-F238E27FC236}">
                  <a16:creationId xmlns:a16="http://schemas.microsoft.com/office/drawing/2014/main" id="{C934F58B-1A4D-0FBA-9B43-9DBB4A00064D}"/>
                </a:ext>
              </a:extLst>
            </p:cNvPr>
            <p:cNvSpPr/>
            <p:nvPr/>
          </p:nvSpPr>
          <p:spPr>
            <a:xfrm>
              <a:off x="1636321"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5779;p76">
              <a:extLst>
                <a:ext uri="{FF2B5EF4-FFF2-40B4-BE49-F238E27FC236}">
                  <a16:creationId xmlns:a16="http://schemas.microsoft.com/office/drawing/2014/main" id="{76576E3C-A9F4-75F6-83E2-F85ABE09DF3B}"/>
                </a:ext>
              </a:extLst>
            </p:cNvPr>
            <p:cNvSpPr/>
            <p:nvPr/>
          </p:nvSpPr>
          <p:spPr>
            <a:xfrm>
              <a:off x="1639185" y="202444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5780;p76">
              <a:extLst>
                <a:ext uri="{FF2B5EF4-FFF2-40B4-BE49-F238E27FC236}">
                  <a16:creationId xmlns:a16="http://schemas.microsoft.com/office/drawing/2014/main" id="{71F09F72-7E36-E6AD-55E0-44233A288596}"/>
                </a:ext>
              </a:extLst>
            </p:cNvPr>
            <p:cNvSpPr/>
            <p:nvPr/>
          </p:nvSpPr>
          <p:spPr>
            <a:xfrm>
              <a:off x="1636796" y="202416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5781;p76">
              <a:extLst>
                <a:ext uri="{FF2B5EF4-FFF2-40B4-BE49-F238E27FC236}">
                  <a16:creationId xmlns:a16="http://schemas.microsoft.com/office/drawing/2014/main" id="{ECA6D5D8-FDBD-FE9F-DD4A-DC194FCA14DF}"/>
                </a:ext>
              </a:extLst>
            </p:cNvPr>
            <p:cNvSpPr/>
            <p:nvPr/>
          </p:nvSpPr>
          <p:spPr>
            <a:xfrm>
              <a:off x="1638900" y="2024312"/>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5782;p76">
              <a:extLst>
                <a:ext uri="{FF2B5EF4-FFF2-40B4-BE49-F238E27FC236}">
                  <a16:creationId xmlns:a16="http://schemas.microsoft.com/office/drawing/2014/main" id="{D8BC8475-9499-493E-4A30-21FFF87E8E11}"/>
                </a:ext>
              </a:extLst>
            </p:cNvPr>
            <p:cNvSpPr/>
            <p:nvPr/>
          </p:nvSpPr>
          <p:spPr>
            <a:xfrm>
              <a:off x="1626871" y="202963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5783;p76">
              <a:extLst>
                <a:ext uri="{FF2B5EF4-FFF2-40B4-BE49-F238E27FC236}">
                  <a16:creationId xmlns:a16="http://schemas.microsoft.com/office/drawing/2014/main" id="{361D9FFB-22B6-C9BE-E400-A38FAD639620}"/>
                </a:ext>
              </a:extLst>
            </p:cNvPr>
            <p:cNvSpPr/>
            <p:nvPr/>
          </p:nvSpPr>
          <p:spPr>
            <a:xfrm>
              <a:off x="1639471" y="202459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5784;p76">
              <a:extLst>
                <a:ext uri="{FF2B5EF4-FFF2-40B4-BE49-F238E27FC236}">
                  <a16:creationId xmlns:a16="http://schemas.microsoft.com/office/drawing/2014/main" id="{F37E5D62-15A0-70D0-F71F-74CD01A9336E}"/>
                </a:ext>
              </a:extLst>
            </p:cNvPr>
            <p:cNvSpPr/>
            <p:nvPr/>
          </p:nvSpPr>
          <p:spPr>
            <a:xfrm>
              <a:off x="1627441" y="2029255"/>
              <a:ext cx="530" cy="339"/>
            </a:xfrm>
            <a:custGeom>
              <a:avLst/>
              <a:gdLst/>
              <a:ahLst/>
              <a:cxnLst/>
              <a:rect l="l" t="t" r="r" b="b"/>
              <a:pathLst>
                <a:path w="39" h="25" extrusionOk="0">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5785;p76">
              <a:extLst>
                <a:ext uri="{FF2B5EF4-FFF2-40B4-BE49-F238E27FC236}">
                  <a16:creationId xmlns:a16="http://schemas.microsoft.com/office/drawing/2014/main" id="{397ADD9E-BA77-D122-272F-980D783729DA}"/>
                </a:ext>
              </a:extLst>
            </p:cNvPr>
            <p:cNvSpPr/>
            <p:nvPr/>
          </p:nvSpPr>
          <p:spPr>
            <a:xfrm>
              <a:off x="1627156" y="2029580"/>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5786;p76">
              <a:extLst>
                <a:ext uri="{FF2B5EF4-FFF2-40B4-BE49-F238E27FC236}">
                  <a16:creationId xmlns:a16="http://schemas.microsoft.com/office/drawing/2014/main" id="{71DA6821-ED21-D80F-F9A5-66FB7A78FD75}"/>
                </a:ext>
              </a:extLst>
            </p:cNvPr>
            <p:cNvSpPr/>
            <p:nvPr/>
          </p:nvSpPr>
          <p:spPr>
            <a:xfrm>
              <a:off x="1638561" y="2024258"/>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5787;p76">
              <a:extLst>
                <a:ext uri="{FF2B5EF4-FFF2-40B4-BE49-F238E27FC236}">
                  <a16:creationId xmlns:a16="http://schemas.microsoft.com/office/drawing/2014/main" id="{B750E86F-66D5-E712-951E-9C980690CCD6}"/>
                </a:ext>
              </a:extLst>
            </p:cNvPr>
            <p:cNvSpPr/>
            <p:nvPr/>
          </p:nvSpPr>
          <p:spPr>
            <a:xfrm>
              <a:off x="1637475" y="20241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5788;p76">
              <a:extLst>
                <a:ext uri="{FF2B5EF4-FFF2-40B4-BE49-F238E27FC236}">
                  <a16:creationId xmlns:a16="http://schemas.microsoft.com/office/drawing/2014/main" id="{F697A2CF-5088-EF4D-F886-4AFEC5481301}"/>
                </a:ext>
              </a:extLst>
            </p:cNvPr>
            <p:cNvSpPr/>
            <p:nvPr/>
          </p:nvSpPr>
          <p:spPr>
            <a:xfrm>
              <a:off x="1637230" y="20241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5789;p76">
              <a:extLst>
                <a:ext uri="{FF2B5EF4-FFF2-40B4-BE49-F238E27FC236}">
                  <a16:creationId xmlns:a16="http://schemas.microsoft.com/office/drawing/2014/main" id="{32533D6B-53EE-AEAE-8746-CF832CA7A717}"/>
                </a:ext>
              </a:extLst>
            </p:cNvPr>
            <p:cNvSpPr/>
            <p:nvPr/>
          </p:nvSpPr>
          <p:spPr>
            <a:xfrm>
              <a:off x="1638235" y="2024217"/>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5790;p76">
              <a:extLst>
                <a:ext uri="{FF2B5EF4-FFF2-40B4-BE49-F238E27FC236}">
                  <a16:creationId xmlns:a16="http://schemas.microsoft.com/office/drawing/2014/main" id="{4AE8BC82-282F-718E-07AE-51D7EE26663F}"/>
                </a:ext>
              </a:extLst>
            </p:cNvPr>
            <p:cNvSpPr/>
            <p:nvPr/>
          </p:nvSpPr>
          <p:spPr>
            <a:xfrm>
              <a:off x="1639756" y="2024788"/>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5791;p76">
              <a:extLst>
                <a:ext uri="{FF2B5EF4-FFF2-40B4-BE49-F238E27FC236}">
                  <a16:creationId xmlns:a16="http://schemas.microsoft.com/office/drawing/2014/main" id="{EC65F715-3654-5B85-7F47-3453E040F764}"/>
                </a:ext>
              </a:extLst>
            </p:cNvPr>
            <p:cNvSpPr/>
            <p:nvPr/>
          </p:nvSpPr>
          <p:spPr>
            <a:xfrm>
              <a:off x="1637855" y="202416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5792;p76">
              <a:extLst>
                <a:ext uri="{FF2B5EF4-FFF2-40B4-BE49-F238E27FC236}">
                  <a16:creationId xmlns:a16="http://schemas.microsoft.com/office/drawing/2014/main" id="{CBB679EF-F93D-115A-58AA-16EC269F1AC3}"/>
                </a:ext>
              </a:extLst>
            </p:cNvPr>
            <p:cNvSpPr/>
            <p:nvPr/>
          </p:nvSpPr>
          <p:spPr>
            <a:xfrm>
              <a:off x="1639946" y="2025018"/>
              <a:ext cx="149" cy="163"/>
            </a:xfrm>
            <a:custGeom>
              <a:avLst/>
              <a:gdLst/>
              <a:ahLst/>
              <a:cxnLst/>
              <a:rect l="l" t="t" r="r" b="b"/>
              <a:pathLst>
                <a:path w="11" h="12" extrusionOk="0">
                  <a:moveTo>
                    <a:pt x="11"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5793;p76">
              <a:extLst>
                <a:ext uri="{FF2B5EF4-FFF2-40B4-BE49-F238E27FC236}">
                  <a16:creationId xmlns:a16="http://schemas.microsoft.com/office/drawing/2014/main" id="{10E47CAF-1B61-A19D-DE6F-F3F04E182289}"/>
                </a:ext>
              </a:extLst>
            </p:cNvPr>
            <p:cNvSpPr/>
            <p:nvPr/>
          </p:nvSpPr>
          <p:spPr>
            <a:xfrm>
              <a:off x="1589940" y="1981910"/>
              <a:ext cx="32613" cy="51690"/>
            </a:xfrm>
            <a:custGeom>
              <a:avLst/>
              <a:gdLst/>
              <a:ahLst/>
              <a:cxnLst/>
              <a:rect l="l" t="t" r="r" b="b"/>
              <a:pathLst>
                <a:path w="2402" h="3807" extrusionOk="0">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5794;p76">
              <a:extLst>
                <a:ext uri="{FF2B5EF4-FFF2-40B4-BE49-F238E27FC236}">
                  <a16:creationId xmlns:a16="http://schemas.microsoft.com/office/drawing/2014/main" id="{F86FC7B3-C37C-928E-F72A-E3EA94F8C566}"/>
                </a:ext>
              </a:extLst>
            </p:cNvPr>
            <p:cNvSpPr/>
            <p:nvPr/>
          </p:nvSpPr>
          <p:spPr>
            <a:xfrm>
              <a:off x="1596688" y="2004394"/>
              <a:ext cx="584" cy="54"/>
            </a:xfrm>
            <a:custGeom>
              <a:avLst/>
              <a:gdLst/>
              <a:ahLst/>
              <a:cxnLst/>
              <a:rect l="l" t="t" r="r" b="b"/>
              <a:pathLst>
                <a:path w="43" h="4" extrusionOk="0">
                  <a:moveTo>
                    <a:pt x="0" y="1"/>
                  </a:moveTo>
                  <a:cubicBezTo>
                    <a:pt x="14" y="1"/>
                    <a:pt x="28" y="1"/>
                    <a:pt x="42" y="4"/>
                  </a:cubicBezTo>
                  <a:cubicBezTo>
                    <a:pt x="28" y="1"/>
                    <a:pt x="14"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5795;p76">
              <a:extLst>
                <a:ext uri="{FF2B5EF4-FFF2-40B4-BE49-F238E27FC236}">
                  <a16:creationId xmlns:a16="http://schemas.microsoft.com/office/drawing/2014/main" id="{F6CD7649-89C6-E6A8-5A26-D37E630D1C21}"/>
                </a:ext>
              </a:extLst>
            </p:cNvPr>
            <p:cNvSpPr/>
            <p:nvPr/>
          </p:nvSpPr>
          <p:spPr>
            <a:xfrm>
              <a:off x="1594502" y="2005155"/>
              <a:ext cx="109" cy="163"/>
            </a:xfrm>
            <a:custGeom>
              <a:avLst/>
              <a:gdLst/>
              <a:ahLst/>
              <a:cxnLst/>
              <a:rect l="l" t="t" r="r" b="b"/>
              <a:pathLst>
                <a:path w="8" h="12" extrusionOk="0">
                  <a:moveTo>
                    <a:pt x="0" y="1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5796;p76">
              <a:extLst>
                <a:ext uri="{FF2B5EF4-FFF2-40B4-BE49-F238E27FC236}">
                  <a16:creationId xmlns:a16="http://schemas.microsoft.com/office/drawing/2014/main" id="{189571F5-E3FD-243E-1D76-4CD7DBE5AF6A}"/>
                </a:ext>
              </a:extLst>
            </p:cNvPr>
            <p:cNvSpPr/>
            <p:nvPr/>
          </p:nvSpPr>
          <p:spPr>
            <a:xfrm>
              <a:off x="1621019" y="202849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5797;p76">
              <a:extLst>
                <a:ext uri="{FF2B5EF4-FFF2-40B4-BE49-F238E27FC236}">
                  <a16:creationId xmlns:a16="http://schemas.microsoft.com/office/drawing/2014/main" id="{C6C5F074-7A06-E786-CFAB-86A032CD0701}"/>
                </a:ext>
              </a:extLst>
            </p:cNvPr>
            <p:cNvSpPr/>
            <p:nvPr/>
          </p:nvSpPr>
          <p:spPr>
            <a:xfrm>
              <a:off x="1594638" y="2004394"/>
              <a:ext cx="1969" cy="774"/>
            </a:xfrm>
            <a:custGeom>
              <a:avLst/>
              <a:gdLst/>
              <a:ahLst/>
              <a:cxnLst/>
              <a:rect l="l" t="t" r="r" b="b"/>
              <a:pathLst>
                <a:path w="145" h="57" extrusionOk="0">
                  <a:moveTo>
                    <a:pt x="144" y="1"/>
                  </a:moveTo>
                  <a:cubicBezTo>
                    <a:pt x="92" y="1"/>
                    <a:pt x="39" y="18"/>
                    <a:pt x="1" y="57"/>
                  </a:cubicBezTo>
                  <a:cubicBezTo>
                    <a:pt x="39" y="18"/>
                    <a:pt x="92" y="1"/>
                    <a:pt x="1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5798;p76">
              <a:extLst>
                <a:ext uri="{FF2B5EF4-FFF2-40B4-BE49-F238E27FC236}">
                  <a16:creationId xmlns:a16="http://schemas.microsoft.com/office/drawing/2014/main" id="{6FCFDB5E-8E34-2B2B-9938-71E0266BF340}"/>
                </a:ext>
              </a:extLst>
            </p:cNvPr>
            <p:cNvSpPr/>
            <p:nvPr/>
          </p:nvSpPr>
          <p:spPr>
            <a:xfrm>
              <a:off x="1621494" y="2028535"/>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5799;p76">
              <a:extLst>
                <a:ext uri="{FF2B5EF4-FFF2-40B4-BE49-F238E27FC236}">
                  <a16:creationId xmlns:a16="http://schemas.microsoft.com/office/drawing/2014/main" id="{F80B0CD4-2364-6ECD-E29A-60945CCCE40A}"/>
                </a:ext>
              </a:extLst>
            </p:cNvPr>
            <p:cNvSpPr/>
            <p:nvPr/>
          </p:nvSpPr>
          <p:spPr>
            <a:xfrm>
              <a:off x="1619878" y="2028589"/>
              <a:ext cx="353" cy="54"/>
            </a:xfrm>
            <a:custGeom>
              <a:avLst/>
              <a:gdLst/>
              <a:ahLst/>
              <a:cxnLst/>
              <a:rect l="l" t="t" r="r" b="b"/>
              <a:pathLst>
                <a:path w="26" h="4" extrusionOk="0">
                  <a:moveTo>
                    <a:pt x="25"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5800;p76">
              <a:extLst>
                <a:ext uri="{FF2B5EF4-FFF2-40B4-BE49-F238E27FC236}">
                  <a16:creationId xmlns:a16="http://schemas.microsoft.com/office/drawing/2014/main" id="{4DAB4C20-9A2B-ECBB-8A05-B2FFC64B28B2}"/>
                </a:ext>
              </a:extLst>
            </p:cNvPr>
            <p:cNvSpPr/>
            <p:nvPr/>
          </p:nvSpPr>
          <p:spPr>
            <a:xfrm>
              <a:off x="1619362" y="2028684"/>
              <a:ext cx="434" cy="149"/>
            </a:xfrm>
            <a:custGeom>
              <a:avLst/>
              <a:gdLst/>
              <a:ahLst/>
              <a:cxnLst/>
              <a:rect l="l" t="t" r="r" b="b"/>
              <a:pathLst>
                <a:path w="32" h="11" extrusionOk="0">
                  <a:moveTo>
                    <a:pt x="32" y="0"/>
                  </a:moveTo>
                  <a:cubicBezTo>
                    <a:pt x="21" y="4"/>
                    <a:pt x="11" y="7"/>
                    <a:pt x="0" y="11"/>
                  </a:cubicBezTo>
                  <a:cubicBezTo>
                    <a:pt x="11" y="7"/>
                    <a:pt x="21"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5801;p76">
              <a:extLst>
                <a:ext uri="{FF2B5EF4-FFF2-40B4-BE49-F238E27FC236}">
                  <a16:creationId xmlns:a16="http://schemas.microsoft.com/office/drawing/2014/main" id="{07FB2041-640B-84C3-253A-DC620CDA138B}"/>
                </a:ext>
              </a:extLst>
            </p:cNvPr>
            <p:cNvSpPr/>
            <p:nvPr/>
          </p:nvSpPr>
          <p:spPr>
            <a:xfrm>
              <a:off x="1620353" y="2028494"/>
              <a:ext cx="448" cy="54"/>
            </a:xfrm>
            <a:custGeom>
              <a:avLst/>
              <a:gdLst/>
              <a:ahLst/>
              <a:cxnLst/>
              <a:rect l="l" t="t" r="r" b="b"/>
              <a:pathLst>
                <a:path w="33" h="4" extrusionOk="0">
                  <a:moveTo>
                    <a:pt x="32" y="0"/>
                  </a:moveTo>
                  <a:cubicBezTo>
                    <a:pt x="22" y="0"/>
                    <a:pt x="11" y="0"/>
                    <a:pt x="1" y="4"/>
                  </a:cubicBezTo>
                  <a:cubicBezTo>
                    <a:pt x="11" y="4"/>
                    <a:pt x="22" y="4"/>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5802;p76">
              <a:extLst>
                <a:ext uri="{FF2B5EF4-FFF2-40B4-BE49-F238E27FC236}">
                  <a16:creationId xmlns:a16="http://schemas.microsoft.com/office/drawing/2014/main" id="{1548CDA4-24BA-FF49-5CD7-9B151B30C4C6}"/>
                </a:ext>
              </a:extLst>
            </p:cNvPr>
            <p:cNvSpPr/>
            <p:nvPr/>
          </p:nvSpPr>
          <p:spPr>
            <a:xfrm>
              <a:off x="1618507" y="2029160"/>
              <a:ext cx="394" cy="299"/>
            </a:xfrm>
            <a:custGeom>
              <a:avLst/>
              <a:gdLst/>
              <a:ahLst/>
              <a:cxnLst/>
              <a:rect l="l" t="t" r="r" b="b"/>
              <a:pathLst>
                <a:path w="29" h="22" extrusionOk="0">
                  <a:moveTo>
                    <a:pt x="28" y="0"/>
                  </a:moveTo>
                  <a:cubicBezTo>
                    <a:pt x="18" y="7"/>
                    <a:pt x="7" y="14"/>
                    <a:pt x="0" y="21"/>
                  </a:cubicBezTo>
                  <a:cubicBezTo>
                    <a:pt x="7" y="14"/>
                    <a:pt x="18" y="7"/>
                    <a:pt x="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5803;p76">
              <a:extLst>
                <a:ext uri="{FF2B5EF4-FFF2-40B4-BE49-F238E27FC236}">
                  <a16:creationId xmlns:a16="http://schemas.microsoft.com/office/drawing/2014/main" id="{2B6E31F5-1A89-1BAB-40CC-344BEA30FEAB}"/>
                </a:ext>
              </a:extLst>
            </p:cNvPr>
            <p:cNvSpPr/>
            <p:nvPr/>
          </p:nvSpPr>
          <p:spPr>
            <a:xfrm>
              <a:off x="1618928" y="2028874"/>
              <a:ext cx="353" cy="204"/>
            </a:xfrm>
            <a:custGeom>
              <a:avLst/>
              <a:gdLst/>
              <a:ahLst/>
              <a:cxnLst/>
              <a:rect l="l" t="t" r="r" b="b"/>
              <a:pathLst>
                <a:path w="26" h="15" extrusionOk="0">
                  <a:moveTo>
                    <a:pt x="25" y="0"/>
                  </a:moveTo>
                  <a:cubicBezTo>
                    <a:pt x="18" y="4"/>
                    <a:pt x="8" y="7"/>
                    <a:pt x="1" y="14"/>
                  </a:cubicBezTo>
                  <a:cubicBezTo>
                    <a:pt x="8" y="7"/>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5804;p76">
              <a:extLst>
                <a:ext uri="{FF2B5EF4-FFF2-40B4-BE49-F238E27FC236}">
                  <a16:creationId xmlns:a16="http://schemas.microsoft.com/office/drawing/2014/main" id="{1419B4A3-9664-484A-F250-80AA52D9FD86}"/>
                </a:ext>
              </a:extLst>
            </p:cNvPr>
            <p:cNvSpPr/>
            <p:nvPr/>
          </p:nvSpPr>
          <p:spPr>
            <a:xfrm>
              <a:off x="1622254" y="202863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5805;p76">
              <a:extLst>
                <a:ext uri="{FF2B5EF4-FFF2-40B4-BE49-F238E27FC236}">
                  <a16:creationId xmlns:a16="http://schemas.microsoft.com/office/drawing/2014/main" id="{2BA7E251-BFEF-7B70-9ABB-D71734F96D4B}"/>
                </a:ext>
              </a:extLst>
            </p:cNvPr>
            <p:cNvSpPr/>
            <p:nvPr/>
          </p:nvSpPr>
          <p:spPr>
            <a:xfrm>
              <a:off x="1599444" y="198362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5806;p76">
              <a:extLst>
                <a:ext uri="{FF2B5EF4-FFF2-40B4-BE49-F238E27FC236}">
                  <a16:creationId xmlns:a16="http://schemas.microsoft.com/office/drawing/2014/main" id="{5ADE0C53-5930-47E5-8691-7FEABFF1291C}"/>
                </a:ext>
              </a:extLst>
            </p:cNvPr>
            <p:cNvSpPr/>
            <p:nvPr/>
          </p:nvSpPr>
          <p:spPr>
            <a:xfrm>
              <a:off x="1591365" y="2001489"/>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5807;p76">
              <a:extLst>
                <a:ext uri="{FF2B5EF4-FFF2-40B4-BE49-F238E27FC236}">
                  <a16:creationId xmlns:a16="http://schemas.microsoft.com/office/drawing/2014/main" id="{22C04528-5046-28A0-77F8-032960F5834F}"/>
                </a:ext>
              </a:extLst>
            </p:cNvPr>
            <p:cNvSpPr/>
            <p:nvPr/>
          </p:nvSpPr>
          <p:spPr>
            <a:xfrm>
              <a:off x="1594067" y="2004869"/>
              <a:ext cx="258" cy="394"/>
            </a:xfrm>
            <a:custGeom>
              <a:avLst/>
              <a:gdLst/>
              <a:ahLst/>
              <a:cxnLst/>
              <a:rect l="l" t="t" r="r" b="b"/>
              <a:pathLst>
                <a:path w="19" h="29" extrusionOk="0">
                  <a:moveTo>
                    <a:pt x="18"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5808;p76">
              <a:extLst>
                <a:ext uri="{FF2B5EF4-FFF2-40B4-BE49-F238E27FC236}">
                  <a16:creationId xmlns:a16="http://schemas.microsoft.com/office/drawing/2014/main" id="{60A4F1EE-B3CC-9DF2-4E15-45C9994B4E3E}"/>
                </a:ext>
              </a:extLst>
            </p:cNvPr>
            <p:cNvSpPr/>
            <p:nvPr/>
          </p:nvSpPr>
          <p:spPr>
            <a:xfrm>
              <a:off x="1599064" y="198405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5809;p76">
              <a:extLst>
                <a:ext uri="{FF2B5EF4-FFF2-40B4-BE49-F238E27FC236}">
                  <a16:creationId xmlns:a16="http://schemas.microsoft.com/office/drawing/2014/main" id="{5D8B0624-4221-A1A0-BD56-A062D536AF89}"/>
                </a:ext>
              </a:extLst>
            </p:cNvPr>
            <p:cNvSpPr/>
            <p:nvPr/>
          </p:nvSpPr>
          <p:spPr>
            <a:xfrm>
              <a:off x="1599824" y="1983105"/>
              <a:ext cx="149" cy="204"/>
            </a:xfrm>
            <a:custGeom>
              <a:avLst/>
              <a:gdLst/>
              <a:ahLst/>
              <a:cxnLst/>
              <a:rect l="l" t="t" r="r" b="b"/>
              <a:pathLst>
                <a:path w="11" h="15" extrusionOk="0">
                  <a:moveTo>
                    <a:pt x="0" y="1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5810;p76">
              <a:extLst>
                <a:ext uri="{FF2B5EF4-FFF2-40B4-BE49-F238E27FC236}">
                  <a16:creationId xmlns:a16="http://schemas.microsoft.com/office/drawing/2014/main" id="{80ACCF80-F7E6-5ECE-12CE-A163827FF1E4}"/>
                </a:ext>
              </a:extLst>
            </p:cNvPr>
            <p:cNvSpPr/>
            <p:nvPr/>
          </p:nvSpPr>
          <p:spPr>
            <a:xfrm>
              <a:off x="1593266" y="2003824"/>
              <a:ext cx="299" cy="394"/>
            </a:xfrm>
            <a:custGeom>
              <a:avLst/>
              <a:gdLst/>
              <a:ahLst/>
              <a:cxnLst/>
              <a:rect l="l" t="t" r="r" b="b"/>
              <a:pathLst>
                <a:path w="22" h="29" extrusionOk="0">
                  <a:moveTo>
                    <a:pt x="21"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5811;p76">
              <a:extLst>
                <a:ext uri="{FF2B5EF4-FFF2-40B4-BE49-F238E27FC236}">
                  <a16:creationId xmlns:a16="http://schemas.microsoft.com/office/drawing/2014/main" id="{513C7BB5-3DE1-2B3C-AEC3-5076CC2C493D}"/>
                </a:ext>
              </a:extLst>
            </p:cNvPr>
            <p:cNvSpPr/>
            <p:nvPr/>
          </p:nvSpPr>
          <p:spPr>
            <a:xfrm>
              <a:off x="1591936" y="2002154"/>
              <a:ext cx="244" cy="299"/>
            </a:xfrm>
            <a:custGeom>
              <a:avLst/>
              <a:gdLst/>
              <a:ahLst/>
              <a:cxnLst/>
              <a:rect l="l" t="t" r="r" b="b"/>
              <a:pathLst>
                <a:path w="18" h="22" extrusionOk="0">
                  <a:moveTo>
                    <a:pt x="18"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5812;p76">
              <a:extLst>
                <a:ext uri="{FF2B5EF4-FFF2-40B4-BE49-F238E27FC236}">
                  <a16:creationId xmlns:a16="http://schemas.microsoft.com/office/drawing/2014/main" id="{C1B77DDF-C27C-3E35-8176-C676A30E4461}"/>
                </a:ext>
              </a:extLst>
            </p:cNvPr>
            <p:cNvSpPr/>
            <p:nvPr/>
          </p:nvSpPr>
          <p:spPr>
            <a:xfrm>
              <a:off x="1590890" y="2000973"/>
              <a:ext cx="204" cy="204"/>
            </a:xfrm>
            <a:custGeom>
              <a:avLst/>
              <a:gdLst/>
              <a:ahLst/>
              <a:cxnLst/>
              <a:rect l="l" t="t" r="r" b="b"/>
              <a:pathLst>
                <a:path w="15" h="15" extrusionOk="0">
                  <a:moveTo>
                    <a:pt x="1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5813;p76">
              <a:extLst>
                <a:ext uri="{FF2B5EF4-FFF2-40B4-BE49-F238E27FC236}">
                  <a16:creationId xmlns:a16="http://schemas.microsoft.com/office/drawing/2014/main" id="{55CFF8EE-0CD8-C2D5-D795-C074884FD705}"/>
                </a:ext>
              </a:extLst>
            </p:cNvPr>
            <p:cNvSpPr/>
            <p:nvPr/>
          </p:nvSpPr>
          <p:spPr>
            <a:xfrm>
              <a:off x="1598344" y="1984815"/>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5814;p76">
              <a:extLst>
                <a:ext uri="{FF2B5EF4-FFF2-40B4-BE49-F238E27FC236}">
                  <a16:creationId xmlns:a16="http://schemas.microsoft.com/office/drawing/2014/main" id="{D4319EFC-A4BC-49DD-FAE1-E5B1D2A4B929}"/>
                </a:ext>
              </a:extLst>
            </p:cNvPr>
            <p:cNvSpPr/>
            <p:nvPr/>
          </p:nvSpPr>
          <p:spPr>
            <a:xfrm>
              <a:off x="1592547" y="2002914"/>
              <a:ext cx="299" cy="394"/>
            </a:xfrm>
            <a:custGeom>
              <a:avLst/>
              <a:gdLst/>
              <a:ahLst/>
              <a:cxnLst/>
              <a:rect l="l" t="t" r="r" b="b"/>
              <a:pathLst>
                <a:path w="22" h="29" extrusionOk="0">
                  <a:moveTo>
                    <a:pt x="22"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5815;p76">
              <a:extLst>
                <a:ext uri="{FF2B5EF4-FFF2-40B4-BE49-F238E27FC236}">
                  <a16:creationId xmlns:a16="http://schemas.microsoft.com/office/drawing/2014/main" id="{D3DDD033-7FA0-0058-E5B8-F49F57E6127D}"/>
                </a:ext>
              </a:extLst>
            </p:cNvPr>
            <p:cNvSpPr/>
            <p:nvPr/>
          </p:nvSpPr>
          <p:spPr>
            <a:xfrm>
              <a:off x="1595303" y="1987287"/>
              <a:ext cx="353" cy="584"/>
            </a:xfrm>
            <a:custGeom>
              <a:avLst/>
              <a:gdLst/>
              <a:ahLst/>
              <a:cxnLst/>
              <a:rect l="l" t="t" r="r" b="b"/>
              <a:pathLst>
                <a:path w="26" h="43" extrusionOk="0">
                  <a:moveTo>
                    <a:pt x="1" y="42"/>
                  </a:moveTo>
                  <a:cubicBezTo>
                    <a:pt x="8" y="28"/>
                    <a:pt x="15" y="11"/>
                    <a:pt x="25" y="0"/>
                  </a:cubicBezTo>
                  <a:cubicBezTo>
                    <a:pt x="15" y="11"/>
                    <a:pt x="8" y="28"/>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5816;p76">
              <a:extLst>
                <a:ext uri="{FF2B5EF4-FFF2-40B4-BE49-F238E27FC236}">
                  <a16:creationId xmlns:a16="http://schemas.microsoft.com/office/drawing/2014/main" id="{56FF791D-EBD8-DD0A-A657-80387BEA530F}"/>
                </a:ext>
              </a:extLst>
            </p:cNvPr>
            <p:cNvSpPr/>
            <p:nvPr/>
          </p:nvSpPr>
          <p:spPr>
            <a:xfrm>
              <a:off x="1600245" y="1982534"/>
              <a:ext cx="109" cy="204"/>
            </a:xfrm>
            <a:custGeom>
              <a:avLst/>
              <a:gdLst/>
              <a:ahLst/>
              <a:cxnLst/>
              <a:rect l="l" t="t" r="r" b="b"/>
              <a:pathLst>
                <a:path w="8" h="15" extrusionOk="0">
                  <a:moveTo>
                    <a:pt x="1" y="1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5817;p76">
              <a:extLst>
                <a:ext uri="{FF2B5EF4-FFF2-40B4-BE49-F238E27FC236}">
                  <a16:creationId xmlns:a16="http://schemas.microsoft.com/office/drawing/2014/main" id="{EC66B6AE-4C12-E91E-399C-A35A4376478D}"/>
                </a:ext>
              </a:extLst>
            </p:cNvPr>
            <p:cNvSpPr/>
            <p:nvPr/>
          </p:nvSpPr>
          <p:spPr>
            <a:xfrm>
              <a:off x="1598684" y="1984476"/>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5818;p76">
              <a:extLst>
                <a:ext uri="{FF2B5EF4-FFF2-40B4-BE49-F238E27FC236}">
                  <a16:creationId xmlns:a16="http://schemas.microsoft.com/office/drawing/2014/main" id="{5F0F285B-140A-7335-B23B-3696DF2C20BF}"/>
                </a:ext>
              </a:extLst>
            </p:cNvPr>
            <p:cNvSpPr/>
            <p:nvPr/>
          </p:nvSpPr>
          <p:spPr>
            <a:xfrm>
              <a:off x="1596498" y="1985101"/>
              <a:ext cx="1534" cy="1195"/>
            </a:xfrm>
            <a:custGeom>
              <a:avLst/>
              <a:gdLst/>
              <a:ahLst/>
              <a:cxnLst/>
              <a:rect l="l" t="t" r="r" b="b"/>
              <a:pathLst>
                <a:path w="113" h="88" extrusionOk="0">
                  <a:moveTo>
                    <a:pt x="112" y="0"/>
                  </a:moveTo>
                  <a:lnTo>
                    <a:pt x="112" y="0"/>
                  </a:lnTo>
                  <a:cubicBezTo>
                    <a:pt x="74" y="25"/>
                    <a:pt x="35" y="56"/>
                    <a:pt x="0" y="88"/>
                  </a:cubicBezTo>
                  <a:cubicBezTo>
                    <a:pt x="35" y="56"/>
                    <a:pt x="74" y="25"/>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5819;p76">
              <a:extLst>
                <a:ext uri="{FF2B5EF4-FFF2-40B4-BE49-F238E27FC236}">
                  <a16:creationId xmlns:a16="http://schemas.microsoft.com/office/drawing/2014/main" id="{84269424-CB7C-8DC2-FB99-828BA4DEAEC2}"/>
                </a:ext>
              </a:extLst>
            </p:cNvPr>
            <p:cNvSpPr/>
            <p:nvPr/>
          </p:nvSpPr>
          <p:spPr>
            <a:xfrm>
              <a:off x="1590456" y="2000538"/>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5820;p76">
              <a:extLst>
                <a:ext uri="{FF2B5EF4-FFF2-40B4-BE49-F238E27FC236}">
                  <a16:creationId xmlns:a16="http://schemas.microsoft.com/office/drawing/2014/main" id="{28C09D7F-197C-B876-2A6D-F2952DEA3534}"/>
                </a:ext>
              </a:extLst>
            </p:cNvPr>
            <p:cNvSpPr/>
            <p:nvPr/>
          </p:nvSpPr>
          <p:spPr>
            <a:xfrm>
              <a:off x="1619783" y="1999968"/>
              <a:ext cx="109" cy="353"/>
            </a:xfrm>
            <a:custGeom>
              <a:avLst/>
              <a:gdLst/>
              <a:ahLst/>
              <a:cxnLst/>
              <a:rect l="l" t="t" r="r" b="b"/>
              <a:pathLst>
                <a:path w="8" h="26" extrusionOk="0">
                  <a:moveTo>
                    <a:pt x="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5821;p76">
              <a:extLst>
                <a:ext uri="{FF2B5EF4-FFF2-40B4-BE49-F238E27FC236}">
                  <a16:creationId xmlns:a16="http://schemas.microsoft.com/office/drawing/2014/main" id="{B1BB9C44-6394-181F-33B8-A7388B5BD140}"/>
                </a:ext>
              </a:extLst>
            </p:cNvPr>
            <p:cNvSpPr/>
            <p:nvPr/>
          </p:nvSpPr>
          <p:spPr>
            <a:xfrm>
              <a:off x="1619213" y="2003783"/>
              <a:ext cx="68" cy="190"/>
            </a:xfrm>
            <a:custGeom>
              <a:avLst/>
              <a:gdLst/>
              <a:ahLst/>
              <a:cxnLst/>
              <a:rect l="l" t="t" r="r" b="b"/>
              <a:pathLst>
                <a:path w="5" h="14" extrusionOk="0">
                  <a:moveTo>
                    <a:pt x="1" y="0"/>
                  </a:moveTo>
                  <a:cubicBezTo>
                    <a:pt x="1" y="4"/>
                    <a:pt x="1" y="11"/>
                    <a:pt x="4" y="14"/>
                  </a:cubicBezTo>
                  <a:cubicBezTo>
                    <a:pt x="4"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5822;p76">
              <a:extLst>
                <a:ext uri="{FF2B5EF4-FFF2-40B4-BE49-F238E27FC236}">
                  <a16:creationId xmlns:a16="http://schemas.microsoft.com/office/drawing/2014/main" id="{43F52ACD-A3E9-BABC-B671-1CE4D2AE1725}"/>
                </a:ext>
              </a:extLst>
            </p:cNvPr>
            <p:cNvSpPr/>
            <p:nvPr/>
          </p:nvSpPr>
          <p:spPr>
            <a:xfrm>
              <a:off x="1619267" y="2001964"/>
              <a:ext cx="54" cy="299"/>
            </a:xfrm>
            <a:custGeom>
              <a:avLst/>
              <a:gdLst/>
              <a:ahLst/>
              <a:cxnLst/>
              <a:rect l="l" t="t" r="r" b="b"/>
              <a:pathLst>
                <a:path w="4" h="22" extrusionOk="0">
                  <a:moveTo>
                    <a:pt x="4" y="1"/>
                  </a:moveTo>
                  <a:cubicBezTo>
                    <a:pt x="0" y="11"/>
                    <a:pt x="0" y="18"/>
                    <a:pt x="0" y="22"/>
                  </a:cubicBezTo>
                  <a:cubicBezTo>
                    <a:pt x="0" y="18"/>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5823;p76">
              <a:extLst>
                <a:ext uri="{FF2B5EF4-FFF2-40B4-BE49-F238E27FC236}">
                  <a16:creationId xmlns:a16="http://schemas.microsoft.com/office/drawing/2014/main" id="{F0AF1229-B690-A725-E97F-8ADC9BF7E8B9}"/>
                </a:ext>
              </a:extLst>
            </p:cNvPr>
            <p:cNvSpPr/>
            <p:nvPr/>
          </p:nvSpPr>
          <p:spPr>
            <a:xfrm>
              <a:off x="1619362" y="2001353"/>
              <a:ext cx="109" cy="299"/>
            </a:xfrm>
            <a:custGeom>
              <a:avLst/>
              <a:gdLst/>
              <a:ahLst/>
              <a:cxnLst/>
              <a:rect l="l" t="t" r="r" b="b"/>
              <a:pathLst>
                <a:path w="8" h="22" extrusionOk="0">
                  <a:moveTo>
                    <a:pt x="7" y="0"/>
                  </a:moveTo>
                  <a:lnTo>
                    <a:pt x="0" y="21"/>
                  </a:ln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5824;p76">
              <a:extLst>
                <a:ext uri="{FF2B5EF4-FFF2-40B4-BE49-F238E27FC236}">
                  <a16:creationId xmlns:a16="http://schemas.microsoft.com/office/drawing/2014/main" id="{B8DDB14A-61FD-22E8-C61E-E12994556CCE}"/>
                </a:ext>
              </a:extLst>
            </p:cNvPr>
            <p:cNvSpPr/>
            <p:nvPr/>
          </p:nvSpPr>
          <p:spPr>
            <a:xfrm>
              <a:off x="1619552" y="2000688"/>
              <a:ext cx="109" cy="299"/>
            </a:xfrm>
            <a:custGeom>
              <a:avLst/>
              <a:gdLst/>
              <a:ahLst/>
              <a:cxnLst/>
              <a:rect l="l" t="t" r="r" b="b"/>
              <a:pathLst>
                <a:path w="8" h="22" extrusionOk="0">
                  <a:moveTo>
                    <a:pt x="7"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5825;p76">
              <a:extLst>
                <a:ext uri="{FF2B5EF4-FFF2-40B4-BE49-F238E27FC236}">
                  <a16:creationId xmlns:a16="http://schemas.microsoft.com/office/drawing/2014/main" id="{730374E2-5702-A3DD-31FA-5AB363EDF5DD}"/>
                </a:ext>
              </a:extLst>
            </p:cNvPr>
            <p:cNvSpPr/>
            <p:nvPr/>
          </p:nvSpPr>
          <p:spPr>
            <a:xfrm>
              <a:off x="1619172" y="2003199"/>
              <a:ext cx="14" cy="258"/>
            </a:xfrm>
            <a:custGeom>
              <a:avLst/>
              <a:gdLst/>
              <a:ahLst/>
              <a:cxnLst/>
              <a:rect l="l" t="t" r="r" b="b"/>
              <a:pathLst>
                <a:path w="1" h="19" extrusionOk="0">
                  <a:moveTo>
                    <a:pt x="0" y="18"/>
                  </a:moveTo>
                  <a:lnTo>
                    <a:pt x="0" y="1"/>
                  </a:lnTo>
                  <a:cubicBezTo>
                    <a:pt x="0" y="8"/>
                    <a:pt x="0"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5826;p76">
              <a:extLst>
                <a:ext uri="{FF2B5EF4-FFF2-40B4-BE49-F238E27FC236}">
                  <a16:creationId xmlns:a16="http://schemas.microsoft.com/office/drawing/2014/main" id="{E6A32756-6A45-1176-4872-F74569A2DA8A}"/>
                </a:ext>
              </a:extLst>
            </p:cNvPr>
            <p:cNvSpPr/>
            <p:nvPr/>
          </p:nvSpPr>
          <p:spPr>
            <a:xfrm>
              <a:off x="1620598" y="2025073"/>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5827;p76">
              <a:extLst>
                <a:ext uri="{FF2B5EF4-FFF2-40B4-BE49-F238E27FC236}">
                  <a16:creationId xmlns:a16="http://schemas.microsoft.com/office/drawing/2014/main" id="{E625CE68-2946-BA4D-C3FD-C61B301BD708}"/>
                </a:ext>
              </a:extLst>
            </p:cNvPr>
            <p:cNvSpPr/>
            <p:nvPr/>
          </p:nvSpPr>
          <p:spPr>
            <a:xfrm>
              <a:off x="1619118" y="2022031"/>
              <a:ext cx="258" cy="530"/>
            </a:xfrm>
            <a:custGeom>
              <a:avLst/>
              <a:gdLst/>
              <a:ahLst/>
              <a:cxnLst/>
              <a:rect l="l" t="t" r="r" b="b"/>
              <a:pathLst>
                <a:path w="19" h="39" extrusionOk="0">
                  <a:moveTo>
                    <a:pt x="1" y="0"/>
                  </a:moveTo>
                  <a:cubicBezTo>
                    <a:pt x="8" y="11"/>
                    <a:pt x="11" y="25"/>
                    <a:pt x="18" y="39"/>
                  </a:cubicBezTo>
                  <a:cubicBezTo>
                    <a:pt x="11" y="25"/>
                    <a:pt x="8"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5828;p76">
              <a:extLst>
                <a:ext uri="{FF2B5EF4-FFF2-40B4-BE49-F238E27FC236}">
                  <a16:creationId xmlns:a16="http://schemas.microsoft.com/office/drawing/2014/main" id="{DF15506A-37BD-B20C-7F9C-6DE9BEB56BC5}"/>
                </a:ext>
              </a:extLst>
            </p:cNvPr>
            <p:cNvSpPr/>
            <p:nvPr/>
          </p:nvSpPr>
          <p:spPr>
            <a:xfrm>
              <a:off x="1622118" y="2027924"/>
              <a:ext cx="339" cy="584"/>
            </a:xfrm>
            <a:custGeom>
              <a:avLst/>
              <a:gdLst/>
              <a:ahLst/>
              <a:cxnLst/>
              <a:rect l="l" t="t" r="r" b="b"/>
              <a:pathLst>
                <a:path w="25" h="43" extrusionOk="0">
                  <a:moveTo>
                    <a:pt x="0" y="0"/>
                  </a:moveTo>
                  <a:lnTo>
                    <a:pt x="25" y="4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5829;p76">
              <a:extLst>
                <a:ext uri="{FF2B5EF4-FFF2-40B4-BE49-F238E27FC236}">
                  <a16:creationId xmlns:a16="http://schemas.microsoft.com/office/drawing/2014/main" id="{DCEBDE05-E981-F416-D09E-B0B7EC35A607}"/>
                </a:ext>
              </a:extLst>
            </p:cNvPr>
            <p:cNvSpPr/>
            <p:nvPr/>
          </p:nvSpPr>
          <p:spPr>
            <a:xfrm>
              <a:off x="1619172" y="2002588"/>
              <a:ext cx="54" cy="299"/>
            </a:xfrm>
            <a:custGeom>
              <a:avLst/>
              <a:gdLst/>
              <a:ahLst/>
              <a:cxnLst/>
              <a:rect l="l" t="t" r="r" b="b"/>
              <a:pathLst>
                <a:path w="4" h="22" extrusionOk="0">
                  <a:moveTo>
                    <a:pt x="4" y="0"/>
                  </a:moveTo>
                  <a:cubicBezTo>
                    <a:pt x="0" y="7"/>
                    <a:pt x="0" y="14"/>
                    <a:pt x="4" y="21"/>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5830;p76">
              <a:extLst>
                <a:ext uri="{FF2B5EF4-FFF2-40B4-BE49-F238E27FC236}">
                  <a16:creationId xmlns:a16="http://schemas.microsoft.com/office/drawing/2014/main" id="{BD72037A-E285-5CDA-FF7E-D1E9B1FB8FD0}"/>
                </a:ext>
              </a:extLst>
            </p:cNvPr>
            <p:cNvSpPr/>
            <p:nvPr/>
          </p:nvSpPr>
          <p:spPr>
            <a:xfrm>
              <a:off x="1619742" y="2023403"/>
              <a:ext cx="299" cy="584"/>
            </a:xfrm>
            <a:custGeom>
              <a:avLst/>
              <a:gdLst/>
              <a:ahLst/>
              <a:cxnLst/>
              <a:rect l="l" t="t" r="r" b="b"/>
              <a:pathLst>
                <a:path w="22" h="43" extrusionOk="0">
                  <a:moveTo>
                    <a:pt x="0" y="1"/>
                  </a:moveTo>
                  <a:lnTo>
                    <a:pt x="21" y="4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5831;p76">
              <a:extLst>
                <a:ext uri="{FF2B5EF4-FFF2-40B4-BE49-F238E27FC236}">
                  <a16:creationId xmlns:a16="http://schemas.microsoft.com/office/drawing/2014/main" id="{73232DCF-5DB1-3DEC-39B7-CB78EF20EDE8}"/>
                </a:ext>
              </a:extLst>
            </p:cNvPr>
            <p:cNvSpPr/>
            <p:nvPr/>
          </p:nvSpPr>
          <p:spPr>
            <a:xfrm>
              <a:off x="1621548" y="2026879"/>
              <a:ext cx="434" cy="815"/>
            </a:xfrm>
            <a:custGeom>
              <a:avLst/>
              <a:gdLst/>
              <a:ahLst/>
              <a:cxnLst/>
              <a:rect l="l" t="t" r="r" b="b"/>
              <a:pathLst>
                <a:path w="32" h="60" extrusionOk="0">
                  <a:moveTo>
                    <a:pt x="0" y="0"/>
                  </a:moveTo>
                  <a:lnTo>
                    <a:pt x="32"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5832;p76">
              <a:extLst>
                <a:ext uri="{FF2B5EF4-FFF2-40B4-BE49-F238E27FC236}">
                  <a16:creationId xmlns:a16="http://schemas.microsoft.com/office/drawing/2014/main" id="{99C2A130-D13A-D625-C5CA-AB5C1B3BA482}"/>
                </a:ext>
              </a:extLst>
            </p:cNvPr>
            <p:cNvSpPr/>
            <p:nvPr/>
          </p:nvSpPr>
          <p:spPr>
            <a:xfrm>
              <a:off x="1621073" y="2025928"/>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5833;p76">
              <a:extLst>
                <a:ext uri="{FF2B5EF4-FFF2-40B4-BE49-F238E27FC236}">
                  <a16:creationId xmlns:a16="http://schemas.microsoft.com/office/drawing/2014/main" id="{C70D2B25-6FCE-7B42-AF08-82625C4D2412}"/>
                </a:ext>
              </a:extLst>
            </p:cNvPr>
            <p:cNvSpPr/>
            <p:nvPr/>
          </p:nvSpPr>
          <p:spPr>
            <a:xfrm>
              <a:off x="1620123" y="2024122"/>
              <a:ext cx="394" cy="774"/>
            </a:xfrm>
            <a:custGeom>
              <a:avLst/>
              <a:gdLst/>
              <a:ahLst/>
              <a:cxnLst/>
              <a:rect l="l" t="t" r="r" b="b"/>
              <a:pathLst>
                <a:path w="29" h="57" extrusionOk="0">
                  <a:moveTo>
                    <a:pt x="0" y="0"/>
                  </a:moveTo>
                  <a:lnTo>
                    <a:pt x="28"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5834;p76">
              <a:extLst>
                <a:ext uri="{FF2B5EF4-FFF2-40B4-BE49-F238E27FC236}">
                  <a16:creationId xmlns:a16="http://schemas.microsoft.com/office/drawing/2014/main" id="{B82601E1-2E5A-04AF-AEFF-6B2AC032C9B0}"/>
                </a:ext>
              </a:extLst>
            </p:cNvPr>
            <p:cNvSpPr/>
            <p:nvPr/>
          </p:nvSpPr>
          <p:spPr>
            <a:xfrm>
              <a:off x="1619403" y="2022642"/>
              <a:ext cx="299" cy="638"/>
            </a:xfrm>
            <a:custGeom>
              <a:avLst/>
              <a:gdLst/>
              <a:ahLst/>
              <a:cxnLst/>
              <a:rect l="l" t="t" r="r" b="b"/>
              <a:pathLst>
                <a:path w="22" h="47" extrusionOk="0">
                  <a:moveTo>
                    <a:pt x="1" y="1"/>
                  </a:moveTo>
                  <a:cubicBezTo>
                    <a:pt x="8" y="15"/>
                    <a:pt x="15" y="32"/>
                    <a:pt x="22" y="46"/>
                  </a:cubicBezTo>
                  <a:cubicBezTo>
                    <a:pt x="15" y="32"/>
                    <a:pt x="8"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5835;p76">
              <a:extLst>
                <a:ext uri="{FF2B5EF4-FFF2-40B4-BE49-F238E27FC236}">
                  <a16:creationId xmlns:a16="http://schemas.microsoft.com/office/drawing/2014/main" id="{D8FAD2C5-6EB4-4310-BD7D-B72EF67EBC32}"/>
                </a:ext>
              </a:extLst>
            </p:cNvPr>
            <p:cNvSpPr/>
            <p:nvPr/>
          </p:nvSpPr>
          <p:spPr>
            <a:xfrm>
              <a:off x="1619457" y="2004449"/>
              <a:ext cx="14" cy="54"/>
            </a:xfrm>
            <a:custGeom>
              <a:avLst/>
              <a:gdLst/>
              <a:ahLst/>
              <a:cxnLst/>
              <a:rect l="l" t="t" r="r" b="b"/>
              <a:pathLst>
                <a:path w="1" h="4" extrusionOk="0">
                  <a:moveTo>
                    <a:pt x="0" y="4"/>
                  </a:moveTo>
                  <a:lnTo>
                    <a:pt x="0" y="0"/>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5836;p76">
              <a:extLst>
                <a:ext uri="{FF2B5EF4-FFF2-40B4-BE49-F238E27FC236}">
                  <a16:creationId xmlns:a16="http://schemas.microsoft.com/office/drawing/2014/main" id="{268303A5-D17A-0622-9222-835A9892FB58}"/>
                </a:ext>
              </a:extLst>
            </p:cNvPr>
            <p:cNvSpPr/>
            <p:nvPr/>
          </p:nvSpPr>
          <p:spPr>
            <a:xfrm>
              <a:off x="1641466" y="2001964"/>
              <a:ext cx="20488" cy="25689"/>
            </a:xfrm>
            <a:custGeom>
              <a:avLst/>
              <a:gdLst/>
              <a:ahLst/>
              <a:cxnLst/>
              <a:rect l="l" t="t" r="r" b="b"/>
              <a:pathLst>
                <a:path w="1509" h="1892" extrusionOk="0">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5837;p76">
              <a:extLst>
                <a:ext uri="{FF2B5EF4-FFF2-40B4-BE49-F238E27FC236}">
                  <a16:creationId xmlns:a16="http://schemas.microsoft.com/office/drawing/2014/main" id="{BAEF1119-BB63-FC01-D00B-47CE78D10DC5}"/>
                </a:ext>
              </a:extLst>
            </p:cNvPr>
            <p:cNvSpPr/>
            <p:nvPr/>
          </p:nvSpPr>
          <p:spPr>
            <a:xfrm>
              <a:off x="1659470" y="2015473"/>
              <a:ext cx="258" cy="299"/>
            </a:xfrm>
            <a:custGeom>
              <a:avLst/>
              <a:gdLst/>
              <a:ahLst/>
              <a:cxnLst/>
              <a:rect l="l" t="t" r="r" b="b"/>
              <a:pathLst>
                <a:path w="19" h="22" extrusionOk="0">
                  <a:moveTo>
                    <a:pt x="18" y="0"/>
                  </a:moveTo>
                  <a:lnTo>
                    <a:pt x="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5838;p76">
              <a:extLst>
                <a:ext uri="{FF2B5EF4-FFF2-40B4-BE49-F238E27FC236}">
                  <a16:creationId xmlns:a16="http://schemas.microsoft.com/office/drawing/2014/main" id="{B87BAE91-0B23-A4DE-3218-8AC40EAE7BF5}"/>
                </a:ext>
              </a:extLst>
            </p:cNvPr>
            <p:cNvSpPr/>
            <p:nvPr/>
          </p:nvSpPr>
          <p:spPr>
            <a:xfrm>
              <a:off x="1656714" y="2018936"/>
              <a:ext cx="163" cy="258"/>
            </a:xfrm>
            <a:custGeom>
              <a:avLst/>
              <a:gdLst/>
              <a:ahLst/>
              <a:cxnLst/>
              <a:rect l="l" t="t" r="r" b="b"/>
              <a:pathLst>
                <a:path w="12" h="19" extrusionOk="0">
                  <a:moveTo>
                    <a:pt x="1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5839;p76">
              <a:extLst>
                <a:ext uri="{FF2B5EF4-FFF2-40B4-BE49-F238E27FC236}">
                  <a16:creationId xmlns:a16="http://schemas.microsoft.com/office/drawing/2014/main" id="{AAB9E666-D7C7-0A55-5295-37019A1D2C1A}"/>
                </a:ext>
              </a:extLst>
            </p:cNvPr>
            <p:cNvSpPr/>
            <p:nvPr/>
          </p:nvSpPr>
          <p:spPr>
            <a:xfrm>
              <a:off x="1660760" y="2014143"/>
              <a:ext cx="149" cy="204"/>
            </a:xfrm>
            <a:custGeom>
              <a:avLst/>
              <a:gdLst/>
              <a:ahLst/>
              <a:cxnLst/>
              <a:rect l="l" t="t" r="r" b="b"/>
              <a:pathLst>
                <a:path w="11" h="15" extrusionOk="0">
                  <a:moveTo>
                    <a:pt x="11"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5840;p76">
              <a:extLst>
                <a:ext uri="{FF2B5EF4-FFF2-40B4-BE49-F238E27FC236}">
                  <a16:creationId xmlns:a16="http://schemas.microsoft.com/office/drawing/2014/main" id="{82391B9C-14F9-797A-F9DD-052D53DFACCF}"/>
                </a:ext>
              </a:extLst>
            </p:cNvPr>
            <p:cNvSpPr/>
            <p:nvPr/>
          </p:nvSpPr>
          <p:spPr>
            <a:xfrm>
              <a:off x="1654487" y="2022412"/>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5841;p76">
              <a:extLst>
                <a:ext uri="{FF2B5EF4-FFF2-40B4-BE49-F238E27FC236}">
                  <a16:creationId xmlns:a16="http://schemas.microsoft.com/office/drawing/2014/main" id="{7F1DC7D4-3CCB-20CE-6F9C-046064DDDACB}"/>
                </a:ext>
              </a:extLst>
            </p:cNvPr>
            <p:cNvSpPr/>
            <p:nvPr/>
          </p:nvSpPr>
          <p:spPr>
            <a:xfrm>
              <a:off x="1660095" y="2014808"/>
              <a:ext cx="244" cy="244"/>
            </a:xfrm>
            <a:custGeom>
              <a:avLst/>
              <a:gdLst/>
              <a:ahLst/>
              <a:cxnLst/>
              <a:rect l="l" t="t" r="r" b="b"/>
              <a:pathLst>
                <a:path w="18" h="18" extrusionOk="0">
                  <a:moveTo>
                    <a:pt x="18"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5842;p76">
              <a:extLst>
                <a:ext uri="{FF2B5EF4-FFF2-40B4-BE49-F238E27FC236}">
                  <a16:creationId xmlns:a16="http://schemas.microsoft.com/office/drawing/2014/main" id="{4795EB00-7D57-830A-1EF4-C97CC0F01762}"/>
                </a:ext>
              </a:extLst>
            </p:cNvPr>
            <p:cNvSpPr/>
            <p:nvPr/>
          </p:nvSpPr>
          <p:spPr>
            <a:xfrm>
              <a:off x="1655478" y="2020646"/>
              <a:ext cx="204" cy="394"/>
            </a:xfrm>
            <a:custGeom>
              <a:avLst/>
              <a:gdLst/>
              <a:ahLst/>
              <a:cxnLst/>
              <a:rect l="l" t="t" r="r" b="b"/>
              <a:pathLst>
                <a:path w="15" h="29" extrusionOk="0">
                  <a:moveTo>
                    <a:pt x="15" y="1"/>
                  </a:moveTo>
                  <a:lnTo>
                    <a:pt x="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5843;p76">
              <a:extLst>
                <a:ext uri="{FF2B5EF4-FFF2-40B4-BE49-F238E27FC236}">
                  <a16:creationId xmlns:a16="http://schemas.microsoft.com/office/drawing/2014/main" id="{B9BD17D8-B1F0-ECFA-8E26-39B283C9954C}"/>
                </a:ext>
              </a:extLst>
            </p:cNvPr>
            <p:cNvSpPr/>
            <p:nvPr/>
          </p:nvSpPr>
          <p:spPr>
            <a:xfrm>
              <a:off x="1654962" y="2021556"/>
              <a:ext cx="204" cy="339"/>
            </a:xfrm>
            <a:custGeom>
              <a:avLst/>
              <a:gdLst/>
              <a:ahLst/>
              <a:cxnLst/>
              <a:rect l="l" t="t" r="r" b="b"/>
              <a:pathLst>
                <a:path w="15" h="25" extrusionOk="0">
                  <a:moveTo>
                    <a:pt x="14"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5844;p76">
              <a:extLst>
                <a:ext uri="{FF2B5EF4-FFF2-40B4-BE49-F238E27FC236}">
                  <a16:creationId xmlns:a16="http://schemas.microsoft.com/office/drawing/2014/main" id="{E227C972-436E-46FF-FE22-5B1FBA2919F2}"/>
                </a:ext>
              </a:extLst>
            </p:cNvPr>
            <p:cNvSpPr/>
            <p:nvPr/>
          </p:nvSpPr>
          <p:spPr>
            <a:xfrm>
              <a:off x="1656049" y="2019791"/>
              <a:ext cx="258" cy="353"/>
            </a:xfrm>
            <a:custGeom>
              <a:avLst/>
              <a:gdLst/>
              <a:ahLst/>
              <a:cxnLst/>
              <a:rect l="l" t="t" r="r" b="b"/>
              <a:pathLst>
                <a:path w="19" h="26" extrusionOk="0">
                  <a:moveTo>
                    <a:pt x="18" y="1"/>
                  </a:moveTo>
                  <a:lnTo>
                    <a:pt x="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5845;p76">
              <a:extLst>
                <a:ext uri="{FF2B5EF4-FFF2-40B4-BE49-F238E27FC236}">
                  <a16:creationId xmlns:a16="http://schemas.microsoft.com/office/drawing/2014/main" id="{2F7CB181-2817-BCA2-A8C7-DEEE61DC4A4A}"/>
                </a:ext>
              </a:extLst>
            </p:cNvPr>
            <p:cNvSpPr/>
            <p:nvPr/>
          </p:nvSpPr>
          <p:spPr>
            <a:xfrm>
              <a:off x="1645933" y="2026634"/>
              <a:ext cx="4711" cy="774"/>
            </a:xfrm>
            <a:custGeom>
              <a:avLst/>
              <a:gdLst/>
              <a:ahLst/>
              <a:cxnLst/>
              <a:rect l="l" t="t" r="r" b="b"/>
              <a:pathLst>
                <a:path w="347" h="57" extrusionOk="0">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5846;p76">
              <a:extLst>
                <a:ext uri="{FF2B5EF4-FFF2-40B4-BE49-F238E27FC236}">
                  <a16:creationId xmlns:a16="http://schemas.microsoft.com/office/drawing/2014/main" id="{3B2D700B-A1AD-C7BE-9840-924FC9B0357E}"/>
                </a:ext>
              </a:extLst>
            </p:cNvPr>
            <p:cNvSpPr/>
            <p:nvPr/>
          </p:nvSpPr>
          <p:spPr>
            <a:xfrm>
              <a:off x="1658194" y="2017035"/>
              <a:ext cx="204" cy="258"/>
            </a:xfrm>
            <a:custGeom>
              <a:avLst/>
              <a:gdLst/>
              <a:ahLst/>
              <a:cxnLst/>
              <a:rect l="l" t="t" r="r" b="b"/>
              <a:pathLst>
                <a:path w="15" h="19" extrusionOk="0">
                  <a:moveTo>
                    <a:pt x="14"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5847;p76">
              <a:extLst>
                <a:ext uri="{FF2B5EF4-FFF2-40B4-BE49-F238E27FC236}">
                  <a16:creationId xmlns:a16="http://schemas.microsoft.com/office/drawing/2014/main" id="{623DF77C-46D4-3F14-E721-4709548A224D}"/>
                </a:ext>
              </a:extLst>
            </p:cNvPr>
            <p:cNvSpPr/>
            <p:nvPr/>
          </p:nvSpPr>
          <p:spPr>
            <a:xfrm>
              <a:off x="1645268" y="2027395"/>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5848;p76">
              <a:extLst>
                <a:ext uri="{FF2B5EF4-FFF2-40B4-BE49-F238E27FC236}">
                  <a16:creationId xmlns:a16="http://schemas.microsoft.com/office/drawing/2014/main" id="{74A5B8EC-7763-8D38-59D7-0BE39461322B}"/>
                </a:ext>
              </a:extLst>
            </p:cNvPr>
            <p:cNvSpPr/>
            <p:nvPr/>
          </p:nvSpPr>
          <p:spPr>
            <a:xfrm>
              <a:off x="1658859" y="2016234"/>
              <a:ext cx="244" cy="299"/>
            </a:xfrm>
            <a:custGeom>
              <a:avLst/>
              <a:gdLst/>
              <a:ahLst/>
              <a:cxnLst/>
              <a:rect l="l" t="t" r="r" b="b"/>
              <a:pathLst>
                <a:path w="18" h="22" extrusionOk="0">
                  <a:moveTo>
                    <a:pt x="18"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5849;p76">
              <a:extLst>
                <a:ext uri="{FF2B5EF4-FFF2-40B4-BE49-F238E27FC236}">
                  <a16:creationId xmlns:a16="http://schemas.microsoft.com/office/drawing/2014/main" id="{8A178490-801C-219C-2B17-7EAED496BC7B}"/>
                </a:ext>
              </a:extLst>
            </p:cNvPr>
            <p:cNvSpPr/>
            <p:nvPr/>
          </p:nvSpPr>
          <p:spPr>
            <a:xfrm>
              <a:off x="1661371" y="2013613"/>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5850;p76">
              <a:extLst>
                <a:ext uri="{FF2B5EF4-FFF2-40B4-BE49-F238E27FC236}">
                  <a16:creationId xmlns:a16="http://schemas.microsoft.com/office/drawing/2014/main" id="{F4BBD558-1B94-A711-649F-74402FF93A0B}"/>
                </a:ext>
              </a:extLst>
            </p:cNvPr>
            <p:cNvSpPr/>
            <p:nvPr/>
          </p:nvSpPr>
          <p:spPr>
            <a:xfrm>
              <a:off x="1654107" y="2023308"/>
              <a:ext cx="149" cy="299"/>
            </a:xfrm>
            <a:custGeom>
              <a:avLst/>
              <a:gdLst/>
              <a:ahLst/>
              <a:cxnLst/>
              <a:rect l="l" t="t" r="r" b="b"/>
              <a:pathLst>
                <a:path w="11" h="22" extrusionOk="0">
                  <a:moveTo>
                    <a:pt x="11" y="1"/>
                  </a:moveTo>
                  <a:cubicBezTo>
                    <a:pt x="7" y="8"/>
                    <a:pt x="4" y="15"/>
                    <a:pt x="0" y="22"/>
                  </a:cubicBezTo>
                  <a:cubicBezTo>
                    <a:pt x="4" y="15"/>
                    <a:pt x="7"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5851;p76">
              <a:extLst>
                <a:ext uri="{FF2B5EF4-FFF2-40B4-BE49-F238E27FC236}">
                  <a16:creationId xmlns:a16="http://schemas.microsoft.com/office/drawing/2014/main" id="{E5E8DBF2-C51B-4746-3DEF-A4EDC4B8ECBD}"/>
                </a:ext>
              </a:extLst>
            </p:cNvPr>
            <p:cNvSpPr/>
            <p:nvPr/>
          </p:nvSpPr>
          <p:spPr>
            <a:xfrm>
              <a:off x="1641697" y="2026919"/>
              <a:ext cx="3476" cy="733"/>
            </a:xfrm>
            <a:custGeom>
              <a:avLst/>
              <a:gdLst/>
              <a:ahLst/>
              <a:cxnLst/>
              <a:rect l="l" t="t" r="r" b="b"/>
              <a:pathLst>
                <a:path w="256" h="54" extrusionOk="0">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5852;p76">
              <a:extLst>
                <a:ext uri="{FF2B5EF4-FFF2-40B4-BE49-F238E27FC236}">
                  <a16:creationId xmlns:a16="http://schemas.microsoft.com/office/drawing/2014/main" id="{191E183E-1494-CC9C-42CE-527AD02CD5EF}"/>
                </a:ext>
              </a:extLst>
            </p:cNvPr>
            <p:cNvSpPr/>
            <p:nvPr/>
          </p:nvSpPr>
          <p:spPr>
            <a:xfrm>
              <a:off x="1643123" y="2023688"/>
              <a:ext cx="68" cy="163"/>
            </a:xfrm>
            <a:custGeom>
              <a:avLst/>
              <a:gdLst/>
              <a:ahLst/>
              <a:cxnLst/>
              <a:rect l="l" t="t" r="r" b="b"/>
              <a:pathLst>
                <a:path w="5" h="12" extrusionOk="0">
                  <a:moveTo>
                    <a:pt x="1"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5853;p76">
              <a:extLst>
                <a:ext uri="{FF2B5EF4-FFF2-40B4-BE49-F238E27FC236}">
                  <a16:creationId xmlns:a16="http://schemas.microsoft.com/office/drawing/2014/main" id="{74A21042-5057-2500-BCBD-6F01AA905321}"/>
                </a:ext>
              </a:extLst>
            </p:cNvPr>
            <p:cNvSpPr/>
            <p:nvPr/>
          </p:nvSpPr>
          <p:spPr>
            <a:xfrm>
              <a:off x="1643082" y="202383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5854;p76">
              <a:extLst>
                <a:ext uri="{FF2B5EF4-FFF2-40B4-BE49-F238E27FC236}">
                  <a16:creationId xmlns:a16="http://schemas.microsoft.com/office/drawing/2014/main" id="{38DCCA41-8E8A-D77F-EE6D-2D95F2401683}"/>
                </a:ext>
              </a:extLst>
            </p:cNvPr>
            <p:cNvSpPr/>
            <p:nvPr/>
          </p:nvSpPr>
          <p:spPr>
            <a:xfrm>
              <a:off x="1642458" y="2013097"/>
              <a:ext cx="1344" cy="8798"/>
            </a:xfrm>
            <a:custGeom>
              <a:avLst/>
              <a:gdLst/>
              <a:ahLst/>
              <a:cxnLst/>
              <a:rect l="l" t="t" r="r" b="b"/>
              <a:pathLst>
                <a:path w="99" h="648" extrusionOk="0">
                  <a:moveTo>
                    <a:pt x="1" y="1"/>
                  </a:moveTo>
                  <a:lnTo>
                    <a:pt x="1" y="1"/>
                  </a:lnTo>
                  <a:cubicBezTo>
                    <a:pt x="74" y="183"/>
                    <a:pt x="95" y="473"/>
                    <a:pt x="85" y="648"/>
                  </a:cubicBezTo>
                  <a:cubicBezTo>
                    <a:pt x="99" y="473"/>
                    <a:pt x="74" y="18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5855;p76">
              <a:extLst>
                <a:ext uri="{FF2B5EF4-FFF2-40B4-BE49-F238E27FC236}">
                  <a16:creationId xmlns:a16="http://schemas.microsoft.com/office/drawing/2014/main" id="{5D5EB9EE-C51C-2F6E-9FAB-C91D437D51B0}"/>
                </a:ext>
              </a:extLst>
            </p:cNvPr>
            <p:cNvSpPr/>
            <p:nvPr/>
          </p:nvSpPr>
          <p:spPr>
            <a:xfrm>
              <a:off x="1644128" y="200435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5856;p76">
              <a:extLst>
                <a:ext uri="{FF2B5EF4-FFF2-40B4-BE49-F238E27FC236}">
                  <a16:creationId xmlns:a16="http://schemas.microsoft.com/office/drawing/2014/main" id="{8E366E7F-338B-91E7-EA66-A3FE0E72900E}"/>
                </a:ext>
              </a:extLst>
            </p:cNvPr>
            <p:cNvSpPr/>
            <p:nvPr/>
          </p:nvSpPr>
          <p:spPr>
            <a:xfrm>
              <a:off x="1644358" y="20037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5857;p76">
              <a:extLst>
                <a:ext uri="{FF2B5EF4-FFF2-40B4-BE49-F238E27FC236}">
                  <a16:creationId xmlns:a16="http://schemas.microsoft.com/office/drawing/2014/main" id="{110DB320-DD2C-F130-1325-2F93A3A268DB}"/>
                </a:ext>
              </a:extLst>
            </p:cNvPr>
            <p:cNvSpPr/>
            <p:nvPr/>
          </p:nvSpPr>
          <p:spPr>
            <a:xfrm>
              <a:off x="1644834" y="2002059"/>
              <a:ext cx="109" cy="258"/>
            </a:xfrm>
            <a:custGeom>
              <a:avLst/>
              <a:gdLst/>
              <a:ahLst/>
              <a:cxnLst/>
              <a:rect l="l" t="t" r="r" b="b"/>
              <a:pathLst>
                <a:path w="8" h="19" extrusionOk="0">
                  <a:moveTo>
                    <a:pt x="1" y="1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5858;p76">
              <a:extLst>
                <a:ext uri="{FF2B5EF4-FFF2-40B4-BE49-F238E27FC236}">
                  <a16:creationId xmlns:a16="http://schemas.microsoft.com/office/drawing/2014/main" id="{E4399679-D09F-379B-9AF5-147B94F61003}"/>
                </a:ext>
              </a:extLst>
            </p:cNvPr>
            <p:cNvSpPr/>
            <p:nvPr/>
          </p:nvSpPr>
          <p:spPr>
            <a:xfrm>
              <a:off x="1644033" y="200454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5859;p76">
              <a:extLst>
                <a:ext uri="{FF2B5EF4-FFF2-40B4-BE49-F238E27FC236}">
                  <a16:creationId xmlns:a16="http://schemas.microsoft.com/office/drawing/2014/main" id="{FBCEAF9A-D70C-235A-B240-97F4D6C1CF2C}"/>
                </a:ext>
              </a:extLst>
            </p:cNvPr>
            <p:cNvSpPr/>
            <p:nvPr/>
          </p:nvSpPr>
          <p:spPr>
            <a:xfrm>
              <a:off x="1643028" y="202387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5860;p76">
              <a:extLst>
                <a:ext uri="{FF2B5EF4-FFF2-40B4-BE49-F238E27FC236}">
                  <a16:creationId xmlns:a16="http://schemas.microsoft.com/office/drawing/2014/main" id="{E322863A-24EE-D281-FA06-15F0A114A9E9}"/>
                </a:ext>
              </a:extLst>
            </p:cNvPr>
            <p:cNvSpPr/>
            <p:nvPr/>
          </p:nvSpPr>
          <p:spPr>
            <a:xfrm>
              <a:off x="1643693" y="2005114"/>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5861;p76">
              <a:extLst>
                <a:ext uri="{FF2B5EF4-FFF2-40B4-BE49-F238E27FC236}">
                  <a16:creationId xmlns:a16="http://schemas.microsoft.com/office/drawing/2014/main" id="{C16B0069-3154-7B18-6DF5-5D8B19383FDA}"/>
                </a:ext>
              </a:extLst>
            </p:cNvPr>
            <p:cNvSpPr/>
            <p:nvPr/>
          </p:nvSpPr>
          <p:spPr>
            <a:xfrm>
              <a:off x="1644453" y="2003389"/>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5862;p76">
              <a:extLst>
                <a:ext uri="{FF2B5EF4-FFF2-40B4-BE49-F238E27FC236}">
                  <a16:creationId xmlns:a16="http://schemas.microsoft.com/office/drawing/2014/main" id="{59452E97-1735-2C1E-AA3F-901BDC3C3872}"/>
                </a:ext>
              </a:extLst>
            </p:cNvPr>
            <p:cNvSpPr/>
            <p:nvPr/>
          </p:nvSpPr>
          <p:spPr>
            <a:xfrm>
              <a:off x="1642607" y="2024598"/>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5863;p76">
              <a:extLst>
                <a:ext uri="{FF2B5EF4-FFF2-40B4-BE49-F238E27FC236}">
                  <a16:creationId xmlns:a16="http://schemas.microsoft.com/office/drawing/2014/main" id="{DF6075FC-A451-3304-437C-A1AF51021575}"/>
                </a:ext>
              </a:extLst>
            </p:cNvPr>
            <p:cNvSpPr/>
            <p:nvPr/>
          </p:nvSpPr>
          <p:spPr>
            <a:xfrm>
              <a:off x="1642987" y="2024027"/>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5864;p76">
              <a:extLst>
                <a:ext uri="{FF2B5EF4-FFF2-40B4-BE49-F238E27FC236}">
                  <a16:creationId xmlns:a16="http://schemas.microsoft.com/office/drawing/2014/main" id="{AA9DF292-296D-4870-6513-272745B6B91B}"/>
                </a:ext>
              </a:extLst>
            </p:cNvPr>
            <p:cNvSpPr/>
            <p:nvPr/>
          </p:nvSpPr>
          <p:spPr>
            <a:xfrm>
              <a:off x="1642702" y="2024407"/>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5865;p76">
              <a:extLst>
                <a:ext uri="{FF2B5EF4-FFF2-40B4-BE49-F238E27FC236}">
                  <a16:creationId xmlns:a16="http://schemas.microsoft.com/office/drawing/2014/main" id="{74E38170-E4E7-4F63-1C3B-A6D3833E33B0}"/>
                </a:ext>
              </a:extLst>
            </p:cNvPr>
            <p:cNvSpPr/>
            <p:nvPr/>
          </p:nvSpPr>
          <p:spPr>
            <a:xfrm>
              <a:off x="1643652" y="200520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5866;p76">
              <a:extLst>
                <a:ext uri="{FF2B5EF4-FFF2-40B4-BE49-F238E27FC236}">
                  <a16:creationId xmlns:a16="http://schemas.microsoft.com/office/drawing/2014/main" id="{BEAE786F-4079-8CC1-0BB1-8AF475EA38E6}"/>
                </a:ext>
              </a:extLst>
            </p:cNvPr>
            <p:cNvSpPr/>
            <p:nvPr/>
          </p:nvSpPr>
          <p:spPr>
            <a:xfrm>
              <a:off x="1642838" y="2024258"/>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5867;p76">
              <a:extLst>
                <a:ext uri="{FF2B5EF4-FFF2-40B4-BE49-F238E27FC236}">
                  <a16:creationId xmlns:a16="http://schemas.microsoft.com/office/drawing/2014/main" id="{14B6E441-DDF5-D0A3-5786-7EA538237652}"/>
                </a:ext>
              </a:extLst>
            </p:cNvPr>
            <p:cNvSpPr/>
            <p:nvPr/>
          </p:nvSpPr>
          <p:spPr>
            <a:xfrm>
              <a:off x="1643408" y="2021882"/>
              <a:ext cx="163" cy="1113"/>
            </a:xfrm>
            <a:custGeom>
              <a:avLst/>
              <a:gdLst/>
              <a:ahLst/>
              <a:cxnLst/>
              <a:rect l="l" t="t" r="r" b="b"/>
              <a:pathLst>
                <a:path w="12" h="82" extrusionOk="0">
                  <a:moveTo>
                    <a:pt x="1" y="81"/>
                  </a:moveTo>
                  <a:cubicBezTo>
                    <a:pt x="4" y="53"/>
                    <a:pt x="11" y="29"/>
                    <a:pt x="11" y="1"/>
                  </a:cubicBezTo>
                  <a:cubicBezTo>
                    <a:pt x="11" y="29"/>
                    <a:pt x="4" y="53"/>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5868;p76">
              <a:extLst>
                <a:ext uri="{FF2B5EF4-FFF2-40B4-BE49-F238E27FC236}">
                  <a16:creationId xmlns:a16="http://schemas.microsoft.com/office/drawing/2014/main" id="{80BAB667-6A16-67F9-794B-50EC33849699}"/>
                </a:ext>
              </a:extLst>
            </p:cNvPr>
            <p:cNvSpPr/>
            <p:nvPr/>
          </p:nvSpPr>
          <p:spPr>
            <a:xfrm>
              <a:off x="1644698" y="2002588"/>
              <a:ext cx="109" cy="204"/>
            </a:xfrm>
            <a:custGeom>
              <a:avLst/>
              <a:gdLst/>
              <a:ahLst/>
              <a:cxnLst/>
              <a:rect l="l" t="t" r="r" b="b"/>
              <a:pathLst>
                <a:path w="8" h="15"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5869;p76">
              <a:extLst>
                <a:ext uri="{FF2B5EF4-FFF2-40B4-BE49-F238E27FC236}">
                  <a16:creationId xmlns:a16="http://schemas.microsoft.com/office/drawing/2014/main" id="{4277D51A-85CE-7E83-A534-46335B0ABDB7}"/>
                </a:ext>
              </a:extLst>
            </p:cNvPr>
            <p:cNvSpPr/>
            <p:nvPr/>
          </p:nvSpPr>
          <p:spPr>
            <a:xfrm>
              <a:off x="1643937" y="2004734"/>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5870;p76">
              <a:extLst>
                <a:ext uri="{FF2B5EF4-FFF2-40B4-BE49-F238E27FC236}">
                  <a16:creationId xmlns:a16="http://schemas.microsoft.com/office/drawing/2014/main" id="{156AAFA5-6251-377A-14F2-86EBEAA9C65A}"/>
                </a:ext>
              </a:extLst>
            </p:cNvPr>
            <p:cNvSpPr/>
            <p:nvPr/>
          </p:nvSpPr>
          <p:spPr>
            <a:xfrm>
              <a:off x="1642267" y="20252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5871;p76">
              <a:extLst>
                <a:ext uri="{FF2B5EF4-FFF2-40B4-BE49-F238E27FC236}">
                  <a16:creationId xmlns:a16="http://schemas.microsoft.com/office/drawing/2014/main" id="{639C763D-D288-07F9-477D-5D731307FEDB}"/>
                </a:ext>
              </a:extLst>
            </p:cNvPr>
            <p:cNvSpPr/>
            <p:nvPr/>
          </p:nvSpPr>
          <p:spPr>
            <a:xfrm>
              <a:off x="1644603" y="2003009"/>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5872;p76">
              <a:extLst>
                <a:ext uri="{FF2B5EF4-FFF2-40B4-BE49-F238E27FC236}">
                  <a16:creationId xmlns:a16="http://schemas.microsoft.com/office/drawing/2014/main" id="{48B2FD03-FD6F-2AB8-43C5-FF2170B4E87F}"/>
                </a:ext>
              </a:extLst>
            </p:cNvPr>
            <p:cNvSpPr/>
            <p:nvPr/>
          </p:nvSpPr>
          <p:spPr>
            <a:xfrm>
              <a:off x="1642892" y="2024122"/>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5873;p76">
              <a:extLst>
                <a:ext uri="{FF2B5EF4-FFF2-40B4-BE49-F238E27FC236}">
                  <a16:creationId xmlns:a16="http://schemas.microsoft.com/office/drawing/2014/main" id="{CEDEE85B-BD63-E8B4-1BDD-CE407CD0CC38}"/>
                </a:ext>
              </a:extLst>
            </p:cNvPr>
            <p:cNvSpPr/>
            <p:nvPr/>
          </p:nvSpPr>
          <p:spPr>
            <a:xfrm>
              <a:off x="1643598" y="200525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5874;p76">
              <a:extLst>
                <a:ext uri="{FF2B5EF4-FFF2-40B4-BE49-F238E27FC236}">
                  <a16:creationId xmlns:a16="http://schemas.microsoft.com/office/drawing/2014/main" id="{46D0D5A1-89C4-A23D-F112-AC34E3F5C089}"/>
                </a:ext>
              </a:extLst>
            </p:cNvPr>
            <p:cNvSpPr/>
            <p:nvPr/>
          </p:nvSpPr>
          <p:spPr>
            <a:xfrm>
              <a:off x="1643842" y="2004869"/>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5875;p76">
              <a:extLst>
                <a:ext uri="{FF2B5EF4-FFF2-40B4-BE49-F238E27FC236}">
                  <a16:creationId xmlns:a16="http://schemas.microsoft.com/office/drawing/2014/main" id="{15437C8E-C4AA-264A-5909-8BC24AC463D6}"/>
                </a:ext>
              </a:extLst>
            </p:cNvPr>
            <p:cNvSpPr/>
            <p:nvPr/>
          </p:nvSpPr>
          <p:spPr>
            <a:xfrm>
              <a:off x="1642458" y="2024883"/>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5876;p76">
              <a:extLst>
                <a:ext uri="{FF2B5EF4-FFF2-40B4-BE49-F238E27FC236}">
                  <a16:creationId xmlns:a16="http://schemas.microsoft.com/office/drawing/2014/main" id="{6E5FE3C0-E62F-C94F-F8F9-D8455C24BF46}"/>
                </a:ext>
              </a:extLst>
            </p:cNvPr>
            <p:cNvSpPr/>
            <p:nvPr/>
          </p:nvSpPr>
          <p:spPr>
            <a:xfrm>
              <a:off x="1643747" y="20049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5877;p76">
              <a:extLst>
                <a:ext uri="{FF2B5EF4-FFF2-40B4-BE49-F238E27FC236}">
                  <a16:creationId xmlns:a16="http://schemas.microsoft.com/office/drawing/2014/main" id="{24AD863B-82A1-806F-2A47-73796AA12C64}"/>
                </a:ext>
              </a:extLst>
            </p:cNvPr>
            <p:cNvSpPr/>
            <p:nvPr/>
          </p:nvSpPr>
          <p:spPr>
            <a:xfrm>
              <a:off x="1415781" y="1868483"/>
              <a:ext cx="74445" cy="23055"/>
            </a:xfrm>
            <a:custGeom>
              <a:avLst/>
              <a:gdLst/>
              <a:ahLst/>
              <a:cxnLst/>
              <a:rect l="l" t="t" r="r" b="b"/>
              <a:pathLst>
                <a:path w="5483" h="1698" extrusionOk="0">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5878;p76">
              <a:extLst>
                <a:ext uri="{FF2B5EF4-FFF2-40B4-BE49-F238E27FC236}">
                  <a16:creationId xmlns:a16="http://schemas.microsoft.com/office/drawing/2014/main" id="{9A075C69-C396-9DE4-4047-0E1277B65946}"/>
                </a:ext>
              </a:extLst>
            </p:cNvPr>
            <p:cNvSpPr/>
            <p:nvPr/>
          </p:nvSpPr>
          <p:spPr>
            <a:xfrm>
              <a:off x="1460410" y="1905007"/>
              <a:ext cx="815" cy="434"/>
            </a:xfrm>
            <a:custGeom>
              <a:avLst/>
              <a:gdLst/>
              <a:ahLst/>
              <a:cxnLst/>
              <a:rect l="l" t="t" r="r" b="b"/>
              <a:pathLst>
                <a:path w="60" h="32" extrusionOk="0">
                  <a:moveTo>
                    <a:pt x="56" y="0"/>
                  </a:moveTo>
                  <a:lnTo>
                    <a:pt x="0" y="32"/>
                  </a:lnTo>
                  <a:lnTo>
                    <a:pt x="0" y="32"/>
                  </a:ln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5879;p76">
              <a:extLst>
                <a:ext uri="{FF2B5EF4-FFF2-40B4-BE49-F238E27FC236}">
                  <a16:creationId xmlns:a16="http://schemas.microsoft.com/office/drawing/2014/main" id="{4A880D5F-91F2-D91C-6588-C7DB666C8026}"/>
                </a:ext>
              </a:extLst>
            </p:cNvPr>
            <p:cNvSpPr/>
            <p:nvPr/>
          </p:nvSpPr>
          <p:spPr>
            <a:xfrm>
              <a:off x="1461402" y="1905075"/>
              <a:ext cx="13333" cy="3286"/>
            </a:xfrm>
            <a:custGeom>
              <a:avLst/>
              <a:gdLst/>
              <a:ahLst/>
              <a:cxnLst/>
              <a:rect l="l" t="t" r="r" b="b"/>
              <a:pathLst>
                <a:path w="982" h="242" extrusionOk="0">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5880;p76">
              <a:extLst>
                <a:ext uri="{FF2B5EF4-FFF2-40B4-BE49-F238E27FC236}">
                  <a16:creationId xmlns:a16="http://schemas.microsoft.com/office/drawing/2014/main" id="{B77A8932-0E3F-50B8-E86B-A979E07DB021}"/>
                </a:ext>
              </a:extLst>
            </p:cNvPr>
            <p:cNvSpPr/>
            <p:nvPr/>
          </p:nvSpPr>
          <p:spPr>
            <a:xfrm>
              <a:off x="1545446" y="1904002"/>
              <a:ext cx="11039" cy="3720"/>
            </a:xfrm>
            <a:custGeom>
              <a:avLst/>
              <a:gdLst/>
              <a:ahLst/>
              <a:cxnLst/>
              <a:rect l="l" t="t" r="r" b="b"/>
              <a:pathLst>
                <a:path w="813" h="274" extrusionOk="0">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5881;p76">
              <a:extLst>
                <a:ext uri="{FF2B5EF4-FFF2-40B4-BE49-F238E27FC236}">
                  <a16:creationId xmlns:a16="http://schemas.microsoft.com/office/drawing/2014/main" id="{5D9DBD87-7FE9-CC95-9E24-BC5EA2BE34C8}"/>
                </a:ext>
              </a:extLst>
            </p:cNvPr>
            <p:cNvSpPr/>
            <p:nvPr/>
          </p:nvSpPr>
          <p:spPr>
            <a:xfrm>
              <a:off x="1591976" y="2466518"/>
              <a:ext cx="8907" cy="7115"/>
            </a:xfrm>
            <a:custGeom>
              <a:avLst/>
              <a:gdLst/>
              <a:ahLst/>
              <a:cxnLst/>
              <a:rect l="l" t="t" r="r" b="b"/>
              <a:pathLst>
                <a:path w="656" h="524" extrusionOk="0">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5882;p76">
              <a:extLst>
                <a:ext uri="{FF2B5EF4-FFF2-40B4-BE49-F238E27FC236}">
                  <a16:creationId xmlns:a16="http://schemas.microsoft.com/office/drawing/2014/main" id="{A7431583-5DC2-C43C-8B42-14BB95782B01}"/>
                </a:ext>
              </a:extLst>
            </p:cNvPr>
            <p:cNvSpPr/>
            <p:nvPr/>
          </p:nvSpPr>
          <p:spPr>
            <a:xfrm>
              <a:off x="1602621" y="2468718"/>
              <a:ext cx="10862" cy="5540"/>
            </a:xfrm>
            <a:custGeom>
              <a:avLst/>
              <a:gdLst/>
              <a:ahLst/>
              <a:cxnLst/>
              <a:rect l="l" t="t" r="r" b="b"/>
              <a:pathLst>
                <a:path w="800" h="408" extrusionOk="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5883;p76">
              <a:extLst>
                <a:ext uri="{FF2B5EF4-FFF2-40B4-BE49-F238E27FC236}">
                  <a16:creationId xmlns:a16="http://schemas.microsoft.com/office/drawing/2014/main" id="{D412331E-A53C-A993-7D12-4D698674DE39}"/>
                </a:ext>
              </a:extLst>
            </p:cNvPr>
            <p:cNvSpPr/>
            <p:nvPr/>
          </p:nvSpPr>
          <p:spPr>
            <a:xfrm>
              <a:off x="1441633" y="2034672"/>
              <a:ext cx="41181" cy="45838"/>
            </a:xfrm>
            <a:custGeom>
              <a:avLst/>
              <a:gdLst/>
              <a:ahLst/>
              <a:cxnLst/>
              <a:rect l="l" t="t" r="r" b="b"/>
              <a:pathLst>
                <a:path w="3033" h="3376" extrusionOk="0">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5884;p76">
              <a:extLst>
                <a:ext uri="{FF2B5EF4-FFF2-40B4-BE49-F238E27FC236}">
                  <a16:creationId xmlns:a16="http://schemas.microsoft.com/office/drawing/2014/main" id="{AA4429FF-32B5-0439-9E61-C54DB84105A0}"/>
                </a:ext>
              </a:extLst>
            </p:cNvPr>
            <p:cNvSpPr/>
            <p:nvPr/>
          </p:nvSpPr>
          <p:spPr>
            <a:xfrm>
              <a:off x="1464633" y="2038813"/>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5885;p76">
              <a:extLst>
                <a:ext uri="{FF2B5EF4-FFF2-40B4-BE49-F238E27FC236}">
                  <a16:creationId xmlns:a16="http://schemas.microsoft.com/office/drawing/2014/main" id="{1C8D8667-CDCF-2716-C313-55BB51052960}"/>
                </a:ext>
              </a:extLst>
            </p:cNvPr>
            <p:cNvSpPr/>
            <p:nvPr/>
          </p:nvSpPr>
          <p:spPr>
            <a:xfrm>
              <a:off x="1462501" y="2038053"/>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5886;p76">
              <a:extLst>
                <a:ext uri="{FF2B5EF4-FFF2-40B4-BE49-F238E27FC236}">
                  <a16:creationId xmlns:a16="http://schemas.microsoft.com/office/drawing/2014/main" id="{CFA3521D-44B8-481F-56B1-CB797A7CF0A1}"/>
                </a:ext>
              </a:extLst>
            </p:cNvPr>
            <p:cNvSpPr/>
            <p:nvPr/>
          </p:nvSpPr>
          <p:spPr>
            <a:xfrm>
              <a:off x="1475767" y="2042140"/>
              <a:ext cx="244" cy="244"/>
            </a:xfrm>
            <a:custGeom>
              <a:avLst/>
              <a:gdLst/>
              <a:ahLst/>
              <a:cxnLst/>
              <a:rect l="l" t="t" r="r" b="b"/>
              <a:pathLst>
                <a:path w="18" h="18" extrusionOk="0">
                  <a:moveTo>
                    <a:pt x="0" y="18"/>
                  </a:moveTo>
                  <a:cubicBezTo>
                    <a:pt x="7" y="11"/>
                    <a:pt x="11" y="7"/>
                    <a:pt x="18" y="0"/>
                  </a:cubicBezTo>
                  <a:cubicBezTo>
                    <a:pt x="11" y="7"/>
                    <a:pt x="7" y="11"/>
                    <a:pt x="0"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5887;p76">
              <a:extLst>
                <a:ext uri="{FF2B5EF4-FFF2-40B4-BE49-F238E27FC236}">
                  <a16:creationId xmlns:a16="http://schemas.microsoft.com/office/drawing/2014/main" id="{99522F5B-ED24-FF00-B9BB-5A99F44661CF}"/>
                </a:ext>
              </a:extLst>
            </p:cNvPr>
            <p:cNvSpPr/>
            <p:nvPr/>
          </p:nvSpPr>
          <p:spPr>
            <a:xfrm>
              <a:off x="1463112" y="203833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5888;p76">
              <a:extLst>
                <a:ext uri="{FF2B5EF4-FFF2-40B4-BE49-F238E27FC236}">
                  <a16:creationId xmlns:a16="http://schemas.microsoft.com/office/drawing/2014/main" id="{2D950B18-013C-949A-74CE-73922896B579}"/>
                </a:ext>
              </a:extLst>
            </p:cNvPr>
            <p:cNvSpPr/>
            <p:nvPr/>
          </p:nvSpPr>
          <p:spPr>
            <a:xfrm>
              <a:off x="1464158" y="2038718"/>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5889;p76">
              <a:extLst>
                <a:ext uri="{FF2B5EF4-FFF2-40B4-BE49-F238E27FC236}">
                  <a16:creationId xmlns:a16="http://schemas.microsoft.com/office/drawing/2014/main" id="{3FAF4094-4B71-5B9B-CB41-524C760FAC2E}"/>
                </a:ext>
              </a:extLst>
            </p:cNvPr>
            <p:cNvSpPr/>
            <p:nvPr/>
          </p:nvSpPr>
          <p:spPr>
            <a:xfrm>
              <a:off x="1463642" y="2038569"/>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5890;p76">
              <a:extLst>
                <a:ext uri="{FF2B5EF4-FFF2-40B4-BE49-F238E27FC236}">
                  <a16:creationId xmlns:a16="http://schemas.microsoft.com/office/drawing/2014/main" id="{60719746-56E5-B9BB-9687-7BFE60CEB862}"/>
                </a:ext>
              </a:extLst>
            </p:cNvPr>
            <p:cNvSpPr/>
            <p:nvPr/>
          </p:nvSpPr>
          <p:spPr>
            <a:xfrm>
              <a:off x="1478048" y="2043891"/>
              <a:ext cx="149" cy="163"/>
            </a:xfrm>
            <a:custGeom>
              <a:avLst/>
              <a:gdLst/>
              <a:ahLst/>
              <a:cxnLst/>
              <a:rect l="l" t="t" r="r" b="b"/>
              <a:pathLst>
                <a:path w="11" h="12" extrusionOk="0">
                  <a:moveTo>
                    <a:pt x="0" y="1"/>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5891;p76">
              <a:extLst>
                <a:ext uri="{FF2B5EF4-FFF2-40B4-BE49-F238E27FC236}">
                  <a16:creationId xmlns:a16="http://schemas.microsoft.com/office/drawing/2014/main" id="{8F271B83-5FC8-CF5A-D781-DCCE447DC5A0}"/>
                </a:ext>
              </a:extLst>
            </p:cNvPr>
            <p:cNvSpPr/>
            <p:nvPr/>
          </p:nvSpPr>
          <p:spPr>
            <a:xfrm>
              <a:off x="1478428" y="2044326"/>
              <a:ext cx="1670" cy="1819"/>
            </a:xfrm>
            <a:custGeom>
              <a:avLst/>
              <a:gdLst/>
              <a:ahLst/>
              <a:cxnLst/>
              <a:rect l="l" t="t" r="r" b="b"/>
              <a:pathLst>
                <a:path w="123" h="134" extrusionOk="0">
                  <a:moveTo>
                    <a:pt x="0" y="1"/>
                  </a:moveTo>
                  <a:lnTo>
                    <a:pt x="0" y="1"/>
                  </a:lnTo>
                  <a:cubicBezTo>
                    <a:pt x="49" y="49"/>
                    <a:pt x="91" y="98"/>
                    <a:pt x="116" y="130"/>
                  </a:cubicBezTo>
                  <a:lnTo>
                    <a:pt x="123" y="133"/>
                  </a:lnTo>
                  <a:cubicBezTo>
                    <a:pt x="98" y="105"/>
                    <a:pt x="53" y="5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5892;p76">
              <a:extLst>
                <a:ext uri="{FF2B5EF4-FFF2-40B4-BE49-F238E27FC236}">
                  <a16:creationId xmlns:a16="http://schemas.microsoft.com/office/drawing/2014/main" id="{211150A1-3F95-3F96-6E5F-5B359D4909F8}"/>
                </a:ext>
              </a:extLst>
            </p:cNvPr>
            <p:cNvSpPr/>
            <p:nvPr/>
          </p:nvSpPr>
          <p:spPr>
            <a:xfrm>
              <a:off x="1459026" y="2036152"/>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5893;p76">
              <a:extLst>
                <a:ext uri="{FF2B5EF4-FFF2-40B4-BE49-F238E27FC236}">
                  <a16:creationId xmlns:a16="http://schemas.microsoft.com/office/drawing/2014/main" id="{CEB73A00-2EB7-E83D-6215-6B6CC3B7842C}"/>
                </a:ext>
              </a:extLst>
            </p:cNvPr>
            <p:cNvSpPr/>
            <p:nvPr/>
          </p:nvSpPr>
          <p:spPr>
            <a:xfrm>
              <a:off x="1457559" y="2035147"/>
              <a:ext cx="244" cy="163"/>
            </a:xfrm>
            <a:custGeom>
              <a:avLst/>
              <a:gdLst/>
              <a:ahLst/>
              <a:cxnLst/>
              <a:rect l="l" t="t" r="r" b="b"/>
              <a:pathLst>
                <a:path w="18" h="12" extrusionOk="0">
                  <a:moveTo>
                    <a:pt x="0"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5894;p76">
              <a:extLst>
                <a:ext uri="{FF2B5EF4-FFF2-40B4-BE49-F238E27FC236}">
                  <a16:creationId xmlns:a16="http://schemas.microsoft.com/office/drawing/2014/main" id="{707F1D06-F29F-7018-848C-3AC285F3880D}"/>
                </a:ext>
              </a:extLst>
            </p:cNvPr>
            <p:cNvSpPr/>
            <p:nvPr/>
          </p:nvSpPr>
          <p:spPr>
            <a:xfrm>
              <a:off x="1458265" y="2035622"/>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5895;p76">
              <a:extLst>
                <a:ext uri="{FF2B5EF4-FFF2-40B4-BE49-F238E27FC236}">
                  <a16:creationId xmlns:a16="http://schemas.microsoft.com/office/drawing/2014/main" id="{BB475D7A-F60F-47DA-F535-56978BA3BAD0}"/>
                </a:ext>
              </a:extLst>
            </p:cNvPr>
            <p:cNvSpPr/>
            <p:nvPr/>
          </p:nvSpPr>
          <p:spPr>
            <a:xfrm>
              <a:off x="1477192" y="2043090"/>
              <a:ext cx="434" cy="394"/>
            </a:xfrm>
            <a:custGeom>
              <a:avLst/>
              <a:gdLst/>
              <a:ahLst/>
              <a:cxnLst/>
              <a:rect l="l" t="t" r="r" b="b"/>
              <a:pathLst>
                <a:path w="32" h="29" extrusionOk="0">
                  <a:moveTo>
                    <a:pt x="0" y="0"/>
                  </a:moveTo>
                  <a:lnTo>
                    <a:pt x="3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5896;p76">
              <a:extLst>
                <a:ext uri="{FF2B5EF4-FFF2-40B4-BE49-F238E27FC236}">
                  <a16:creationId xmlns:a16="http://schemas.microsoft.com/office/drawing/2014/main" id="{F0B48D4E-3608-92EB-4A50-7EAFF4B915BB}"/>
                </a:ext>
              </a:extLst>
            </p:cNvPr>
            <p:cNvSpPr/>
            <p:nvPr/>
          </p:nvSpPr>
          <p:spPr>
            <a:xfrm>
              <a:off x="1460356" y="2036912"/>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5897;p76">
              <a:extLst>
                <a:ext uri="{FF2B5EF4-FFF2-40B4-BE49-F238E27FC236}">
                  <a16:creationId xmlns:a16="http://schemas.microsoft.com/office/drawing/2014/main" id="{EA563D83-2155-33B0-116A-FB72F3B05366}"/>
                </a:ext>
              </a:extLst>
            </p:cNvPr>
            <p:cNvSpPr/>
            <p:nvPr/>
          </p:nvSpPr>
          <p:spPr>
            <a:xfrm>
              <a:off x="1456935" y="203472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5898;p76">
              <a:extLst>
                <a:ext uri="{FF2B5EF4-FFF2-40B4-BE49-F238E27FC236}">
                  <a16:creationId xmlns:a16="http://schemas.microsoft.com/office/drawing/2014/main" id="{E75A87E1-70EB-2044-24BA-FDEFDC637CD3}"/>
                </a:ext>
              </a:extLst>
            </p:cNvPr>
            <p:cNvSpPr/>
            <p:nvPr/>
          </p:nvSpPr>
          <p:spPr>
            <a:xfrm>
              <a:off x="1459691" y="2036532"/>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5899;p76">
              <a:extLst>
                <a:ext uri="{FF2B5EF4-FFF2-40B4-BE49-F238E27FC236}">
                  <a16:creationId xmlns:a16="http://schemas.microsoft.com/office/drawing/2014/main" id="{E72B6AA3-CDB9-2519-CAB2-2640CD3A4BF3}"/>
                </a:ext>
              </a:extLst>
            </p:cNvPr>
            <p:cNvSpPr/>
            <p:nvPr/>
          </p:nvSpPr>
          <p:spPr>
            <a:xfrm>
              <a:off x="1461021" y="2037293"/>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5900;p76">
              <a:extLst>
                <a:ext uri="{FF2B5EF4-FFF2-40B4-BE49-F238E27FC236}">
                  <a16:creationId xmlns:a16="http://schemas.microsoft.com/office/drawing/2014/main" id="{65503DE4-560C-7E09-80EF-999094F78799}"/>
                </a:ext>
              </a:extLst>
            </p:cNvPr>
            <p:cNvSpPr/>
            <p:nvPr/>
          </p:nvSpPr>
          <p:spPr>
            <a:xfrm>
              <a:off x="1461687" y="2037673"/>
              <a:ext cx="204" cy="109"/>
            </a:xfrm>
            <a:custGeom>
              <a:avLst/>
              <a:gdLst/>
              <a:ahLst/>
              <a:cxnLst/>
              <a:rect l="l" t="t" r="r" b="b"/>
              <a:pathLst>
                <a:path w="15" h="8" extrusionOk="0">
                  <a:moveTo>
                    <a:pt x="1" y="0"/>
                  </a:moveTo>
                  <a:lnTo>
                    <a:pt x="15"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5901;p76">
              <a:extLst>
                <a:ext uri="{FF2B5EF4-FFF2-40B4-BE49-F238E27FC236}">
                  <a16:creationId xmlns:a16="http://schemas.microsoft.com/office/drawing/2014/main" id="{513A8E52-51B8-D894-3A55-951C2B740E3F}"/>
                </a:ext>
              </a:extLst>
            </p:cNvPr>
            <p:cNvSpPr/>
            <p:nvPr/>
          </p:nvSpPr>
          <p:spPr>
            <a:xfrm>
              <a:off x="1452522" y="2077971"/>
              <a:ext cx="299" cy="394"/>
            </a:xfrm>
            <a:custGeom>
              <a:avLst/>
              <a:gdLst/>
              <a:ahLst/>
              <a:cxnLst/>
              <a:rect l="l" t="t" r="r" b="b"/>
              <a:pathLst>
                <a:path w="22" h="29" extrusionOk="0">
                  <a:moveTo>
                    <a:pt x="0" y="1"/>
                  </a:moveTo>
                  <a:lnTo>
                    <a:pt x="0" y="1"/>
                  </a:lnTo>
                  <a:cubicBezTo>
                    <a:pt x="7" y="11"/>
                    <a:pt x="14" y="18"/>
                    <a:pt x="21" y="29"/>
                  </a:cubicBezTo>
                  <a:cubicBezTo>
                    <a:pt x="14" y="18"/>
                    <a:pt x="7"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5902;p76">
              <a:extLst>
                <a:ext uri="{FF2B5EF4-FFF2-40B4-BE49-F238E27FC236}">
                  <a16:creationId xmlns:a16="http://schemas.microsoft.com/office/drawing/2014/main" id="{5A763677-C117-A9D5-EE64-B302B83D1FB0}"/>
                </a:ext>
              </a:extLst>
            </p:cNvPr>
            <p:cNvSpPr/>
            <p:nvPr/>
          </p:nvSpPr>
          <p:spPr>
            <a:xfrm>
              <a:off x="1480084" y="2046131"/>
              <a:ext cx="733" cy="815"/>
            </a:xfrm>
            <a:custGeom>
              <a:avLst/>
              <a:gdLst/>
              <a:ahLst/>
              <a:cxnLst/>
              <a:rect l="l" t="t" r="r" b="b"/>
              <a:pathLst>
                <a:path w="54" h="60" extrusionOk="0">
                  <a:moveTo>
                    <a:pt x="1" y="0"/>
                  </a:moveTo>
                  <a:lnTo>
                    <a:pt x="25" y="28"/>
                  </a:lnTo>
                  <a:lnTo>
                    <a:pt x="53" y="60"/>
                  </a:lnTo>
                  <a:lnTo>
                    <a:pt x="15" y="14"/>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5903;p76">
              <a:extLst>
                <a:ext uri="{FF2B5EF4-FFF2-40B4-BE49-F238E27FC236}">
                  <a16:creationId xmlns:a16="http://schemas.microsoft.com/office/drawing/2014/main" id="{38CA9520-6078-4326-929C-DE05F14A150D}"/>
                </a:ext>
              </a:extLst>
            </p:cNvPr>
            <p:cNvSpPr/>
            <p:nvPr/>
          </p:nvSpPr>
          <p:spPr>
            <a:xfrm>
              <a:off x="1449100" y="2076925"/>
              <a:ext cx="530" cy="109"/>
            </a:xfrm>
            <a:custGeom>
              <a:avLst/>
              <a:gdLst/>
              <a:ahLst/>
              <a:cxnLst/>
              <a:rect l="l" t="t" r="r" b="b"/>
              <a:pathLst>
                <a:path w="39" h="8" extrusionOk="0">
                  <a:moveTo>
                    <a:pt x="39"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5904;p76">
              <a:extLst>
                <a:ext uri="{FF2B5EF4-FFF2-40B4-BE49-F238E27FC236}">
                  <a16:creationId xmlns:a16="http://schemas.microsoft.com/office/drawing/2014/main" id="{9B1FC545-A369-4617-A466-035240466E7C}"/>
                </a:ext>
              </a:extLst>
            </p:cNvPr>
            <p:cNvSpPr/>
            <p:nvPr/>
          </p:nvSpPr>
          <p:spPr>
            <a:xfrm>
              <a:off x="1446724" y="2070462"/>
              <a:ext cx="149" cy="204"/>
            </a:xfrm>
            <a:custGeom>
              <a:avLst/>
              <a:gdLst/>
              <a:ahLst/>
              <a:cxnLst/>
              <a:rect l="l" t="t" r="r" b="b"/>
              <a:pathLst>
                <a:path w="11" h="15" extrusionOk="0">
                  <a:moveTo>
                    <a:pt x="1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5905;p76">
              <a:extLst>
                <a:ext uri="{FF2B5EF4-FFF2-40B4-BE49-F238E27FC236}">
                  <a16:creationId xmlns:a16="http://schemas.microsoft.com/office/drawing/2014/main" id="{62DE970A-4FEE-A095-7213-7D110BBF3C1B}"/>
                </a:ext>
              </a:extLst>
            </p:cNvPr>
            <p:cNvSpPr/>
            <p:nvPr/>
          </p:nvSpPr>
          <p:spPr>
            <a:xfrm>
              <a:off x="1451897" y="2077400"/>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5906;p76">
              <a:extLst>
                <a:ext uri="{FF2B5EF4-FFF2-40B4-BE49-F238E27FC236}">
                  <a16:creationId xmlns:a16="http://schemas.microsoft.com/office/drawing/2014/main" id="{E6EB99D0-2130-2CE5-037A-E20BE27D2ADE}"/>
                </a:ext>
              </a:extLst>
            </p:cNvPr>
            <p:cNvSpPr/>
            <p:nvPr/>
          </p:nvSpPr>
          <p:spPr>
            <a:xfrm>
              <a:off x="1447390" y="2071698"/>
              <a:ext cx="54" cy="163"/>
            </a:xfrm>
            <a:custGeom>
              <a:avLst/>
              <a:gdLst/>
              <a:ahLst/>
              <a:cxnLst/>
              <a:rect l="l" t="t" r="r" b="b"/>
              <a:pathLst>
                <a:path w="4" h="12" extrusionOk="0">
                  <a:moveTo>
                    <a:pt x="0" y="1"/>
                  </a:moveTo>
                  <a:lnTo>
                    <a:pt x="0" y="1"/>
                  </a:lnTo>
                  <a:cubicBezTo>
                    <a:pt x="0" y="4"/>
                    <a:pt x="4" y="11"/>
                    <a:pt x="4"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5907;p76">
              <a:extLst>
                <a:ext uri="{FF2B5EF4-FFF2-40B4-BE49-F238E27FC236}">
                  <a16:creationId xmlns:a16="http://schemas.microsoft.com/office/drawing/2014/main" id="{9CFD3D5C-6275-C537-F118-A81C00762D73}"/>
                </a:ext>
              </a:extLst>
            </p:cNvPr>
            <p:cNvSpPr/>
            <p:nvPr/>
          </p:nvSpPr>
          <p:spPr>
            <a:xfrm>
              <a:off x="1447104" y="2071087"/>
              <a:ext cx="109" cy="204"/>
            </a:xfrm>
            <a:custGeom>
              <a:avLst/>
              <a:gdLst/>
              <a:ahLst/>
              <a:cxnLst/>
              <a:rect l="l" t="t" r="r" b="b"/>
              <a:pathLst>
                <a:path w="8" h="15" extrusionOk="0">
                  <a:moveTo>
                    <a:pt x="7"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5908;p76">
              <a:extLst>
                <a:ext uri="{FF2B5EF4-FFF2-40B4-BE49-F238E27FC236}">
                  <a16:creationId xmlns:a16="http://schemas.microsoft.com/office/drawing/2014/main" id="{19F46A1E-238E-0B36-6FAE-9A887731F34C}"/>
                </a:ext>
              </a:extLst>
            </p:cNvPr>
            <p:cNvSpPr/>
            <p:nvPr/>
          </p:nvSpPr>
          <p:spPr>
            <a:xfrm>
              <a:off x="1447580" y="2072933"/>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5909;p76">
              <a:extLst>
                <a:ext uri="{FF2B5EF4-FFF2-40B4-BE49-F238E27FC236}">
                  <a16:creationId xmlns:a16="http://schemas.microsoft.com/office/drawing/2014/main" id="{36A276F0-1F5F-B1B2-D195-2B8D3557EDFA}"/>
                </a:ext>
              </a:extLst>
            </p:cNvPr>
            <p:cNvSpPr/>
            <p:nvPr/>
          </p:nvSpPr>
          <p:spPr>
            <a:xfrm>
              <a:off x="1482705" y="2049974"/>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5910;p76">
              <a:extLst>
                <a:ext uri="{FF2B5EF4-FFF2-40B4-BE49-F238E27FC236}">
                  <a16:creationId xmlns:a16="http://schemas.microsoft.com/office/drawing/2014/main" id="{27C6B9CB-B44C-2A7D-1384-1275EBF76784}"/>
                </a:ext>
              </a:extLst>
            </p:cNvPr>
            <p:cNvSpPr/>
            <p:nvPr/>
          </p:nvSpPr>
          <p:spPr>
            <a:xfrm>
              <a:off x="1452807" y="2078351"/>
              <a:ext cx="1534" cy="1819"/>
            </a:xfrm>
            <a:custGeom>
              <a:avLst/>
              <a:gdLst/>
              <a:ahLst/>
              <a:cxnLst/>
              <a:rect l="l" t="t" r="r" b="b"/>
              <a:pathLst>
                <a:path w="113" h="134" extrusionOk="0">
                  <a:moveTo>
                    <a:pt x="0" y="1"/>
                  </a:moveTo>
                  <a:lnTo>
                    <a:pt x="0" y="1"/>
                  </a:lnTo>
                  <a:cubicBezTo>
                    <a:pt x="35" y="50"/>
                    <a:pt x="70" y="92"/>
                    <a:pt x="112" y="134"/>
                  </a:cubicBezTo>
                  <a:cubicBezTo>
                    <a:pt x="70" y="92"/>
                    <a:pt x="35"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5911;p76">
              <a:extLst>
                <a:ext uri="{FF2B5EF4-FFF2-40B4-BE49-F238E27FC236}">
                  <a16:creationId xmlns:a16="http://schemas.microsoft.com/office/drawing/2014/main" id="{3882D0F1-B3E3-BACC-38AA-988E4F77302D}"/>
                </a:ext>
              </a:extLst>
            </p:cNvPr>
            <p:cNvSpPr/>
            <p:nvPr/>
          </p:nvSpPr>
          <p:spPr>
            <a:xfrm>
              <a:off x="1482460" y="2050313"/>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5912;p76">
              <a:extLst>
                <a:ext uri="{FF2B5EF4-FFF2-40B4-BE49-F238E27FC236}">
                  <a16:creationId xmlns:a16="http://schemas.microsoft.com/office/drawing/2014/main" id="{98EA4E10-427F-BC71-A33D-F2D0AA552E5E}"/>
                </a:ext>
              </a:extLst>
            </p:cNvPr>
            <p:cNvSpPr/>
            <p:nvPr/>
          </p:nvSpPr>
          <p:spPr>
            <a:xfrm>
              <a:off x="1482610" y="205012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5913;p76">
              <a:extLst>
                <a:ext uri="{FF2B5EF4-FFF2-40B4-BE49-F238E27FC236}">
                  <a16:creationId xmlns:a16="http://schemas.microsoft.com/office/drawing/2014/main" id="{235DBBC8-5D96-D9A0-2268-BA1719D54DD0}"/>
                </a:ext>
              </a:extLst>
            </p:cNvPr>
            <p:cNvSpPr/>
            <p:nvPr/>
          </p:nvSpPr>
          <p:spPr>
            <a:xfrm>
              <a:off x="1447390" y="2073463"/>
              <a:ext cx="54" cy="149"/>
            </a:xfrm>
            <a:custGeom>
              <a:avLst/>
              <a:gdLst/>
              <a:ahLst/>
              <a:cxnLst/>
              <a:rect l="l" t="t" r="r" b="b"/>
              <a:pathLst>
                <a:path w="4" h="11" extrusionOk="0">
                  <a:moveTo>
                    <a:pt x="4" y="0"/>
                  </a:moveTo>
                  <a:lnTo>
                    <a:pt x="4" y="0"/>
                  </a:lnTo>
                  <a:cubicBezTo>
                    <a:pt x="4" y="4"/>
                    <a:pt x="0" y="7"/>
                    <a:pt x="0" y="11"/>
                  </a:cubicBezTo>
                  <a:cubicBezTo>
                    <a:pt x="4" y="7"/>
                    <a:pt x="4"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5914;p76">
              <a:extLst>
                <a:ext uri="{FF2B5EF4-FFF2-40B4-BE49-F238E27FC236}">
                  <a16:creationId xmlns:a16="http://schemas.microsoft.com/office/drawing/2014/main" id="{EE42710A-55F4-2C92-E045-9B22FC1F8FF4}"/>
                </a:ext>
              </a:extLst>
            </p:cNvPr>
            <p:cNvSpPr/>
            <p:nvPr/>
          </p:nvSpPr>
          <p:spPr>
            <a:xfrm>
              <a:off x="1481320" y="2047598"/>
              <a:ext cx="1453" cy="2295"/>
            </a:xfrm>
            <a:custGeom>
              <a:avLst/>
              <a:gdLst/>
              <a:ahLst/>
              <a:cxnLst/>
              <a:rect l="l" t="t" r="r" b="b"/>
              <a:pathLst>
                <a:path w="107" h="169" extrusionOk="0">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5915;p76">
              <a:extLst>
                <a:ext uri="{FF2B5EF4-FFF2-40B4-BE49-F238E27FC236}">
                  <a16:creationId xmlns:a16="http://schemas.microsoft.com/office/drawing/2014/main" id="{68BBEE84-D37F-75E0-27B9-E54B7D35837C}"/>
                </a:ext>
              </a:extLst>
            </p:cNvPr>
            <p:cNvSpPr/>
            <p:nvPr/>
          </p:nvSpPr>
          <p:spPr>
            <a:xfrm>
              <a:off x="1451571" y="2077170"/>
              <a:ext cx="299" cy="204"/>
            </a:xfrm>
            <a:custGeom>
              <a:avLst/>
              <a:gdLst/>
              <a:ahLst/>
              <a:cxnLst/>
              <a:rect l="l" t="t" r="r" b="b"/>
              <a:pathLst>
                <a:path w="22" h="15" extrusionOk="0">
                  <a:moveTo>
                    <a:pt x="21" y="14"/>
                  </a:moveTo>
                  <a:cubicBezTo>
                    <a:pt x="14" y="7"/>
                    <a:pt x="7" y="4"/>
                    <a:pt x="0" y="0"/>
                  </a:cubicBezTo>
                  <a:cubicBezTo>
                    <a:pt x="7" y="4"/>
                    <a:pt x="14" y="7"/>
                    <a:pt x="2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5916;p76">
              <a:extLst>
                <a:ext uri="{FF2B5EF4-FFF2-40B4-BE49-F238E27FC236}">
                  <a16:creationId xmlns:a16="http://schemas.microsoft.com/office/drawing/2014/main" id="{A7CCE99D-7E50-3B02-E64F-63A73C7EE0BA}"/>
                </a:ext>
              </a:extLst>
            </p:cNvPr>
            <p:cNvSpPr/>
            <p:nvPr/>
          </p:nvSpPr>
          <p:spPr>
            <a:xfrm>
              <a:off x="1450947" y="2076980"/>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5917;p76">
              <a:extLst>
                <a:ext uri="{FF2B5EF4-FFF2-40B4-BE49-F238E27FC236}">
                  <a16:creationId xmlns:a16="http://schemas.microsoft.com/office/drawing/2014/main" id="{06D2E364-FFFC-EAB8-28BF-9C9ABD35D8F9}"/>
                </a:ext>
              </a:extLst>
            </p:cNvPr>
            <p:cNvSpPr/>
            <p:nvPr/>
          </p:nvSpPr>
          <p:spPr>
            <a:xfrm>
              <a:off x="1452237" y="2077645"/>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5918;p76">
              <a:extLst>
                <a:ext uri="{FF2B5EF4-FFF2-40B4-BE49-F238E27FC236}">
                  <a16:creationId xmlns:a16="http://schemas.microsoft.com/office/drawing/2014/main" id="{5517239E-31F6-C51A-8AA0-3F604774CF59}"/>
                </a:ext>
              </a:extLst>
            </p:cNvPr>
            <p:cNvSpPr/>
            <p:nvPr/>
          </p:nvSpPr>
          <p:spPr>
            <a:xfrm>
              <a:off x="1449671" y="2076884"/>
              <a:ext cx="625" cy="54"/>
            </a:xfrm>
            <a:custGeom>
              <a:avLst/>
              <a:gdLst/>
              <a:ahLst/>
              <a:cxnLst/>
              <a:rect l="l" t="t" r="r" b="b"/>
              <a:pathLst>
                <a:path w="46" h="4" extrusionOk="0">
                  <a:moveTo>
                    <a:pt x="46" y="0"/>
                  </a:moveTo>
                  <a:cubicBezTo>
                    <a:pt x="28" y="0"/>
                    <a:pt x="14" y="0"/>
                    <a:pt x="0" y="4"/>
                  </a:cubicBezTo>
                  <a:cubicBezTo>
                    <a:pt x="14" y="0"/>
                    <a:pt x="28"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5919;p76">
              <a:extLst>
                <a:ext uri="{FF2B5EF4-FFF2-40B4-BE49-F238E27FC236}">
                  <a16:creationId xmlns:a16="http://schemas.microsoft.com/office/drawing/2014/main" id="{B09F7452-CA0B-4104-9B07-E26369C33BA4}"/>
                </a:ext>
              </a:extLst>
            </p:cNvPr>
            <p:cNvSpPr/>
            <p:nvPr/>
          </p:nvSpPr>
          <p:spPr>
            <a:xfrm>
              <a:off x="1450621" y="207688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5920;p76">
              <a:extLst>
                <a:ext uri="{FF2B5EF4-FFF2-40B4-BE49-F238E27FC236}">
                  <a16:creationId xmlns:a16="http://schemas.microsoft.com/office/drawing/2014/main" id="{3AA8F757-4E95-B1D8-91C3-80614785C90D}"/>
                </a:ext>
              </a:extLst>
            </p:cNvPr>
            <p:cNvSpPr/>
            <p:nvPr/>
          </p:nvSpPr>
          <p:spPr>
            <a:xfrm>
              <a:off x="1451286" y="2077075"/>
              <a:ext cx="204" cy="54"/>
            </a:xfrm>
            <a:custGeom>
              <a:avLst/>
              <a:gdLst/>
              <a:ahLst/>
              <a:cxnLst/>
              <a:rect l="l" t="t" r="r" b="b"/>
              <a:pathLst>
                <a:path w="15" h="4" extrusionOk="0">
                  <a:moveTo>
                    <a:pt x="1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5921;p76">
              <a:extLst>
                <a:ext uri="{FF2B5EF4-FFF2-40B4-BE49-F238E27FC236}">
                  <a16:creationId xmlns:a16="http://schemas.microsoft.com/office/drawing/2014/main" id="{E82082E6-EBFA-3F7C-009A-BCFB9F154538}"/>
                </a:ext>
              </a:extLst>
            </p:cNvPr>
            <p:cNvSpPr/>
            <p:nvPr/>
          </p:nvSpPr>
          <p:spPr>
            <a:xfrm>
              <a:off x="1450336" y="2076884"/>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5922;p76">
              <a:extLst>
                <a:ext uri="{FF2B5EF4-FFF2-40B4-BE49-F238E27FC236}">
                  <a16:creationId xmlns:a16="http://schemas.microsoft.com/office/drawing/2014/main" id="{F75C24B7-626D-CF0D-0623-8E08CB21DA81}"/>
                </a:ext>
              </a:extLst>
            </p:cNvPr>
            <p:cNvSpPr/>
            <p:nvPr/>
          </p:nvSpPr>
          <p:spPr>
            <a:xfrm>
              <a:off x="1447580" y="2072417"/>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5923;p76">
              <a:extLst>
                <a:ext uri="{FF2B5EF4-FFF2-40B4-BE49-F238E27FC236}">
                  <a16:creationId xmlns:a16="http://schemas.microsoft.com/office/drawing/2014/main" id="{F29544C6-698F-BF18-C7F7-581CF0C6C9DE}"/>
                </a:ext>
              </a:extLst>
            </p:cNvPr>
            <p:cNvSpPr/>
            <p:nvPr/>
          </p:nvSpPr>
          <p:spPr>
            <a:xfrm>
              <a:off x="1480899" y="204708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5924;p76">
              <a:extLst>
                <a:ext uri="{FF2B5EF4-FFF2-40B4-BE49-F238E27FC236}">
                  <a16:creationId xmlns:a16="http://schemas.microsoft.com/office/drawing/2014/main" id="{B9EE9244-0D70-75DF-9E0C-ADDD9DA047C5}"/>
                </a:ext>
              </a:extLst>
            </p:cNvPr>
            <p:cNvSpPr/>
            <p:nvPr/>
          </p:nvSpPr>
          <p:spPr>
            <a:xfrm>
              <a:off x="1479989" y="2046077"/>
              <a:ext cx="299" cy="299"/>
            </a:xfrm>
            <a:custGeom>
              <a:avLst/>
              <a:gdLst/>
              <a:ahLst/>
              <a:cxnLst/>
              <a:rect l="l" t="t" r="r" b="b"/>
              <a:pathLst>
                <a:path w="22" h="22" extrusionOk="0">
                  <a:moveTo>
                    <a:pt x="8" y="4"/>
                  </a:moveTo>
                  <a:lnTo>
                    <a:pt x="1" y="1"/>
                  </a:lnTo>
                  <a:lnTo>
                    <a:pt x="8" y="4"/>
                  </a:lnTo>
                  <a:lnTo>
                    <a:pt x="2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5925;p76">
              <a:extLst>
                <a:ext uri="{FF2B5EF4-FFF2-40B4-BE49-F238E27FC236}">
                  <a16:creationId xmlns:a16="http://schemas.microsoft.com/office/drawing/2014/main" id="{33578BD0-94CF-6ED5-0DB6-E32956D7E07D}"/>
                </a:ext>
              </a:extLst>
            </p:cNvPr>
            <p:cNvSpPr/>
            <p:nvPr/>
          </p:nvSpPr>
          <p:spPr>
            <a:xfrm>
              <a:off x="1504429" y="1192826"/>
              <a:ext cx="453000" cy="337170"/>
            </a:xfrm>
            <a:custGeom>
              <a:avLst/>
              <a:gdLst/>
              <a:ahLst/>
              <a:cxnLst/>
              <a:rect l="l" t="t" r="r" b="b"/>
              <a:pathLst>
                <a:path w="33364" h="24833" extrusionOk="0">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5926;p76">
              <a:extLst>
                <a:ext uri="{FF2B5EF4-FFF2-40B4-BE49-F238E27FC236}">
                  <a16:creationId xmlns:a16="http://schemas.microsoft.com/office/drawing/2014/main" id="{237959FC-27AF-4247-9922-B6FCF9D89A66}"/>
                </a:ext>
              </a:extLst>
            </p:cNvPr>
            <p:cNvSpPr/>
            <p:nvPr/>
          </p:nvSpPr>
          <p:spPr>
            <a:xfrm>
              <a:off x="1636850" y="1405097"/>
              <a:ext cx="21547" cy="12491"/>
            </a:xfrm>
            <a:custGeom>
              <a:avLst/>
              <a:gdLst/>
              <a:ahLst/>
              <a:cxnLst/>
              <a:rect l="l" t="t" r="r" b="b"/>
              <a:pathLst>
                <a:path w="1587" h="920" extrusionOk="0">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5927;p76">
              <a:extLst>
                <a:ext uri="{FF2B5EF4-FFF2-40B4-BE49-F238E27FC236}">
                  <a16:creationId xmlns:a16="http://schemas.microsoft.com/office/drawing/2014/main" id="{19CA02E3-7CE3-04DF-701C-87E5D502860D}"/>
                </a:ext>
              </a:extLst>
            </p:cNvPr>
            <p:cNvSpPr/>
            <p:nvPr/>
          </p:nvSpPr>
          <p:spPr>
            <a:xfrm>
              <a:off x="1089269" y="1627361"/>
              <a:ext cx="38085" cy="22688"/>
            </a:xfrm>
            <a:custGeom>
              <a:avLst/>
              <a:gdLst/>
              <a:ahLst/>
              <a:cxnLst/>
              <a:rect l="l" t="t" r="r" b="b"/>
              <a:pathLst>
                <a:path w="2805" h="1671" extrusionOk="0">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5928;p76">
              <a:extLst>
                <a:ext uri="{FF2B5EF4-FFF2-40B4-BE49-F238E27FC236}">
                  <a16:creationId xmlns:a16="http://schemas.microsoft.com/office/drawing/2014/main" id="{397E3F77-B1FC-8070-D5B8-3E2B25FAF86D}"/>
                </a:ext>
              </a:extLst>
            </p:cNvPr>
            <p:cNvSpPr/>
            <p:nvPr/>
          </p:nvSpPr>
          <p:spPr>
            <a:xfrm>
              <a:off x="1108006" y="1344093"/>
              <a:ext cx="76156" cy="49612"/>
            </a:xfrm>
            <a:custGeom>
              <a:avLst/>
              <a:gdLst/>
              <a:ahLst/>
              <a:cxnLst/>
              <a:rect l="l" t="t" r="r" b="b"/>
              <a:pathLst>
                <a:path w="5609" h="3654" extrusionOk="0">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5929;p76">
              <a:extLst>
                <a:ext uri="{FF2B5EF4-FFF2-40B4-BE49-F238E27FC236}">
                  <a16:creationId xmlns:a16="http://schemas.microsoft.com/office/drawing/2014/main" id="{FB3DBDE3-F1CD-E0D6-D173-BB9360AFA709}"/>
                </a:ext>
              </a:extLst>
            </p:cNvPr>
            <p:cNvSpPr/>
            <p:nvPr/>
          </p:nvSpPr>
          <p:spPr>
            <a:xfrm>
              <a:off x="1158773" y="1355960"/>
              <a:ext cx="133616" cy="70277"/>
            </a:xfrm>
            <a:custGeom>
              <a:avLst/>
              <a:gdLst/>
              <a:ahLst/>
              <a:cxnLst/>
              <a:rect l="l" t="t" r="r" b="b"/>
              <a:pathLst>
                <a:path w="9841" h="5176" extrusionOk="0">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5930;p76">
              <a:extLst>
                <a:ext uri="{FF2B5EF4-FFF2-40B4-BE49-F238E27FC236}">
                  <a16:creationId xmlns:a16="http://schemas.microsoft.com/office/drawing/2014/main" id="{D11B9A49-19AD-D0C6-0EB4-7FE117669F78}"/>
                </a:ext>
              </a:extLst>
            </p:cNvPr>
            <p:cNvSpPr/>
            <p:nvPr/>
          </p:nvSpPr>
          <p:spPr>
            <a:xfrm>
              <a:off x="1158243" y="1321487"/>
              <a:ext cx="9857" cy="6436"/>
            </a:xfrm>
            <a:custGeom>
              <a:avLst/>
              <a:gdLst/>
              <a:ahLst/>
              <a:cxnLst/>
              <a:rect l="l" t="t" r="r" b="b"/>
              <a:pathLst>
                <a:path w="726" h="474" extrusionOk="0">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5931;p76">
              <a:extLst>
                <a:ext uri="{FF2B5EF4-FFF2-40B4-BE49-F238E27FC236}">
                  <a16:creationId xmlns:a16="http://schemas.microsoft.com/office/drawing/2014/main" id="{F685FEC1-511B-50AC-4C49-54FC4099CBF9}"/>
                </a:ext>
              </a:extLst>
            </p:cNvPr>
            <p:cNvSpPr/>
            <p:nvPr/>
          </p:nvSpPr>
          <p:spPr>
            <a:xfrm>
              <a:off x="1130627" y="1298310"/>
              <a:ext cx="52871" cy="25947"/>
            </a:xfrm>
            <a:custGeom>
              <a:avLst/>
              <a:gdLst/>
              <a:ahLst/>
              <a:cxnLst/>
              <a:rect l="l" t="t" r="r" b="b"/>
              <a:pathLst>
                <a:path w="3894" h="1911" extrusionOk="0">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5932;p76">
              <a:extLst>
                <a:ext uri="{FF2B5EF4-FFF2-40B4-BE49-F238E27FC236}">
                  <a16:creationId xmlns:a16="http://schemas.microsoft.com/office/drawing/2014/main" id="{A5443D8D-F682-E97A-2573-0852D597FEE3}"/>
                </a:ext>
              </a:extLst>
            </p:cNvPr>
            <p:cNvSpPr/>
            <p:nvPr/>
          </p:nvSpPr>
          <p:spPr>
            <a:xfrm>
              <a:off x="1171549" y="1310367"/>
              <a:ext cx="86380" cy="35437"/>
            </a:xfrm>
            <a:custGeom>
              <a:avLst/>
              <a:gdLst/>
              <a:ahLst/>
              <a:cxnLst/>
              <a:rect l="l" t="t" r="r" b="b"/>
              <a:pathLst>
                <a:path w="6362" h="2610" extrusionOk="0">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5933;p76">
              <a:extLst>
                <a:ext uri="{FF2B5EF4-FFF2-40B4-BE49-F238E27FC236}">
                  <a16:creationId xmlns:a16="http://schemas.microsoft.com/office/drawing/2014/main" id="{02FFA828-953E-1ACD-47AC-9B0ABC75DD65}"/>
                </a:ext>
              </a:extLst>
            </p:cNvPr>
            <p:cNvSpPr/>
            <p:nvPr/>
          </p:nvSpPr>
          <p:spPr>
            <a:xfrm>
              <a:off x="1190001" y="1292064"/>
              <a:ext cx="7943" cy="3136"/>
            </a:xfrm>
            <a:custGeom>
              <a:avLst/>
              <a:gdLst/>
              <a:ahLst/>
              <a:cxnLst/>
              <a:rect l="l" t="t" r="r" b="b"/>
              <a:pathLst>
                <a:path w="585" h="231" extrusionOk="0">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5934;p76">
              <a:extLst>
                <a:ext uri="{FF2B5EF4-FFF2-40B4-BE49-F238E27FC236}">
                  <a16:creationId xmlns:a16="http://schemas.microsoft.com/office/drawing/2014/main" id="{0593D1F7-0F8E-7B06-87AC-12F1EAE98CDB}"/>
                </a:ext>
              </a:extLst>
            </p:cNvPr>
            <p:cNvSpPr/>
            <p:nvPr/>
          </p:nvSpPr>
          <p:spPr>
            <a:xfrm>
              <a:off x="1203443" y="1290258"/>
              <a:ext cx="23829" cy="10971"/>
            </a:xfrm>
            <a:custGeom>
              <a:avLst/>
              <a:gdLst/>
              <a:ahLst/>
              <a:cxnLst/>
              <a:rect l="l" t="t" r="r" b="b"/>
              <a:pathLst>
                <a:path w="1755" h="808" extrusionOk="0">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5935;p76">
              <a:extLst>
                <a:ext uri="{FF2B5EF4-FFF2-40B4-BE49-F238E27FC236}">
                  <a16:creationId xmlns:a16="http://schemas.microsoft.com/office/drawing/2014/main" id="{6D01043F-E36E-A52E-0BE9-7DE394B1BF78}"/>
                </a:ext>
              </a:extLst>
            </p:cNvPr>
            <p:cNvSpPr/>
            <p:nvPr/>
          </p:nvSpPr>
          <p:spPr>
            <a:xfrm>
              <a:off x="1201067" y="1279519"/>
              <a:ext cx="29300" cy="6789"/>
            </a:xfrm>
            <a:custGeom>
              <a:avLst/>
              <a:gdLst/>
              <a:ahLst/>
              <a:cxnLst/>
              <a:rect l="l" t="t" r="r" b="b"/>
              <a:pathLst>
                <a:path w="2158" h="500" extrusionOk="0">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5936;p76">
              <a:extLst>
                <a:ext uri="{FF2B5EF4-FFF2-40B4-BE49-F238E27FC236}">
                  <a16:creationId xmlns:a16="http://schemas.microsoft.com/office/drawing/2014/main" id="{14BEC1FC-6CC8-2725-D1D4-56396C8B43B9}"/>
                </a:ext>
              </a:extLst>
            </p:cNvPr>
            <p:cNvSpPr/>
            <p:nvPr/>
          </p:nvSpPr>
          <p:spPr>
            <a:xfrm>
              <a:off x="1259015" y="1268100"/>
              <a:ext cx="46978" cy="24073"/>
            </a:xfrm>
            <a:custGeom>
              <a:avLst/>
              <a:gdLst/>
              <a:ahLst/>
              <a:cxnLst/>
              <a:rect l="l" t="t" r="r" b="b"/>
              <a:pathLst>
                <a:path w="3460" h="1773" extrusionOk="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5937;p76">
              <a:extLst>
                <a:ext uri="{FF2B5EF4-FFF2-40B4-BE49-F238E27FC236}">
                  <a16:creationId xmlns:a16="http://schemas.microsoft.com/office/drawing/2014/main" id="{AA04B53B-6F60-97EF-42DA-8CBE1C36D543}"/>
                </a:ext>
              </a:extLst>
            </p:cNvPr>
            <p:cNvSpPr/>
            <p:nvPr/>
          </p:nvSpPr>
          <p:spPr>
            <a:xfrm>
              <a:off x="1256395" y="1294400"/>
              <a:ext cx="10332" cy="9328"/>
            </a:xfrm>
            <a:custGeom>
              <a:avLst/>
              <a:gdLst/>
              <a:ahLst/>
              <a:cxnLst/>
              <a:rect l="l" t="t" r="r" b="b"/>
              <a:pathLst>
                <a:path w="761" h="687" extrusionOk="0">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5938;p76">
              <a:extLst>
                <a:ext uri="{FF2B5EF4-FFF2-40B4-BE49-F238E27FC236}">
                  <a16:creationId xmlns:a16="http://schemas.microsoft.com/office/drawing/2014/main" id="{A423D073-89BF-31DD-C0A6-7289310327F8}"/>
                </a:ext>
              </a:extLst>
            </p:cNvPr>
            <p:cNvSpPr/>
            <p:nvPr/>
          </p:nvSpPr>
          <p:spPr>
            <a:xfrm>
              <a:off x="1300753" y="1256369"/>
              <a:ext cx="8703" cy="4698"/>
            </a:xfrm>
            <a:custGeom>
              <a:avLst/>
              <a:gdLst/>
              <a:ahLst/>
              <a:cxnLst/>
              <a:rect l="l" t="t" r="r" b="b"/>
              <a:pathLst>
                <a:path w="641" h="346" extrusionOk="0">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5939;p76">
              <a:extLst>
                <a:ext uri="{FF2B5EF4-FFF2-40B4-BE49-F238E27FC236}">
                  <a16:creationId xmlns:a16="http://schemas.microsoft.com/office/drawing/2014/main" id="{12B88CBA-96AB-D0AE-F8F9-DA47F9CDFCB3}"/>
                </a:ext>
              </a:extLst>
            </p:cNvPr>
            <p:cNvSpPr/>
            <p:nvPr/>
          </p:nvSpPr>
          <p:spPr>
            <a:xfrm>
              <a:off x="1265858" y="1330814"/>
              <a:ext cx="6626" cy="4901"/>
            </a:xfrm>
            <a:custGeom>
              <a:avLst/>
              <a:gdLst/>
              <a:ahLst/>
              <a:cxnLst/>
              <a:rect l="l" t="t" r="r" b="b"/>
              <a:pathLst>
                <a:path w="488" h="361" extrusionOk="0">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5940;p76">
              <a:extLst>
                <a:ext uri="{FF2B5EF4-FFF2-40B4-BE49-F238E27FC236}">
                  <a16:creationId xmlns:a16="http://schemas.microsoft.com/office/drawing/2014/main" id="{F6B31D21-A3CE-87DA-D765-CA908BE75841}"/>
                </a:ext>
              </a:extLst>
            </p:cNvPr>
            <p:cNvSpPr/>
            <p:nvPr/>
          </p:nvSpPr>
          <p:spPr>
            <a:xfrm>
              <a:off x="1266945" y="1309756"/>
              <a:ext cx="52260" cy="27454"/>
            </a:xfrm>
            <a:custGeom>
              <a:avLst/>
              <a:gdLst/>
              <a:ahLst/>
              <a:cxnLst/>
              <a:rect l="l" t="t" r="r" b="b"/>
              <a:pathLst>
                <a:path w="3849" h="2022" extrusionOk="0">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5941;p76">
              <a:extLst>
                <a:ext uri="{FF2B5EF4-FFF2-40B4-BE49-F238E27FC236}">
                  <a16:creationId xmlns:a16="http://schemas.microsoft.com/office/drawing/2014/main" id="{16A118FB-E2E8-C896-990A-91822B59FE29}"/>
                </a:ext>
              </a:extLst>
            </p:cNvPr>
            <p:cNvSpPr/>
            <p:nvPr/>
          </p:nvSpPr>
          <p:spPr>
            <a:xfrm>
              <a:off x="1309917" y="1312268"/>
              <a:ext cx="923" cy="109"/>
            </a:xfrm>
            <a:custGeom>
              <a:avLst/>
              <a:gdLst/>
              <a:ahLst/>
              <a:cxnLst/>
              <a:rect l="l" t="t" r="r" b="b"/>
              <a:pathLst>
                <a:path w="68" h="8" extrusionOk="0">
                  <a:moveTo>
                    <a:pt x="1" y="1"/>
                  </a:moveTo>
                  <a:lnTo>
                    <a:pt x="64" y="8"/>
                  </a:lnTo>
                  <a:cubicBezTo>
                    <a:pt x="64" y="8"/>
                    <a:pt x="64" y="4"/>
                    <a:pt x="67" y="4"/>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5942;p76">
              <a:extLst>
                <a:ext uri="{FF2B5EF4-FFF2-40B4-BE49-F238E27FC236}">
                  <a16:creationId xmlns:a16="http://schemas.microsoft.com/office/drawing/2014/main" id="{DBA00835-8DD3-E9BF-189F-9F0039246251}"/>
                </a:ext>
              </a:extLst>
            </p:cNvPr>
            <p:cNvSpPr/>
            <p:nvPr/>
          </p:nvSpPr>
          <p:spPr>
            <a:xfrm>
              <a:off x="1314344" y="1277224"/>
              <a:ext cx="23109" cy="14718"/>
            </a:xfrm>
            <a:custGeom>
              <a:avLst/>
              <a:gdLst/>
              <a:ahLst/>
              <a:cxnLst/>
              <a:rect l="l" t="t" r="r" b="b"/>
              <a:pathLst>
                <a:path w="1702" h="1084" extrusionOk="0">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5943;p76">
              <a:extLst>
                <a:ext uri="{FF2B5EF4-FFF2-40B4-BE49-F238E27FC236}">
                  <a16:creationId xmlns:a16="http://schemas.microsoft.com/office/drawing/2014/main" id="{A4A771A7-F55A-736E-C482-90695B1A7A1C}"/>
                </a:ext>
              </a:extLst>
            </p:cNvPr>
            <p:cNvSpPr/>
            <p:nvPr/>
          </p:nvSpPr>
          <p:spPr>
            <a:xfrm>
              <a:off x="1329265" y="1294739"/>
              <a:ext cx="19973" cy="4548"/>
            </a:xfrm>
            <a:custGeom>
              <a:avLst/>
              <a:gdLst/>
              <a:ahLst/>
              <a:cxnLst/>
              <a:rect l="l" t="t" r="r" b="b"/>
              <a:pathLst>
                <a:path w="1471" h="335" extrusionOk="0">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5944;p76">
              <a:extLst>
                <a:ext uri="{FF2B5EF4-FFF2-40B4-BE49-F238E27FC236}">
                  <a16:creationId xmlns:a16="http://schemas.microsoft.com/office/drawing/2014/main" id="{B87F72D1-8941-D432-9B29-EA2354C3CE41}"/>
                </a:ext>
              </a:extLst>
            </p:cNvPr>
            <p:cNvSpPr/>
            <p:nvPr/>
          </p:nvSpPr>
          <p:spPr>
            <a:xfrm>
              <a:off x="1324934" y="1329592"/>
              <a:ext cx="24684" cy="12138"/>
            </a:xfrm>
            <a:custGeom>
              <a:avLst/>
              <a:gdLst/>
              <a:ahLst/>
              <a:cxnLst/>
              <a:rect l="l" t="t" r="r" b="b"/>
              <a:pathLst>
                <a:path w="1818" h="894" extrusionOk="0">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5945;p76">
              <a:extLst>
                <a:ext uri="{FF2B5EF4-FFF2-40B4-BE49-F238E27FC236}">
                  <a16:creationId xmlns:a16="http://schemas.microsoft.com/office/drawing/2014/main" id="{7D8BA198-D9E7-3FA7-5B60-82AF20967F2A}"/>
                </a:ext>
              </a:extLst>
            </p:cNvPr>
            <p:cNvSpPr/>
            <p:nvPr/>
          </p:nvSpPr>
          <p:spPr>
            <a:xfrm>
              <a:off x="1281500" y="1350040"/>
              <a:ext cx="45593" cy="39266"/>
            </a:xfrm>
            <a:custGeom>
              <a:avLst/>
              <a:gdLst/>
              <a:ahLst/>
              <a:cxnLst/>
              <a:rect l="l" t="t" r="r" b="b"/>
              <a:pathLst>
                <a:path w="3358" h="2892" extrusionOk="0">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5946;p76">
              <a:extLst>
                <a:ext uri="{FF2B5EF4-FFF2-40B4-BE49-F238E27FC236}">
                  <a16:creationId xmlns:a16="http://schemas.microsoft.com/office/drawing/2014/main" id="{A0444BDE-9CC6-513C-C82D-07979437D472}"/>
                </a:ext>
              </a:extLst>
            </p:cNvPr>
            <p:cNvSpPr/>
            <p:nvPr/>
          </p:nvSpPr>
          <p:spPr>
            <a:xfrm>
              <a:off x="1325029" y="1306674"/>
              <a:ext cx="126216" cy="36999"/>
            </a:xfrm>
            <a:custGeom>
              <a:avLst/>
              <a:gdLst/>
              <a:ahLst/>
              <a:cxnLst/>
              <a:rect l="l" t="t" r="r" b="b"/>
              <a:pathLst>
                <a:path w="9296" h="2725" extrusionOk="0">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5947;p76">
              <a:extLst>
                <a:ext uri="{FF2B5EF4-FFF2-40B4-BE49-F238E27FC236}">
                  <a16:creationId xmlns:a16="http://schemas.microsoft.com/office/drawing/2014/main" id="{6815686E-E4A7-F795-C619-ACC65DD80644}"/>
                </a:ext>
              </a:extLst>
            </p:cNvPr>
            <p:cNvSpPr/>
            <p:nvPr/>
          </p:nvSpPr>
          <p:spPr>
            <a:xfrm>
              <a:off x="1366386" y="1297251"/>
              <a:ext cx="10237" cy="5092"/>
            </a:xfrm>
            <a:custGeom>
              <a:avLst/>
              <a:gdLst/>
              <a:ahLst/>
              <a:cxnLst/>
              <a:rect l="l" t="t" r="r" b="b"/>
              <a:pathLst>
                <a:path w="754" h="375" extrusionOk="0">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5948;p76">
              <a:extLst>
                <a:ext uri="{FF2B5EF4-FFF2-40B4-BE49-F238E27FC236}">
                  <a16:creationId xmlns:a16="http://schemas.microsoft.com/office/drawing/2014/main" id="{D9345602-11A5-2E68-CD43-F5407105D955}"/>
                </a:ext>
              </a:extLst>
            </p:cNvPr>
            <p:cNvSpPr/>
            <p:nvPr/>
          </p:nvSpPr>
          <p:spPr>
            <a:xfrm>
              <a:off x="1325409" y="1232744"/>
              <a:ext cx="83529" cy="54948"/>
            </a:xfrm>
            <a:custGeom>
              <a:avLst/>
              <a:gdLst/>
              <a:ahLst/>
              <a:cxnLst/>
              <a:rect l="l" t="t" r="r" b="b"/>
              <a:pathLst>
                <a:path w="6152" h="4047" extrusionOk="0">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5949;p76">
              <a:extLst>
                <a:ext uri="{FF2B5EF4-FFF2-40B4-BE49-F238E27FC236}">
                  <a16:creationId xmlns:a16="http://schemas.microsoft.com/office/drawing/2014/main" id="{EC1C4F97-109F-EC0E-9694-04B56BA5524B}"/>
                </a:ext>
              </a:extLst>
            </p:cNvPr>
            <p:cNvSpPr/>
            <p:nvPr/>
          </p:nvSpPr>
          <p:spPr>
            <a:xfrm>
              <a:off x="1360263" y="1200633"/>
              <a:ext cx="230111" cy="117201"/>
            </a:xfrm>
            <a:custGeom>
              <a:avLst/>
              <a:gdLst/>
              <a:ahLst/>
              <a:cxnLst/>
              <a:rect l="l" t="t" r="r" b="b"/>
              <a:pathLst>
                <a:path w="16948" h="8632" extrusionOk="0">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5950;p76">
              <a:extLst>
                <a:ext uri="{FF2B5EF4-FFF2-40B4-BE49-F238E27FC236}">
                  <a16:creationId xmlns:a16="http://schemas.microsoft.com/office/drawing/2014/main" id="{764E856D-EF10-2FB2-F8E1-6C6193C63C81}"/>
                </a:ext>
              </a:extLst>
            </p:cNvPr>
            <p:cNvSpPr/>
            <p:nvPr/>
          </p:nvSpPr>
          <p:spPr>
            <a:xfrm>
              <a:off x="1448150" y="1504498"/>
              <a:ext cx="5567" cy="6476"/>
            </a:xfrm>
            <a:custGeom>
              <a:avLst/>
              <a:gdLst/>
              <a:ahLst/>
              <a:cxnLst/>
              <a:rect l="l" t="t" r="r" b="b"/>
              <a:pathLst>
                <a:path w="410" h="477" extrusionOk="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5951;p76">
              <a:extLst>
                <a:ext uri="{FF2B5EF4-FFF2-40B4-BE49-F238E27FC236}">
                  <a16:creationId xmlns:a16="http://schemas.microsoft.com/office/drawing/2014/main" id="{86F93BB8-D474-010A-E96F-C4A4278B1A99}"/>
                </a:ext>
              </a:extLst>
            </p:cNvPr>
            <p:cNvSpPr/>
            <p:nvPr/>
          </p:nvSpPr>
          <p:spPr>
            <a:xfrm>
              <a:off x="1420818" y="1496650"/>
              <a:ext cx="12410" cy="7807"/>
            </a:xfrm>
            <a:custGeom>
              <a:avLst/>
              <a:gdLst/>
              <a:ahLst/>
              <a:cxnLst/>
              <a:rect l="l" t="t" r="r" b="b"/>
              <a:pathLst>
                <a:path w="914" h="575" extrusionOk="0">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5952;p76">
              <a:extLst>
                <a:ext uri="{FF2B5EF4-FFF2-40B4-BE49-F238E27FC236}">
                  <a16:creationId xmlns:a16="http://schemas.microsoft.com/office/drawing/2014/main" id="{C6B540AA-8095-99DE-13C3-D4B067BAAF8E}"/>
                </a:ext>
              </a:extLst>
            </p:cNvPr>
            <p:cNvSpPr/>
            <p:nvPr/>
          </p:nvSpPr>
          <p:spPr>
            <a:xfrm>
              <a:off x="1395483" y="1461851"/>
              <a:ext cx="49110" cy="30699"/>
            </a:xfrm>
            <a:custGeom>
              <a:avLst/>
              <a:gdLst/>
              <a:ahLst/>
              <a:cxnLst/>
              <a:rect l="l" t="t" r="r" b="b"/>
              <a:pathLst>
                <a:path w="3617" h="2261" extrusionOk="0">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5953;p76">
              <a:extLst>
                <a:ext uri="{FF2B5EF4-FFF2-40B4-BE49-F238E27FC236}">
                  <a16:creationId xmlns:a16="http://schemas.microsoft.com/office/drawing/2014/main" id="{34CA4EA5-A76A-B0BE-B87C-38958AAF573D}"/>
                </a:ext>
              </a:extLst>
            </p:cNvPr>
            <p:cNvSpPr/>
            <p:nvPr/>
          </p:nvSpPr>
          <p:spPr>
            <a:xfrm>
              <a:off x="1373895" y="1355132"/>
              <a:ext cx="215339" cy="153181"/>
            </a:xfrm>
            <a:custGeom>
              <a:avLst/>
              <a:gdLst/>
              <a:ahLst/>
              <a:cxnLst/>
              <a:rect l="l" t="t" r="r" b="b"/>
              <a:pathLst>
                <a:path w="15860" h="11282" extrusionOk="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5954;p76">
              <a:extLst>
                <a:ext uri="{FF2B5EF4-FFF2-40B4-BE49-F238E27FC236}">
                  <a16:creationId xmlns:a16="http://schemas.microsoft.com/office/drawing/2014/main" id="{88BA2F34-AC0C-8808-8AFF-0FC7BAD2F64A}"/>
                </a:ext>
              </a:extLst>
            </p:cNvPr>
            <p:cNvSpPr/>
            <p:nvPr/>
          </p:nvSpPr>
          <p:spPr>
            <a:xfrm>
              <a:off x="1468014" y="1430297"/>
              <a:ext cx="17841" cy="12722"/>
            </a:xfrm>
            <a:custGeom>
              <a:avLst/>
              <a:gdLst/>
              <a:ahLst/>
              <a:cxnLst/>
              <a:rect l="l" t="t" r="r" b="b"/>
              <a:pathLst>
                <a:path w="1314" h="937" extrusionOk="0">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5955;p76">
              <a:extLst>
                <a:ext uri="{FF2B5EF4-FFF2-40B4-BE49-F238E27FC236}">
                  <a16:creationId xmlns:a16="http://schemas.microsoft.com/office/drawing/2014/main" id="{59305E80-373C-AED2-0801-5440F5C0C2AA}"/>
                </a:ext>
              </a:extLst>
            </p:cNvPr>
            <p:cNvSpPr/>
            <p:nvPr/>
          </p:nvSpPr>
          <p:spPr>
            <a:xfrm>
              <a:off x="1442393" y="1355322"/>
              <a:ext cx="32667" cy="14188"/>
            </a:xfrm>
            <a:custGeom>
              <a:avLst/>
              <a:gdLst/>
              <a:ahLst/>
              <a:cxnLst/>
              <a:rect l="l" t="t" r="r" b="b"/>
              <a:pathLst>
                <a:path w="2406" h="1045" extrusionOk="0">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5956;p76">
              <a:extLst>
                <a:ext uri="{FF2B5EF4-FFF2-40B4-BE49-F238E27FC236}">
                  <a16:creationId xmlns:a16="http://schemas.microsoft.com/office/drawing/2014/main" id="{93EC52D0-2DB5-87C5-6C86-2F6942F14FEA}"/>
                </a:ext>
              </a:extLst>
            </p:cNvPr>
            <p:cNvSpPr/>
            <p:nvPr/>
          </p:nvSpPr>
          <p:spPr>
            <a:xfrm>
              <a:off x="1605052" y="1620450"/>
              <a:ext cx="47684" cy="43136"/>
            </a:xfrm>
            <a:custGeom>
              <a:avLst/>
              <a:gdLst/>
              <a:ahLst/>
              <a:cxnLst/>
              <a:rect l="l" t="t" r="r" b="b"/>
              <a:pathLst>
                <a:path w="3512" h="3177" extrusionOk="0">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5957;p76">
              <a:extLst>
                <a:ext uri="{FF2B5EF4-FFF2-40B4-BE49-F238E27FC236}">
                  <a16:creationId xmlns:a16="http://schemas.microsoft.com/office/drawing/2014/main" id="{2728FEF7-B4C5-D764-3F95-2CDE19CBE008}"/>
                </a:ext>
              </a:extLst>
            </p:cNvPr>
            <p:cNvSpPr/>
            <p:nvPr/>
          </p:nvSpPr>
          <p:spPr>
            <a:xfrm>
              <a:off x="1053479" y="1595277"/>
              <a:ext cx="11704" cy="15777"/>
            </a:xfrm>
            <a:custGeom>
              <a:avLst/>
              <a:gdLst/>
              <a:ahLst/>
              <a:cxnLst/>
              <a:rect l="l" t="t" r="r" b="b"/>
              <a:pathLst>
                <a:path w="862" h="1162" extrusionOk="0">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5958;p76">
              <a:extLst>
                <a:ext uri="{FF2B5EF4-FFF2-40B4-BE49-F238E27FC236}">
                  <a16:creationId xmlns:a16="http://schemas.microsoft.com/office/drawing/2014/main" id="{77F1B9F1-E145-BF6A-05BA-46EA8F5AA700}"/>
                </a:ext>
              </a:extLst>
            </p:cNvPr>
            <p:cNvSpPr/>
            <p:nvPr/>
          </p:nvSpPr>
          <p:spPr>
            <a:xfrm>
              <a:off x="1341580" y="1422123"/>
              <a:ext cx="1439" cy="2009"/>
            </a:xfrm>
            <a:custGeom>
              <a:avLst/>
              <a:gdLst/>
              <a:ahLst/>
              <a:cxnLst/>
              <a:rect l="l" t="t" r="r" b="b"/>
              <a:pathLst>
                <a:path w="106" h="148" extrusionOk="0">
                  <a:moveTo>
                    <a:pt x="105" y="0"/>
                  </a:moveTo>
                  <a:lnTo>
                    <a:pt x="77" y="32"/>
                  </a:lnTo>
                  <a:cubicBezTo>
                    <a:pt x="32" y="81"/>
                    <a:pt x="0" y="116"/>
                    <a:pt x="0" y="147"/>
                  </a:cubicBezTo>
                  <a:cubicBezTo>
                    <a:pt x="42" y="102"/>
                    <a:pt x="77" y="53"/>
                    <a:pt x="1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5959;p76">
              <a:extLst>
                <a:ext uri="{FF2B5EF4-FFF2-40B4-BE49-F238E27FC236}">
                  <a16:creationId xmlns:a16="http://schemas.microsoft.com/office/drawing/2014/main" id="{BB791CB5-D71A-BF96-D6D1-4AE2140EAD6B}"/>
                </a:ext>
              </a:extLst>
            </p:cNvPr>
            <p:cNvSpPr/>
            <p:nvPr/>
          </p:nvSpPr>
          <p:spPr>
            <a:xfrm>
              <a:off x="993779" y="1350298"/>
              <a:ext cx="636812" cy="355798"/>
            </a:xfrm>
            <a:custGeom>
              <a:avLst/>
              <a:gdLst/>
              <a:ahLst/>
              <a:cxnLst/>
              <a:rect l="l" t="t" r="r" b="b"/>
              <a:pathLst>
                <a:path w="46902" h="26205" extrusionOk="0">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5960;p76">
              <a:extLst>
                <a:ext uri="{FF2B5EF4-FFF2-40B4-BE49-F238E27FC236}">
                  <a16:creationId xmlns:a16="http://schemas.microsoft.com/office/drawing/2014/main" id="{1B2A7BC6-F160-D40C-70D4-666637472708}"/>
                </a:ext>
              </a:extLst>
            </p:cNvPr>
            <p:cNvSpPr/>
            <p:nvPr/>
          </p:nvSpPr>
          <p:spPr>
            <a:xfrm>
              <a:off x="890970" y="1547688"/>
              <a:ext cx="18547" cy="17176"/>
            </a:xfrm>
            <a:custGeom>
              <a:avLst/>
              <a:gdLst/>
              <a:ahLst/>
              <a:cxnLst/>
              <a:rect l="l" t="t" r="r" b="b"/>
              <a:pathLst>
                <a:path w="1366" h="1265" extrusionOk="0">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5961;p76">
              <a:extLst>
                <a:ext uri="{FF2B5EF4-FFF2-40B4-BE49-F238E27FC236}">
                  <a16:creationId xmlns:a16="http://schemas.microsoft.com/office/drawing/2014/main" id="{871AAB77-EC44-EF7D-AB1D-319C2EB83FBA}"/>
                </a:ext>
              </a:extLst>
            </p:cNvPr>
            <p:cNvSpPr/>
            <p:nvPr/>
          </p:nvSpPr>
          <p:spPr>
            <a:xfrm>
              <a:off x="797896" y="1528258"/>
              <a:ext cx="11229" cy="5064"/>
            </a:xfrm>
            <a:custGeom>
              <a:avLst/>
              <a:gdLst/>
              <a:ahLst/>
              <a:cxnLst/>
              <a:rect l="l" t="t" r="r" b="b"/>
              <a:pathLst>
                <a:path w="827" h="373" extrusionOk="0">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5962;p76">
              <a:extLst>
                <a:ext uri="{FF2B5EF4-FFF2-40B4-BE49-F238E27FC236}">
                  <a16:creationId xmlns:a16="http://schemas.microsoft.com/office/drawing/2014/main" id="{3940C46C-FF10-CE3F-0C09-369C4062AD77}"/>
                </a:ext>
              </a:extLst>
            </p:cNvPr>
            <p:cNvSpPr/>
            <p:nvPr/>
          </p:nvSpPr>
          <p:spPr>
            <a:xfrm>
              <a:off x="793334" y="1391519"/>
              <a:ext cx="283403" cy="195652"/>
            </a:xfrm>
            <a:custGeom>
              <a:avLst/>
              <a:gdLst/>
              <a:ahLst/>
              <a:cxnLst/>
              <a:rect l="l" t="t" r="r" b="b"/>
              <a:pathLst>
                <a:path w="20873" h="14410" extrusionOk="0">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5963;p76">
              <a:extLst>
                <a:ext uri="{FF2B5EF4-FFF2-40B4-BE49-F238E27FC236}">
                  <a16:creationId xmlns:a16="http://schemas.microsoft.com/office/drawing/2014/main" id="{C6D57ABD-AF13-628D-F928-86A715C77AF7}"/>
                </a:ext>
              </a:extLst>
            </p:cNvPr>
            <p:cNvSpPr/>
            <p:nvPr/>
          </p:nvSpPr>
          <p:spPr>
            <a:xfrm>
              <a:off x="815819" y="1587293"/>
              <a:ext cx="9518" cy="3435"/>
            </a:xfrm>
            <a:custGeom>
              <a:avLst/>
              <a:gdLst/>
              <a:ahLst/>
              <a:cxnLst/>
              <a:rect l="l" t="t" r="r" b="b"/>
              <a:pathLst>
                <a:path w="701" h="253" extrusionOk="0">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5964;p76">
              <a:extLst>
                <a:ext uri="{FF2B5EF4-FFF2-40B4-BE49-F238E27FC236}">
                  <a16:creationId xmlns:a16="http://schemas.microsoft.com/office/drawing/2014/main" id="{CA5E233F-D141-B7A7-0049-B332719919B3}"/>
                </a:ext>
              </a:extLst>
            </p:cNvPr>
            <p:cNvSpPr/>
            <p:nvPr/>
          </p:nvSpPr>
          <p:spPr>
            <a:xfrm>
              <a:off x="1116791" y="1641060"/>
              <a:ext cx="428519" cy="210818"/>
            </a:xfrm>
            <a:custGeom>
              <a:avLst/>
              <a:gdLst/>
              <a:ahLst/>
              <a:cxnLst/>
              <a:rect l="l" t="t" r="r" b="b"/>
              <a:pathLst>
                <a:path w="31561" h="15527" extrusionOk="0">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5965;p76">
              <a:extLst>
                <a:ext uri="{FF2B5EF4-FFF2-40B4-BE49-F238E27FC236}">
                  <a16:creationId xmlns:a16="http://schemas.microsoft.com/office/drawing/2014/main" id="{F4D42925-23A4-A7EF-CD74-AA4716F62A1E}"/>
                </a:ext>
              </a:extLst>
            </p:cNvPr>
            <p:cNvSpPr/>
            <p:nvPr/>
          </p:nvSpPr>
          <p:spPr>
            <a:xfrm>
              <a:off x="797231" y="1596418"/>
              <a:ext cx="3625" cy="3965"/>
            </a:xfrm>
            <a:custGeom>
              <a:avLst/>
              <a:gdLst/>
              <a:ahLst/>
              <a:cxnLst/>
              <a:rect l="l" t="t" r="r" b="b"/>
              <a:pathLst>
                <a:path w="267" h="292" extrusionOk="0">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5966;p76">
              <a:extLst>
                <a:ext uri="{FF2B5EF4-FFF2-40B4-BE49-F238E27FC236}">
                  <a16:creationId xmlns:a16="http://schemas.microsoft.com/office/drawing/2014/main" id="{A753FE72-25E7-BE72-D931-E5E0412EBE33}"/>
                </a:ext>
              </a:extLst>
            </p:cNvPr>
            <p:cNvSpPr/>
            <p:nvPr/>
          </p:nvSpPr>
          <p:spPr>
            <a:xfrm>
              <a:off x="950901" y="1525692"/>
              <a:ext cx="2824" cy="1738"/>
            </a:xfrm>
            <a:custGeom>
              <a:avLst/>
              <a:gdLst/>
              <a:ahLst/>
              <a:cxnLst/>
              <a:rect l="l" t="t" r="r" b="b"/>
              <a:pathLst>
                <a:path w="208" h="128" extrusionOk="0">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5967;p76">
              <a:extLst>
                <a:ext uri="{FF2B5EF4-FFF2-40B4-BE49-F238E27FC236}">
                  <a16:creationId xmlns:a16="http://schemas.microsoft.com/office/drawing/2014/main" id="{50F40994-E0C1-91EC-B7B7-89E93588E976}"/>
                </a:ext>
              </a:extLst>
            </p:cNvPr>
            <p:cNvSpPr/>
            <p:nvPr/>
          </p:nvSpPr>
          <p:spPr>
            <a:xfrm>
              <a:off x="1054294" y="1571136"/>
              <a:ext cx="3571" cy="2200"/>
            </a:xfrm>
            <a:custGeom>
              <a:avLst/>
              <a:gdLst/>
              <a:ahLst/>
              <a:cxnLst/>
              <a:rect l="l" t="t" r="r" b="b"/>
              <a:pathLst>
                <a:path w="263" h="162" extrusionOk="0">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5968;p76">
              <a:extLst>
                <a:ext uri="{FF2B5EF4-FFF2-40B4-BE49-F238E27FC236}">
                  <a16:creationId xmlns:a16="http://schemas.microsoft.com/office/drawing/2014/main" id="{3F5BF374-F34F-413B-A56E-B2F40D645AFA}"/>
                </a:ext>
              </a:extLst>
            </p:cNvPr>
            <p:cNvSpPr/>
            <p:nvPr/>
          </p:nvSpPr>
          <p:spPr>
            <a:xfrm>
              <a:off x="1293570" y="1816780"/>
              <a:ext cx="1290" cy="1113"/>
            </a:xfrm>
            <a:custGeom>
              <a:avLst/>
              <a:gdLst/>
              <a:ahLst/>
              <a:cxnLst/>
              <a:rect l="l" t="t" r="r" b="b"/>
              <a:pathLst>
                <a:path w="95" h="82" extrusionOk="0">
                  <a:moveTo>
                    <a:pt x="95" y="81"/>
                  </a:moveTo>
                  <a:cubicBezTo>
                    <a:pt x="67" y="50"/>
                    <a:pt x="35" y="25"/>
                    <a:pt x="0" y="1"/>
                  </a:cubicBezTo>
                  <a:cubicBezTo>
                    <a:pt x="35" y="25"/>
                    <a:pt x="67" y="50"/>
                    <a:pt x="9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5969;p76">
              <a:extLst>
                <a:ext uri="{FF2B5EF4-FFF2-40B4-BE49-F238E27FC236}">
                  <a16:creationId xmlns:a16="http://schemas.microsoft.com/office/drawing/2014/main" id="{FE785982-F144-6EB9-55A3-7B9532161204}"/>
                </a:ext>
              </a:extLst>
            </p:cNvPr>
            <p:cNvSpPr/>
            <p:nvPr/>
          </p:nvSpPr>
          <p:spPr>
            <a:xfrm>
              <a:off x="1278743" y="1812694"/>
              <a:ext cx="14786" cy="4100"/>
            </a:xfrm>
            <a:custGeom>
              <a:avLst/>
              <a:gdLst/>
              <a:ahLst/>
              <a:cxnLst/>
              <a:rect l="l" t="t" r="r" b="b"/>
              <a:pathLst>
                <a:path w="1089" h="302" extrusionOk="0">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5970;p76">
              <a:extLst>
                <a:ext uri="{FF2B5EF4-FFF2-40B4-BE49-F238E27FC236}">
                  <a16:creationId xmlns:a16="http://schemas.microsoft.com/office/drawing/2014/main" id="{639FE773-40AF-26F0-F03C-C4984803856A}"/>
                </a:ext>
              </a:extLst>
            </p:cNvPr>
            <p:cNvSpPr/>
            <p:nvPr/>
          </p:nvSpPr>
          <p:spPr>
            <a:xfrm>
              <a:off x="1173314" y="1789354"/>
              <a:ext cx="16741" cy="2254"/>
            </a:xfrm>
            <a:custGeom>
              <a:avLst/>
              <a:gdLst/>
              <a:ahLst/>
              <a:cxnLst/>
              <a:rect l="l" t="t" r="r" b="b"/>
              <a:pathLst>
                <a:path w="1233" h="166" extrusionOk="0">
                  <a:moveTo>
                    <a:pt x="0" y="165"/>
                  </a:moveTo>
                  <a:lnTo>
                    <a:pt x="123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5971;p76">
              <a:extLst>
                <a:ext uri="{FF2B5EF4-FFF2-40B4-BE49-F238E27FC236}">
                  <a16:creationId xmlns:a16="http://schemas.microsoft.com/office/drawing/2014/main" id="{1E1FF223-FEE4-09A7-0462-7A7CF39BB5CC}"/>
                </a:ext>
              </a:extLst>
            </p:cNvPr>
            <p:cNvSpPr/>
            <p:nvPr/>
          </p:nvSpPr>
          <p:spPr>
            <a:xfrm>
              <a:off x="1317141" y="1844302"/>
              <a:ext cx="448" cy="14"/>
            </a:xfrm>
            <a:custGeom>
              <a:avLst/>
              <a:gdLst/>
              <a:ahLst/>
              <a:cxnLst/>
              <a:rect l="l" t="t" r="r" b="b"/>
              <a:pathLst>
                <a:path w="33" h="1" extrusionOk="0">
                  <a:moveTo>
                    <a:pt x="32" y="1"/>
                  </a:moveTo>
                  <a:cubicBezTo>
                    <a:pt x="22" y="1"/>
                    <a:pt x="11" y="1"/>
                    <a:pt x="1" y="1"/>
                  </a:cubicBezTo>
                  <a:cubicBezTo>
                    <a:pt x="11" y="1"/>
                    <a:pt x="22" y="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5972;p76">
              <a:extLst>
                <a:ext uri="{FF2B5EF4-FFF2-40B4-BE49-F238E27FC236}">
                  <a16:creationId xmlns:a16="http://schemas.microsoft.com/office/drawing/2014/main" id="{19D16B38-97CC-A77D-D34B-B31F4189DE36}"/>
                </a:ext>
              </a:extLst>
            </p:cNvPr>
            <p:cNvSpPr/>
            <p:nvPr/>
          </p:nvSpPr>
          <p:spPr>
            <a:xfrm>
              <a:off x="1318906" y="1844641"/>
              <a:ext cx="339" cy="149"/>
            </a:xfrm>
            <a:custGeom>
              <a:avLst/>
              <a:gdLst/>
              <a:ahLst/>
              <a:cxnLst/>
              <a:rect l="l" t="t" r="r" b="b"/>
              <a:pathLst>
                <a:path w="25" h="11" extrusionOk="0">
                  <a:moveTo>
                    <a:pt x="25"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5973;p76">
              <a:extLst>
                <a:ext uri="{FF2B5EF4-FFF2-40B4-BE49-F238E27FC236}">
                  <a16:creationId xmlns:a16="http://schemas.microsoft.com/office/drawing/2014/main" id="{99BE918C-2F02-55E3-DAF7-7479ADC60747}"/>
                </a:ext>
              </a:extLst>
            </p:cNvPr>
            <p:cNvSpPr/>
            <p:nvPr/>
          </p:nvSpPr>
          <p:spPr>
            <a:xfrm>
              <a:off x="1317765" y="1844302"/>
              <a:ext cx="299" cy="68"/>
            </a:xfrm>
            <a:custGeom>
              <a:avLst/>
              <a:gdLst/>
              <a:ahLst/>
              <a:cxnLst/>
              <a:rect l="l" t="t" r="r" b="b"/>
              <a:pathLst>
                <a:path w="22" h="5" extrusionOk="0">
                  <a:moveTo>
                    <a:pt x="2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5974;p76">
              <a:extLst>
                <a:ext uri="{FF2B5EF4-FFF2-40B4-BE49-F238E27FC236}">
                  <a16:creationId xmlns:a16="http://schemas.microsoft.com/office/drawing/2014/main" id="{7DCA9ED3-4DEC-0CEE-F719-EFDEF7002DE1}"/>
                </a:ext>
              </a:extLst>
            </p:cNvPr>
            <p:cNvSpPr/>
            <p:nvPr/>
          </p:nvSpPr>
          <p:spPr>
            <a:xfrm>
              <a:off x="1278173" y="1815545"/>
              <a:ext cx="584" cy="964"/>
            </a:xfrm>
            <a:custGeom>
              <a:avLst/>
              <a:gdLst/>
              <a:ahLst/>
              <a:cxnLst/>
              <a:rect l="l" t="t" r="r" b="b"/>
              <a:pathLst>
                <a:path w="43" h="71" extrusionOk="0">
                  <a:moveTo>
                    <a:pt x="42" y="1"/>
                  </a:moveTo>
                  <a:cubicBezTo>
                    <a:pt x="28" y="25"/>
                    <a:pt x="14" y="46"/>
                    <a:pt x="0" y="71"/>
                  </a:cubicBezTo>
                  <a:cubicBezTo>
                    <a:pt x="14" y="46"/>
                    <a:pt x="28" y="25"/>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5975;p76">
              <a:extLst>
                <a:ext uri="{FF2B5EF4-FFF2-40B4-BE49-F238E27FC236}">
                  <a16:creationId xmlns:a16="http://schemas.microsoft.com/office/drawing/2014/main" id="{E3C5AC28-03E5-B356-C1ED-B2E3996B9F37}"/>
                </a:ext>
              </a:extLst>
            </p:cNvPr>
            <p:cNvSpPr/>
            <p:nvPr/>
          </p:nvSpPr>
          <p:spPr>
            <a:xfrm>
              <a:off x="1252838" y="1797147"/>
              <a:ext cx="244" cy="258"/>
            </a:xfrm>
            <a:custGeom>
              <a:avLst/>
              <a:gdLst/>
              <a:ahLst/>
              <a:cxnLst/>
              <a:rect l="l" t="t" r="r" b="b"/>
              <a:pathLst>
                <a:path w="18" h="19" extrusionOk="0">
                  <a:moveTo>
                    <a:pt x="0"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5976;p76">
              <a:extLst>
                <a:ext uri="{FF2B5EF4-FFF2-40B4-BE49-F238E27FC236}">
                  <a16:creationId xmlns:a16="http://schemas.microsoft.com/office/drawing/2014/main" id="{EC073108-028D-E92F-CB65-E6F20A88C31C}"/>
                </a:ext>
              </a:extLst>
            </p:cNvPr>
            <p:cNvSpPr/>
            <p:nvPr/>
          </p:nvSpPr>
          <p:spPr>
            <a:xfrm>
              <a:off x="1318240" y="1844397"/>
              <a:ext cx="299" cy="109"/>
            </a:xfrm>
            <a:custGeom>
              <a:avLst/>
              <a:gdLst/>
              <a:ahLst/>
              <a:cxnLst/>
              <a:rect l="l" t="t" r="r" b="b"/>
              <a:pathLst>
                <a:path w="22" h="8" extrusionOk="0">
                  <a:moveTo>
                    <a:pt x="21"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5977;p76">
              <a:extLst>
                <a:ext uri="{FF2B5EF4-FFF2-40B4-BE49-F238E27FC236}">
                  <a16:creationId xmlns:a16="http://schemas.microsoft.com/office/drawing/2014/main" id="{51D5151D-A1AE-9B23-D65C-E0873FC32C3A}"/>
                </a:ext>
              </a:extLst>
            </p:cNvPr>
            <p:cNvSpPr/>
            <p:nvPr/>
          </p:nvSpPr>
          <p:spPr>
            <a:xfrm>
              <a:off x="1294846" y="1817880"/>
              <a:ext cx="1018" cy="1249"/>
            </a:xfrm>
            <a:custGeom>
              <a:avLst/>
              <a:gdLst/>
              <a:ahLst/>
              <a:cxnLst/>
              <a:rect l="l" t="t" r="r" b="b"/>
              <a:pathLst>
                <a:path w="75" h="92" extrusionOk="0">
                  <a:moveTo>
                    <a:pt x="74" y="91"/>
                  </a:moveTo>
                  <a:cubicBezTo>
                    <a:pt x="53" y="60"/>
                    <a:pt x="29" y="28"/>
                    <a:pt x="1" y="0"/>
                  </a:cubicBezTo>
                  <a:cubicBezTo>
                    <a:pt x="29" y="28"/>
                    <a:pt x="53" y="60"/>
                    <a:pt x="74" y="9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5978;p76">
              <a:extLst>
                <a:ext uri="{FF2B5EF4-FFF2-40B4-BE49-F238E27FC236}">
                  <a16:creationId xmlns:a16="http://schemas.microsoft.com/office/drawing/2014/main" id="{192643CC-114C-C235-F7FA-9DAC009FD896}"/>
                </a:ext>
              </a:extLst>
            </p:cNvPr>
            <p:cNvSpPr/>
            <p:nvPr/>
          </p:nvSpPr>
          <p:spPr>
            <a:xfrm>
              <a:off x="1122833" y="165189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5979;p76">
              <a:extLst>
                <a:ext uri="{FF2B5EF4-FFF2-40B4-BE49-F238E27FC236}">
                  <a16:creationId xmlns:a16="http://schemas.microsoft.com/office/drawing/2014/main" id="{52B12C71-395D-E3CD-FB54-6A7CDD9B42C6}"/>
                </a:ext>
              </a:extLst>
            </p:cNvPr>
            <p:cNvSpPr/>
            <p:nvPr/>
          </p:nvSpPr>
          <p:spPr>
            <a:xfrm>
              <a:off x="1124734" y="1651746"/>
              <a:ext cx="530" cy="68"/>
            </a:xfrm>
            <a:custGeom>
              <a:avLst/>
              <a:gdLst/>
              <a:ahLst/>
              <a:cxnLst/>
              <a:rect l="l" t="t" r="r" b="b"/>
              <a:pathLst>
                <a:path w="39" h="5" extrusionOk="0">
                  <a:moveTo>
                    <a:pt x="0" y="4"/>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5980;p76">
              <a:extLst>
                <a:ext uri="{FF2B5EF4-FFF2-40B4-BE49-F238E27FC236}">
                  <a16:creationId xmlns:a16="http://schemas.microsoft.com/office/drawing/2014/main" id="{408AF30C-686C-B843-D591-3CC72EE06A53}"/>
                </a:ext>
              </a:extLst>
            </p:cNvPr>
            <p:cNvSpPr/>
            <p:nvPr/>
          </p:nvSpPr>
          <p:spPr>
            <a:xfrm>
              <a:off x="1125969" y="1651556"/>
              <a:ext cx="489" cy="109"/>
            </a:xfrm>
            <a:custGeom>
              <a:avLst/>
              <a:gdLst/>
              <a:ahLst/>
              <a:cxnLst/>
              <a:rect l="l" t="t" r="r" b="b"/>
              <a:pathLst>
                <a:path w="36" h="8" extrusionOk="0">
                  <a:moveTo>
                    <a:pt x="0" y="8"/>
                  </a:move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5981;p76">
              <a:extLst>
                <a:ext uri="{FF2B5EF4-FFF2-40B4-BE49-F238E27FC236}">
                  <a16:creationId xmlns:a16="http://schemas.microsoft.com/office/drawing/2014/main" id="{468A6F5E-7F75-B501-AC4E-65897C3DCC1C}"/>
                </a:ext>
              </a:extLst>
            </p:cNvPr>
            <p:cNvSpPr/>
            <p:nvPr/>
          </p:nvSpPr>
          <p:spPr>
            <a:xfrm>
              <a:off x="1117076" y="1651515"/>
              <a:ext cx="448" cy="54"/>
            </a:xfrm>
            <a:custGeom>
              <a:avLst/>
              <a:gdLst/>
              <a:ahLst/>
              <a:cxnLst/>
              <a:rect l="l" t="t" r="r" b="b"/>
              <a:pathLst>
                <a:path w="33" h="4" extrusionOk="0">
                  <a:moveTo>
                    <a:pt x="1" y="0"/>
                  </a:moveTo>
                  <a:lnTo>
                    <a:pt x="3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5982;p76">
              <a:extLst>
                <a:ext uri="{FF2B5EF4-FFF2-40B4-BE49-F238E27FC236}">
                  <a16:creationId xmlns:a16="http://schemas.microsoft.com/office/drawing/2014/main" id="{4A7C812C-F0B6-A834-01C3-25EC6C0181BA}"/>
                </a:ext>
              </a:extLst>
            </p:cNvPr>
            <p:cNvSpPr/>
            <p:nvPr/>
          </p:nvSpPr>
          <p:spPr>
            <a:xfrm>
              <a:off x="1120783" y="1651841"/>
              <a:ext cx="394" cy="14"/>
            </a:xfrm>
            <a:custGeom>
              <a:avLst/>
              <a:gdLst/>
              <a:ahLst/>
              <a:cxnLst/>
              <a:rect l="l" t="t" r="r" b="b"/>
              <a:pathLst>
                <a:path w="29" h="1" extrusionOk="0">
                  <a:moveTo>
                    <a:pt x="1" y="1"/>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5983;p76">
              <a:extLst>
                <a:ext uri="{FF2B5EF4-FFF2-40B4-BE49-F238E27FC236}">
                  <a16:creationId xmlns:a16="http://schemas.microsoft.com/office/drawing/2014/main" id="{BD703DB5-387A-7E74-3C63-D34838366B2F}"/>
                </a:ext>
              </a:extLst>
            </p:cNvPr>
            <p:cNvSpPr/>
            <p:nvPr/>
          </p:nvSpPr>
          <p:spPr>
            <a:xfrm>
              <a:off x="1123539" y="1651895"/>
              <a:ext cx="543" cy="14"/>
            </a:xfrm>
            <a:custGeom>
              <a:avLst/>
              <a:gdLst/>
              <a:ahLst/>
              <a:cxnLst/>
              <a:rect l="l" t="t" r="r" b="b"/>
              <a:pathLst>
                <a:path w="40" h="1" extrusionOk="0">
                  <a:moveTo>
                    <a:pt x="1" y="0"/>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5984;p76">
              <a:extLst>
                <a:ext uri="{FF2B5EF4-FFF2-40B4-BE49-F238E27FC236}">
                  <a16:creationId xmlns:a16="http://schemas.microsoft.com/office/drawing/2014/main" id="{C1ED09B7-26B8-FD0E-AD45-DB7BBC5B7D96}"/>
                </a:ext>
              </a:extLst>
            </p:cNvPr>
            <p:cNvSpPr/>
            <p:nvPr/>
          </p:nvSpPr>
          <p:spPr>
            <a:xfrm>
              <a:off x="1119072" y="1651705"/>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5985;p76">
              <a:extLst>
                <a:ext uri="{FF2B5EF4-FFF2-40B4-BE49-F238E27FC236}">
                  <a16:creationId xmlns:a16="http://schemas.microsoft.com/office/drawing/2014/main" id="{1E8AD831-B355-BC3F-4E9F-EE5528A6DC65}"/>
                </a:ext>
              </a:extLst>
            </p:cNvPr>
            <p:cNvSpPr/>
            <p:nvPr/>
          </p:nvSpPr>
          <p:spPr>
            <a:xfrm>
              <a:off x="1543206" y="1679322"/>
              <a:ext cx="258" cy="434"/>
            </a:xfrm>
            <a:custGeom>
              <a:avLst/>
              <a:gdLst/>
              <a:ahLst/>
              <a:cxnLst/>
              <a:rect l="l" t="t" r="r" b="b"/>
              <a:pathLst>
                <a:path w="19" h="32" extrusionOk="0">
                  <a:moveTo>
                    <a:pt x="1"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5986;p76">
              <a:extLst>
                <a:ext uri="{FF2B5EF4-FFF2-40B4-BE49-F238E27FC236}">
                  <a16:creationId xmlns:a16="http://schemas.microsoft.com/office/drawing/2014/main" id="{4A88ED36-1764-ABE7-6D57-F772F90E029E}"/>
                </a:ext>
              </a:extLst>
            </p:cNvPr>
            <p:cNvSpPr/>
            <p:nvPr/>
          </p:nvSpPr>
          <p:spPr>
            <a:xfrm>
              <a:off x="1543736" y="1680177"/>
              <a:ext cx="299" cy="434"/>
            </a:xfrm>
            <a:custGeom>
              <a:avLst/>
              <a:gdLst/>
              <a:ahLst/>
              <a:cxnLst/>
              <a:rect l="l" t="t" r="r" b="b"/>
              <a:pathLst>
                <a:path w="22" h="32" extrusionOk="0">
                  <a:moveTo>
                    <a:pt x="0" y="0"/>
                  </a:moveTo>
                  <a:lnTo>
                    <a:pt x="2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5987;p76">
              <a:extLst>
                <a:ext uri="{FF2B5EF4-FFF2-40B4-BE49-F238E27FC236}">
                  <a16:creationId xmlns:a16="http://schemas.microsoft.com/office/drawing/2014/main" id="{CB7EC825-BE94-C989-92EB-3D944DF49B93}"/>
                </a:ext>
              </a:extLst>
            </p:cNvPr>
            <p:cNvSpPr/>
            <p:nvPr/>
          </p:nvSpPr>
          <p:spPr>
            <a:xfrm>
              <a:off x="1542731" y="1678507"/>
              <a:ext cx="258" cy="394"/>
            </a:xfrm>
            <a:custGeom>
              <a:avLst/>
              <a:gdLst/>
              <a:ahLst/>
              <a:cxnLst/>
              <a:rect l="l" t="t" r="r" b="b"/>
              <a:pathLst>
                <a:path w="19" h="29" extrusionOk="0">
                  <a:moveTo>
                    <a:pt x="1" y="1"/>
                  </a:moveTo>
                  <a:lnTo>
                    <a:pt x="18"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5988;p76">
              <a:extLst>
                <a:ext uri="{FF2B5EF4-FFF2-40B4-BE49-F238E27FC236}">
                  <a16:creationId xmlns:a16="http://schemas.microsoft.com/office/drawing/2014/main" id="{0BBAC3E0-21A3-F350-B512-8EC14EDBAB95}"/>
                </a:ext>
              </a:extLst>
            </p:cNvPr>
            <p:cNvSpPr/>
            <p:nvPr/>
          </p:nvSpPr>
          <p:spPr>
            <a:xfrm>
              <a:off x="1544251" y="1681032"/>
              <a:ext cx="299" cy="394"/>
            </a:xfrm>
            <a:custGeom>
              <a:avLst/>
              <a:gdLst/>
              <a:ahLst/>
              <a:cxnLst/>
              <a:rect l="l" t="t" r="r" b="b"/>
              <a:pathLst>
                <a:path w="22" h="29" extrusionOk="0">
                  <a:moveTo>
                    <a:pt x="1" y="0"/>
                  </a:moveTo>
                  <a:lnTo>
                    <a:pt x="22"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5989;p76">
              <a:extLst>
                <a:ext uri="{FF2B5EF4-FFF2-40B4-BE49-F238E27FC236}">
                  <a16:creationId xmlns:a16="http://schemas.microsoft.com/office/drawing/2014/main" id="{4033481F-45A6-0FDA-5C1B-959BEB59FF0F}"/>
                </a:ext>
              </a:extLst>
            </p:cNvPr>
            <p:cNvSpPr/>
            <p:nvPr/>
          </p:nvSpPr>
          <p:spPr>
            <a:xfrm>
              <a:off x="1544876" y="1681888"/>
              <a:ext cx="299" cy="394"/>
            </a:xfrm>
            <a:custGeom>
              <a:avLst/>
              <a:gdLst/>
              <a:ahLst/>
              <a:cxnLst/>
              <a:rect l="l" t="t" r="r" b="b"/>
              <a:pathLst>
                <a:path w="22" h="29" extrusionOk="0">
                  <a:moveTo>
                    <a:pt x="0" y="0"/>
                  </a:moveTo>
                  <a:lnTo>
                    <a:pt x="2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5990;p76">
              <a:extLst>
                <a:ext uri="{FF2B5EF4-FFF2-40B4-BE49-F238E27FC236}">
                  <a16:creationId xmlns:a16="http://schemas.microsoft.com/office/drawing/2014/main" id="{7747D070-2244-9439-81A8-67407CC27ECD}"/>
                </a:ext>
              </a:extLst>
            </p:cNvPr>
            <p:cNvSpPr/>
            <p:nvPr/>
          </p:nvSpPr>
          <p:spPr>
            <a:xfrm>
              <a:off x="1478333" y="1688541"/>
              <a:ext cx="530" cy="434"/>
            </a:xfrm>
            <a:custGeom>
              <a:avLst/>
              <a:gdLst/>
              <a:ahLst/>
              <a:cxnLst/>
              <a:rect l="l" t="t" r="r" b="b"/>
              <a:pathLst>
                <a:path w="39" h="32" extrusionOk="0">
                  <a:moveTo>
                    <a:pt x="0" y="32"/>
                  </a:moveTo>
                  <a:lnTo>
                    <a:pt x="3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5991;p76">
              <a:extLst>
                <a:ext uri="{FF2B5EF4-FFF2-40B4-BE49-F238E27FC236}">
                  <a16:creationId xmlns:a16="http://schemas.microsoft.com/office/drawing/2014/main" id="{6E30A0D1-50BC-966F-79FF-C3567FC6E673}"/>
                </a:ext>
              </a:extLst>
            </p:cNvPr>
            <p:cNvSpPr/>
            <p:nvPr/>
          </p:nvSpPr>
          <p:spPr>
            <a:xfrm>
              <a:off x="1478944" y="1688011"/>
              <a:ext cx="489" cy="448"/>
            </a:xfrm>
            <a:custGeom>
              <a:avLst/>
              <a:gdLst/>
              <a:ahLst/>
              <a:cxnLst/>
              <a:rect l="l" t="t" r="r" b="b"/>
              <a:pathLst>
                <a:path w="36" h="33" extrusionOk="0">
                  <a:moveTo>
                    <a:pt x="1" y="32"/>
                  </a:moveTo>
                  <a:lnTo>
                    <a:pt x="36"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5992;p76">
              <a:extLst>
                <a:ext uri="{FF2B5EF4-FFF2-40B4-BE49-F238E27FC236}">
                  <a16:creationId xmlns:a16="http://schemas.microsoft.com/office/drawing/2014/main" id="{DFE3E4D6-E16F-C41B-3867-52E9126B955F}"/>
                </a:ext>
              </a:extLst>
            </p:cNvPr>
            <p:cNvSpPr/>
            <p:nvPr/>
          </p:nvSpPr>
          <p:spPr>
            <a:xfrm>
              <a:off x="1542310" y="1677706"/>
              <a:ext cx="244" cy="434"/>
            </a:xfrm>
            <a:custGeom>
              <a:avLst/>
              <a:gdLst/>
              <a:ahLst/>
              <a:cxnLst/>
              <a:rect l="l" t="t" r="r" b="b"/>
              <a:pathLst>
                <a:path w="18" h="32" extrusionOk="0">
                  <a:moveTo>
                    <a:pt x="0" y="0"/>
                  </a:moveTo>
                  <a:lnTo>
                    <a:pt x="18"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5993;p76">
              <a:extLst>
                <a:ext uri="{FF2B5EF4-FFF2-40B4-BE49-F238E27FC236}">
                  <a16:creationId xmlns:a16="http://schemas.microsoft.com/office/drawing/2014/main" id="{8E3DE329-0013-F6F3-4E95-4DD7270A3CA2}"/>
                </a:ext>
              </a:extLst>
            </p:cNvPr>
            <p:cNvSpPr/>
            <p:nvPr/>
          </p:nvSpPr>
          <p:spPr>
            <a:xfrm>
              <a:off x="1539689" y="1670714"/>
              <a:ext cx="109" cy="353"/>
            </a:xfrm>
            <a:custGeom>
              <a:avLst/>
              <a:gdLst/>
              <a:ahLst/>
              <a:cxnLst/>
              <a:rect l="l" t="t" r="r" b="b"/>
              <a:pathLst>
                <a:path w="8" h="26" extrusionOk="0">
                  <a:moveTo>
                    <a:pt x="1" y="1"/>
                  </a:moveTo>
                  <a:lnTo>
                    <a:pt x="8"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5994;p76">
              <a:extLst>
                <a:ext uri="{FF2B5EF4-FFF2-40B4-BE49-F238E27FC236}">
                  <a16:creationId xmlns:a16="http://schemas.microsoft.com/office/drawing/2014/main" id="{6491B6D1-FDBF-E6BD-D1FC-366809119AA2}"/>
                </a:ext>
              </a:extLst>
            </p:cNvPr>
            <p:cNvSpPr/>
            <p:nvPr/>
          </p:nvSpPr>
          <p:spPr>
            <a:xfrm>
              <a:off x="1539975" y="1671949"/>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5995;p76">
              <a:extLst>
                <a:ext uri="{FF2B5EF4-FFF2-40B4-BE49-F238E27FC236}">
                  <a16:creationId xmlns:a16="http://schemas.microsoft.com/office/drawing/2014/main" id="{BF51B39D-1A65-5700-86EA-FF4B048736C5}"/>
                </a:ext>
              </a:extLst>
            </p:cNvPr>
            <p:cNvSpPr/>
            <p:nvPr/>
          </p:nvSpPr>
          <p:spPr>
            <a:xfrm>
              <a:off x="1477667" y="1689111"/>
              <a:ext cx="584" cy="489"/>
            </a:xfrm>
            <a:custGeom>
              <a:avLst/>
              <a:gdLst/>
              <a:ahLst/>
              <a:cxnLst/>
              <a:rect l="l" t="t" r="r" b="b"/>
              <a:pathLst>
                <a:path w="43" h="36" extrusionOk="0">
                  <a:moveTo>
                    <a:pt x="0" y="35"/>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5996;p76">
              <a:extLst>
                <a:ext uri="{FF2B5EF4-FFF2-40B4-BE49-F238E27FC236}">
                  <a16:creationId xmlns:a16="http://schemas.microsoft.com/office/drawing/2014/main" id="{6EE2F6CE-FBA4-DF70-C0CA-02F1B9CFBAA3}"/>
                </a:ext>
              </a:extLst>
            </p:cNvPr>
            <p:cNvSpPr/>
            <p:nvPr/>
          </p:nvSpPr>
          <p:spPr>
            <a:xfrm>
              <a:off x="1034661" y="1534586"/>
              <a:ext cx="679" cy="109"/>
            </a:xfrm>
            <a:custGeom>
              <a:avLst/>
              <a:gdLst/>
              <a:ahLst/>
              <a:cxnLst/>
              <a:rect l="l" t="t" r="r" b="b"/>
              <a:pathLst>
                <a:path w="50" h="8" extrusionOk="0">
                  <a:moveTo>
                    <a:pt x="0" y="0"/>
                  </a:moveTo>
                  <a:cubicBezTo>
                    <a:pt x="18" y="4"/>
                    <a:pt x="32" y="4"/>
                    <a:pt x="49" y="7"/>
                  </a:cubicBezTo>
                  <a:cubicBezTo>
                    <a:pt x="32" y="4"/>
                    <a:pt x="18"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5997;p76">
              <a:extLst>
                <a:ext uri="{FF2B5EF4-FFF2-40B4-BE49-F238E27FC236}">
                  <a16:creationId xmlns:a16="http://schemas.microsoft.com/office/drawing/2014/main" id="{C6563F75-08E7-13FE-5A4F-F2A90BD30F1C}"/>
                </a:ext>
              </a:extLst>
            </p:cNvPr>
            <p:cNvSpPr/>
            <p:nvPr/>
          </p:nvSpPr>
          <p:spPr>
            <a:xfrm>
              <a:off x="1540165" y="1672614"/>
              <a:ext cx="163" cy="394"/>
            </a:xfrm>
            <a:custGeom>
              <a:avLst/>
              <a:gdLst/>
              <a:ahLst/>
              <a:cxnLst/>
              <a:rect l="l" t="t" r="r" b="b"/>
              <a:pathLst>
                <a:path w="12" h="29" extrusionOk="0">
                  <a:moveTo>
                    <a:pt x="1"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5998;p76">
              <a:extLst>
                <a:ext uri="{FF2B5EF4-FFF2-40B4-BE49-F238E27FC236}">
                  <a16:creationId xmlns:a16="http://schemas.microsoft.com/office/drawing/2014/main" id="{ED7082CC-2A36-D033-36EF-7D9572B51399}"/>
                </a:ext>
              </a:extLst>
            </p:cNvPr>
            <p:cNvSpPr/>
            <p:nvPr/>
          </p:nvSpPr>
          <p:spPr>
            <a:xfrm>
              <a:off x="1035462" y="1534721"/>
              <a:ext cx="638" cy="163"/>
            </a:xfrm>
            <a:custGeom>
              <a:avLst/>
              <a:gdLst/>
              <a:ahLst/>
              <a:cxnLst/>
              <a:rect l="l" t="t" r="r" b="b"/>
              <a:pathLst>
                <a:path w="47" h="12" extrusionOk="0">
                  <a:moveTo>
                    <a:pt x="1" y="1"/>
                  </a:moveTo>
                  <a:cubicBezTo>
                    <a:pt x="18" y="1"/>
                    <a:pt x="32" y="4"/>
                    <a:pt x="46" y="11"/>
                  </a:cubicBezTo>
                  <a:cubicBezTo>
                    <a:pt x="32" y="4"/>
                    <a:pt x="1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5999;p76">
              <a:extLst>
                <a:ext uri="{FF2B5EF4-FFF2-40B4-BE49-F238E27FC236}">
                  <a16:creationId xmlns:a16="http://schemas.microsoft.com/office/drawing/2014/main" id="{A7FF5CF2-A31B-642A-6022-F987D6863917}"/>
                </a:ext>
              </a:extLst>
            </p:cNvPr>
            <p:cNvSpPr/>
            <p:nvPr/>
          </p:nvSpPr>
          <p:spPr>
            <a:xfrm>
              <a:off x="1539839" y="1671338"/>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6000;p76">
              <a:extLst>
                <a:ext uri="{FF2B5EF4-FFF2-40B4-BE49-F238E27FC236}">
                  <a16:creationId xmlns:a16="http://schemas.microsoft.com/office/drawing/2014/main" id="{FAE41320-E3E8-B5A7-EB88-B469AA6ABF0C}"/>
                </a:ext>
              </a:extLst>
            </p:cNvPr>
            <p:cNvSpPr/>
            <p:nvPr/>
          </p:nvSpPr>
          <p:spPr>
            <a:xfrm>
              <a:off x="1539554" y="1670103"/>
              <a:ext cx="109" cy="339"/>
            </a:xfrm>
            <a:custGeom>
              <a:avLst/>
              <a:gdLst/>
              <a:ahLst/>
              <a:cxnLst/>
              <a:rect l="l" t="t" r="r" b="b"/>
              <a:pathLst>
                <a:path w="8" h="25" extrusionOk="0">
                  <a:moveTo>
                    <a:pt x="0" y="0"/>
                  </a:moveTo>
                  <a:cubicBezTo>
                    <a:pt x="0" y="7"/>
                    <a:pt x="4" y="18"/>
                    <a:pt x="7" y="25"/>
                  </a:cubicBezTo>
                  <a:cubicBezTo>
                    <a:pt x="4" y="18"/>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6001;p76">
              <a:extLst>
                <a:ext uri="{FF2B5EF4-FFF2-40B4-BE49-F238E27FC236}">
                  <a16:creationId xmlns:a16="http://schemas.microsoft.com/office/drawing/2014/main" id="{642FE28D-6A57-DD9E-D386-54D6F028E461}"/>
                </a:ext>
              </a:extLst>
            </p:cNvPr>
            <p:cNvSpPr/>
            <p:nvPr/>
          </p:nvSpPr>
          <p:spPr>
            <a:xfrm>
              <a:off x="1033710" y="1534531"/>
              <a:ext cx="815" cy="68"/>
            </a:xfrm>
            <a:custGeom>
              <a:avLst/>
              <a:gdLst/>
              <a:ahLst/>
              <a:cxnLst/>
              <a:rect l="l" t="t" r="r" b="b"/>
              <a:pathLst>
                <a:path w="60" h="5" extrusionOk="0">
                  <a:moveTo>
                    <a:pt x="0" y="1"/>
                  </a:moveTo>
                  <a:cubicBezTo>
                    <a:pt x="18" y="1"/>
                    <a:pt x="39" y="1"/>
                    <a:pt x="60" y="4"/>
                  </a:cubicBezTo>
                  <a:cubicBezTo>
                    <a:pt x="39" y="1"/>
                    <a:pt x="2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6002;p76">
              <a:extLst>
                <a:ext uri="{FF2B5EF4-FFF2-40B4-BE49-F238E27FC236}">
                  <a16:creationId xmlns:a16="http://schemas.microsoft.com/office/drawing/2014/main" id="{704AC32E-1E58-DFAB-F0D0-336378A4964E}"/>
                </a:ext>
              </a:extLst>
            </p:cNvPr>
            <p:cNvSpPr/>
            <p:nvPr/>
          </p:nvSpPr>
          <p:spPr>
            <a:xfrm>
              <a:off x="1541210" y="1675425"/>
              <a:ext cx="204" cy="434"/>
            </a:xfrm>
            <a:custGeom>
              <a:avLst/>
              <a:gdLst/>
              <a:ahLst/>
              <a:cxnLst/>
              <a:rect l="l" t="t" r="r" b="b"/>
              <a:pathLst>
                <a:path w="15" h="32" extrusionOk="0">
                  <a:moveTo>
                    <a:pt x="1" y="0"/>
                  </a:moveTo>
                  <a:lnTo>
                    <a:pt x="15"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6003;p76">
              <a:extLst>
                <a:ext uri="{FF2B5EF4-FFF2-40B4-BE49-F238E27FC236}">
                  <a16:creationId xmlns:a16="http://schemas.microsoft.com/office/drawing/2014/main" id="{8CB8F1C3-8933-072D-4E2C-593120A6CE5A}"/>
                </a:ext>
              </a:extLst>
            </p:cNvPr>
            <p:cNvSpPr/>
            <p:nvPr/>
          </p:nvSpPr>
          <p:spPr>
            <a:xfrm>
              <a:off x="1541550" y="1676185"/>
              <a:ext cx="204" cy="394"/>
            </a:xfrm>
            <a:custGeom>
              <a:avLst/>
              <a:gdLst/>
              <a:ahLst/>
              <a:cxnLst/>
              <a:rect l="l" t="t" r="r" b="b"/>
              <a:pathLst>
                <a:path w="15" h="29" extrusionOk="0">
                  <a:moveTo>
                    <a:pt x="0" y="0"/>
                  </a:moveTo>
                  <a:lnTo>
                    <a:pt x="14"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6004;p76">
              <a:extLst>
                <a:ext uri="{FF2B5EF4-FFF2-40B4-BE49-F238E27FC236}">
                  <a16:creationId xmlns:a16="http://schemas.microsoft.com/office/drawing/2014/main" id="{EA4FA7CC-883C-6F0B-756D-1719DD4E0337}"/>
                </a:ext>
              </a:extLst>
            </p:cNvPr>
            <p:cNvSpPr/>
            <p:nvPr/>
          </p:nvSpPr>
          <p:spPr>
            <a:xfrm>
              <a:off x="1540884" y="1674705"/>
              <a:ext cx="204" cy="394"/>
            </a:xfrm>
            <a:custGeom>
              <a:avLst/>
              <a:gdLst/>
              <a:ahLst/>
              <a:cxnLst/>
              <a:rect l="l" t="t" r="r" b="b"/>
              <a:pathLst>
                <a:path w="15" h="29" extrusionOk="0">
                  <a:moveTo>
                    <a:pt x="0" y="1"/>
                  </a:moveTo>
                  <a:lnTo>
                    <a:pt x="14"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6005;p76">
              <a:extLst>
                <a:ext uri="{FF2B5EF4-FFF2-40B4-BE49-F238E27FC236}">
                  <a16:creationId xmlns:a16="http://schemas.microsoft.com/office/drawing/2014/main" id="{65EAC81D-17E1-0EC4-6731-A3688346D36A}"/>
                </a:ext>
              </a:extLst>
            </p:cNvPr>
            <p:cNvSpPr/>
            <p:nvPr/>
          </p:nvSpPr>
          <p:spPr>
            <a:xfrm>
              <a:off x="1540640" y="1673999"/>
              <a:ext cx="163" cy="394"/>
            </a:xfrm>
            <a:custGeom>
              <a:avLst/>
              <a:gdLst/>
              <a:ahLst/>
              <a:cxnLst/>
              <a:rect l="l" t="t" r="r" b="b"/>
              <a:pathLst>
                <a:path w="12" h="29" extrusionOk="0">
                  <a:moveTo>
                    <a:pt x="1" y="0"/>
                  </a:moveTo>
                  <a:lnTo>
                    <a:pt x="1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6006;p76">
              <a:extLst>
                <a:ext uri="{FF2B5EF4-FFF2-40B4-BE49-F238E27FC236}">
                  <a16:creationId xmlns:a16="http://schemas.microsoft.com/office/drawing/2014/main" id="{515CD192-DE3D-1643-5FFD-2D13E9EF52FA}"/>
                </a:ext>
              </a:extLst>
            </p:cNvPr>
            <p:cNvSpPr/>
            <p:nvPr/>
          </p:nvSpPr>
          <p:spPr>
            <a:xfrm>
              <a:off x="1541930" y="1676946"/>
              <a:ext cx="204" cy="434"/>
            </a:xfrm>
            <a:custGeom>
              <a:avLst/>
              <a:gdLst/>
              <a:ahLst/>
              <a:cxnLst/>
              <a:rect l="l" t="t" r="r" b="b"/>
              <a:pathLst>
                <a:path w="15" h="32" extrusionOk="0">
                  <a:moveTo>
                    <a:pt x="0" y="0"/>
                  </a:moveTo>
                  <a:lnTo>
                    <a:pt x="14"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6007;p76">
              <a:extLst>
                <a:ext uri="{FF2B5EF4-FFF2-40B4-BE49-F238E27FC236}">
                  <a16:creationId xmlns:a16="http://schemas.microsoft.com/office/drawing/2014/main" id="{01558F82-EFCA-22F8-E2AC-B8BCA3FA1ED9}"/>
                </a:ext>
              </a:extLst>
            </p:cNvPr>
            <p:cNvSpPr/>
            <p:nvPr/>
          </p:nvSpPr>
          <p:spPr>
            <a:xfrm>
              <a:off x="1540409" y="1673280"/>
              <a:ext cx="149" cy="394"/>
            </a:xfrm>
            <a:custGeom>
              <a:avLst/>
              <a:gdLst/>
              <a:ahLst/>
              <a:cxnLst/>
              <a:rect l="l" t="t" r="r" b="b"/>
              <a:pathLst>
                <a:path w="11" h="29" extrusionOk="0">
                  <a:moveTo>
                    <a:pt x="0" y="1"/>
                  </a:moveTo>
                  <a:lnTo>
                    <a:pt x="11" y="2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6008;p76">
              <a:extLst>
                <a:ext uri="{FF2B5EF4-FFF2-40B4-BE49-F238E27FC236}">
                  <a16:creationId xmlns:a16="http://schemas.microsoft.com/office/drawing/2014/main" id="{324C6D14-5E39-BE11-8006-87FB85953DE4}"/>
                </a:ext>
              </a:extLst>
            </p:cNvPr>
            <p:cNvSpPr/>
            <p:nvPr/>
          </p:nvSpPr>
          <p:spPr>
            <a:xfrm>
              <a:off x="1015408" y="1537953"/>
              <a:ext cx="964" cy="1303"/>
            </a:xfrm>
            <a:custGeom>
              <a:avLst/>
              <a:gdLst/>
              <a:ahLst/>
              <a:cxnLst/>
              <a:rect l="l" t="t" r="r" b="b"/>
              <a:pathLst>
                <a:path w="71" h="96" extrusionOk="0">
                  <a:moveTo>
                    <a:pt x="0" y="1"/>
                  </a:moveTo>
                  <a:cubicBezTo>
                    <a:pt x="25" y="36"/>
                    <a:pt x="49" y="67"/>
                    <a:pt x="70" y="95"/>
                  </a:cubicBezTo>
                  <a:cubicBezTo>
                    <a:pt x="49" y="67"/>
                    <a:pt x="25"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6009;p76">
              <a:extLst>
                <a:ext uri="{FF2B5EF4-FFF2-40B4-BE49-F238E27FC236}">
                  <a16:creationId xmlns:a16="http://schemas.microsoft.com/office/drawing/2014/main" id="{803F9173-0300-2031-F743-7DA7193208F5}"/>
                </a:ext>
              </a:extLst>
            </p:cNvPr>
            <p:cNvSpPr/>
            <p:nvPr/>
          </p:nvSpPr>
          <p:spPr>
            <a:xfrm>
              <a:off x="1036181" y="1534871"/>
              <a:ext cx="964" cy="434"/>
            </a:xfrm>
            <a:custGeom>
              <a:avLst/>
              <a:gdLst/>
              <a:ahLst/>
              <a:cxnLst/>
              <a:rect l="l" t="t" r="r" b="b"/>
              <a:pathLst>
                <a:path w="71" h="32" extrusionOk="0">
                  <a:moveTo>
                    <a:pt x="0" y="0"/>
                  </a:moveTo>
                  <a:lnTo>
                    <a:pt x="0" y="0"/>
                  </a:lnTo>
                  <a:cubicBezTo>
                    <a:pt x="14" y="7"/>
                    <a:pt x="28" y="11"/>
                    <a:pt x="42" y="18"/>
                  </a:cubicBezTo>
                  <a:cubicBezTo>
                    <a:pt x="53" y="21"/>
                    <a:pt x="60" y="28"/>
                    <a:pt x="70" y="32"/>
                  </a:cubicBezTo>
                  <a:cubicBezTo>
                    <a:pt x="49" y="18"/>
                    <a:pt x="25"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6010;p76">
              <a:extLst>
                <a:ext uri="{FF2B5EF4-FFF2-40B4-BE49-F238E27FC236}">
                  <a16:creationId xmlns:a16="http://schemas.microsoft.com/office/drawing/2014/main" id="{2EAEB37D-2CDB-4272-3899-98FEBA039FD9}"/>
                </a:ext>
              </a:extLst>
            </p:cNvPr>
            <p:cNvSpPr/>
            <p:nvPr/>
          </p:nvSpPr>
          <p:spPr>
            <a:xfrm>
              <a:off x="1072257" y="1586153"/>
              <a:ext cx="869" cy="638"/>
            </a:xfrm>
            <a:custGeom>
              <a:avLst/>
              <a:gdLst/>
              <a:ahLst/>
              <a:cxnLst/>
              <a:rect l="l" t="t" r="r" b="b"/>
              <a:pathLst>
                <a:path w="64" h="47" extrusionOk="0">
                  <a:moveTo>
                    <a:pt x="0" y="46"/>
                  </a:moveTo>
                  <a:lnTo>
                    <a:pt x="6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6011;p76">
              <a:extLst>
                <a:ext uri="{FF2B5EF4-FFF2-40B4-BE49-F238E27FC236}">
                  <a16:creationId xmlns:a16="http://schemas.microsoft.com/office/drawing/2014/main" id="{51441724-CE16-824C-ED7D-6B8D100F2559}"/>
                </a:ext>
              </a:extLst>
            </p:cNvPr>
            <p:cNvSpPr/>
            <p:nvPr/>
          </p:nvSpPr>
          <p:spPr>
            <a:xfrm>
              <a:off x="1073357" y="1585447"/>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6012;p76">
              <a:extLst>
                <a:ext uri="{FF2B5EF4-FFF2-40B4-BE49-F238E27FC236}">
                  <a16:creationId xmlns:a16="http://schemas.microsoft.com/office/drawing/2014/main" id="{D528CE8E-2A00-AA27-3595-9BDB97B3D8F2}"/>
                </a:ext>
              </a:extLst>
            </p:cNvPr>
            <p:cNvSpPr/>
            <p:nvPr/>
          </p:nvSpPr>
          <p:spPr>
            <a:xfrm>
              <a:off x="1075257" y="1584116"/>
              <a:ext cx="774" cy="530"/>
            </a:xfrm>
            <a:custGeom>
              <a:avLst/>
              <a:gdLst/>
              <a:ahLst/>
              <a:cxnLst/>
              <a:rect l="l" t="t" r="r" b="b"/>
              <a:pathLst>
                <a:path w="57" h="39" extrusionOk="0">
                  <a:moveTo>
                    <a:pt x="56" y="0"/>
                  </a:moveTo>
                  <a:lnTo>
                    <a:pt x="0"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6013;p76">
              <a:extLst>
                <a:ext uri="{FF2B5EF4-FFF2-40B4-BE49-F238E27FC236}">
                  <a16:creationId xmlns:a16="http://schemas.microsoft.com/office/drawing/2014/main" id="{63E32C88-5065-4DF5-F593-B001AC4951B3}"/>
                </a:ext>
              </a:extLst>
            </p:cNvPr>
            <p:cNvSpPr/>
            <p:nvPr/>
          </p:nvSpPr>
          <p:spPr>
            <a:xfrm>
              <a:off x="1006379" y="1526928"/>
              <a:ext cx="1385" cy="3055"/>
            </a:xfrm>
            <a:custGeom>
              <a:avLst/>
              <a:gdLst/>
              <a:ahLst/>
              <a:cxnLst/>
              <a:rect l="l" t="t" r="r" b="b"/>
              <a:pathLst>
                <a:path w="102" h="225" extrusionOk="0">
                  <a:moveTo>
                    <a:pt x="0" y="1"/>
                  </a:moveTo>
                  <a:cubicBezTo>
                    <a:pt x="70" y="50"/>
                    <a:pt x="102" y="158"/>
                    <a:pt x="102" y="225"/>
                  </a:cubicBezTo>
                  <a:cubicBezTo>
                    <a:pt x="102" y="158"/>
                    <a:pt x="70" y="4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6014;p76">
              <a:extLst>
                <a:ext uri="{FF2B5EF4-FFF2-40B4-BE49-F238E27FC236}">
                  <a16:creationId xmlns:a16="http://schemas.microsoft.com/office/drawing/2014/main" id="{1DB57947-998F-CC92-BABE-9632D9F2C3D1}"/>
                </a:ext>
              </a:extLst>
            </p:cNvPr>
            <p:cNvSpPr/>
            <p:nvPr/>
          </p:nvSpPr>
          <p:spPr>
            <a:xfrm>
              <a:off x="1074348" y="1584822"/>
              <a:ext cx="679" cy="448"/>
            </a:xfrm>
            <a:custGeom>
              <a:avLst/>
              <a:gdLst/>
              <a:ahLst/>
              <a:cxnLst/>
              <a:rect l="l" t="t" r="r" b="b"/>
              <a:pathLst>
                <a:path w="50" h="33" extrusionOk="0">
                  <a:moveTo>
                    <a:pt x="50" y="1"/>
                  </a:moveTo>
                  <a:lnTo>
                    <a:pt x="1"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6015;p76">
              <a:extLst>
                <a:ext uri="{FF2B5EF4-FFF2-40B4-BE49-F238E27FC236}">
                  <a16:creationId xmlns:a16="http://schemas.microsoft.com/office/drawing/2014/main" id="{9FF42485-3313-21F8-89C4-623A7880FFED}"/>
                </a:ext>
              </a:extLst>
            </p:cNvPr>
            <p:cNvSpPr/>
            <p:nvPr/>
          </p:nvSpPr>
          <p:spPr>
            <a:xfrm>
              <a:off x="1417248" y="1669913"/>
              <a:ext cx="204" cy="149"/>
            </a:xfrm>
            <a:custGeom>
              <a:avLst/>
              <a:gdLst/>
              <a:ahLst/>
              <a:cxnLst/>
              <a:rect l="l" t="t" r="r" b="b"/>
              <a:pathLst>
                <a:path w="15" h="11" extrusionOk="0">
                  <a:moveTo>
                    <a:pt x="15"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6016;p76">
              <a:extLst>
                <a:ext uri="{FF2B5EF4-FFF2-40B4-BE49-F238E27FC236}">
                  <a16:creationId xmlns:a16="http://schemas.microsoft.com/office/drawing/2014/main" id="{47A12E95-BDDF-E184-0F2A-DBC5CB274550}"/>
                </a:ext>
              </a:extLst>
            </p:cNvPr>
            <p:cNvSpPr/>
            <p:nvPr/>
          </p:nvSpPr>
          <p:spPr>
            <a:xfrm>
              <a:off x="1416677" y="1669532"/>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6017;p76">
              <a:extLst>
                <a:ext uri="{FF2B5EF4-FFF2-40B4-BE49-F238E27FC236}">
                  <a16:creationId xmlns:a16="http://schemas.microsoft.com/office/drawing/2014/main" id="{B9D28188-E762-278D-147E-541E1238DB18}"/>
                </a:ext>
              </a:extLst>
            </p:cNvPr>
            <p:cNvSpPr/>
            <p:nvPr/>
          </p:nvSpPr>
          <p:spPr>
            <a:xfrm>
              <a:off x="1341010" y="1647374"/>
              <a:ext cx="2485" cy="1208"/>
            </a:xfrm>
            <a:custGeom>
              <a:avLst/>
              <a:gdLst/>
              <a:ahLst/>
              <a:cxnLst/>
              <a:rect l="l" t="t" r="r" b="b"/>
              <a:pathLst>
                <a:path w="183" h="89" extrusionOk="0">
                  <a:moveTo>
                    <a:pt x="182" y="88"/>
                  </a:moveTo>
                  <a:cubicBezTo>
                    <a:pt x="123" y="57"/>
                    <a:pt x="63" y="25"/>
                    <a:pt x="0" y="1"/>
                  </a:cubicBezTo>
                  <a:cubicBezTo>
                    <a:pt x="63" y="25"/>
                    <a:pt x="123" y="57"/>
                    <a:pt x="182"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6018;p76">
              <a:extLst>
                <a:ext uri="{FF2B5EF4-FFF2-40B4-BE49-F238E27FC236}">
                  <a16:creationId xmlns:a16="http://schemas.microsoft.com/office/drawing/2014/main" id="{6B33B95E-CDFE-4E0F-C896-D14D9997096E}"/>
                </a:ext>
              </a:extLst>
            </p:cNvPr>
            <p:cNvSpPr/>
            <p:nvPr/>
          </p:nvSpPr>
          <p:spPr>
            <a:xfrm>
              <a:off x="992313" y="1527457"/>
              <a:ext cx="5187" cy="2580"/>
            </a:xfrm>
            <a:custGeom>
              <a:avLst/>
              <a:gdLst/>
              <a:ahLst/>
              <a:cxnLst/>
              <a:rect l="l" t="t" r="r" b="b"/>
              <a:pathLst>
                <a:path w="382" h="190" extrusionOk="0">
                  <a:moveTo>
                    <a:pt x="382" y="49"/>
                  </a:moveTo>
                  <a:cubicBezTo>
                    <a:pt x="266" y="189"/>
                    <a:pt x="28" y="21"/>
                    <a:pt x="0" y="0"/>
                  </a:cubicBezTo>
                  <a:cubicBezTo>
                    <a:pt x="28" y="21"/>
                    <a:pt x="266" y="189"/>
                    <a:pt x="382"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6019;p76">
              <a:extLst>
                <a:ext uri="{FF2B5EF4-FFF2-40B4-BE49-F238E27FC236}">
                  <a16:creationId xmlns:a16="http://schemas.microsoft.com/office/drawing/2014/main" id="{7D204F52-770D-6A19-BB0E-C3FB37E9D7BF}"/>
                </a:ext>
              </a:extLst>
            </p:cNvPr>
            <p:cNvSpPr/>
            <p:nvPr/>
          </p:nvSpPr>
          <p:spPr>
            <a:xfrm>
              <a:off x="1416012" y="1669057"/>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6020;p76">
              <a:extLst>
                <a:ext uri="{FF2B5EF4-FFF2-40B4-BE49-F238E27FC236}">
                  <a16:creationId xmlns:a16="http://schemas.microsoft.com/office/drawing/2014/main" id="{A63F427F-2A32-BA36-5275-ACC694CBF11D}"/>
                </a:ext>
              </a:extLst>
            </p:cNvPr>
            <p:cNvSpPr/>
            <p:nvPr/>
          </p:nvSpPr>
          <p:spPr>
            <a:xfrm>
              <a:off x="1417872" y="1670333"/>
              <a:ext cx="54" cy="109"/>
            </a:xfrm>
            <a:custGeom>
              <a:avLst/>
              <a:gdLst/>
              <a:ahLst/>
              <a:cxnLst/>
              <a:rect l="l" t="t" r="r" b="b"/>
              <a:pathLst>
                <a:path w="4" h="8" extrusionOk="0">
                  <a:moveTo>
                    <a:pt x="0" y="1"/>
                  </a:moveTo>
                  <a:lnTo>
                    <a:pt x="4" y="8"/>
                  </a:ln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6021;p76">
              <a:extLst>
                <a:ext uri="{FF2B5EF4-FFF2-40B4-BE49-F238E27FC236}">
                  <a16:creationId xmlns:a16="http://schemas.microsoft.com/office/drawing/2014/main" id="{1A90E5BA-F29C-4103-46FF-E999319CCB73}"/>
                </a:ext>
              </a:extLst>
            </p:cNvPr>
            <p:cNvSpPr/>
            <p:nvPr/>
          </p:nvSpPr>
          <p:spPr>
            <a:xfrm>
              <a:off x="1037458" y="1535536"/>
              <a:ext cx="68" cy="54"/>
            </a:xfrm>
            <a:custGeom>
              <a:avLst/>
              <a:gdLst/>
              <a:ahLst/>
              <a:cxnLst/>
              <a:rect l="l" t="t" r="r" b="b"/>
              <a:pathLst>
                <a:path w="5"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6022;p76">
              <a:extLst>
                <a:ext uri="{FF2B5EF4-FFF2-40B4-BE49-F238E27FC236}">
                  <a16:creationId xmlns:a16="http://schemas.microsoft.com/office/drawing/2014/main" id="{82839728-8153-80E9-5B88-D2B79B87E859}"/>
                </a:ext>
              </a:extLst>
            </p:cNvPr>
            <p:cNvSpPr/>
            <p:nvPr/>
          </p:nvSpPr>
          <p:spPr>
            <a:xfrm>
              <a:off x="1037173" y="1535292"/>
              <a:ext cx="204" cy="163"/>
            </a:xfrm>
            <a:custGeom>
              <a:avLst/>
              <a:gdLst/>
              <a:ahLst/>
              <a:cxnLst/>
              <a:rect l="l" t="t" r="r" b="b"/>
              <a:pathLst>
                <a:path w="15" h="12" extrusionOk="0">
                  <a:moveTo>
                    <a:pt x="1" y="1"/>
                  </a:moveTo>
                  <a:cubicBezTo>
                    <a:pt x="4" y="4"/>
                    <a:pt x="8" y="8"/>
                    <a:pt x="15" y="11"/>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6023;p76">
              <a:extLst>
                <a:ext uri="{FF2B5EF4-FFF2-40B4-BE49-F238E27FC236}">
                  <a16:creationId xmlns:a16="http://schemas.microsoft.com/office/drawing/2014/main" id="{392BDD6D-45F3-07C2-FBBB-22B5ED5882D5}"/>
                </a:ext>
              </a:extLst>
            </p:cNvPr>
            <p:cNvSpPr/>
            <p:nvPr/>
          </p:nvSpPr>
          <p:spPr>
            <a:xfrm>
              <a:off x="1074443" y="158035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6024;p76">
              <a:extLst>
                <a:ext uri="{FF2B5EF4-FFF2-40B4-BE49-F238E27FC236}">
                  <a16:creationId xmlns:a16="http://schemas.microsoft.com/office/drawing/2014/main" id="{A57C5022-953B-FA42-709A-8FA6B4E673FA}"/>
                </a:ext>
              </a:extLst>
            </p:cNvPr>
            <p:cNvSpPr/>
            <p:nvPr/>
          </p:nvSpPr>
          <p:spPr>
            <a:xfrm>
              <a:off x="1370853" y="1652846"/>
              <a:ext cx="4766" cy="1385"/>
            </a:xfrm>
            <a:custGeom>
              <a:avLst/>
              <a:gdLst/>
              <a:ahLst/>
              <a:cxnLst/>
              <a:rect l="l" t="t" r="r" b="b"/>
              <a:pathLst>
                <a:path w="351" h="102" extrusionOk="0">
                  <a:moveTo>
                    <a:pt x="1" y="0"/>
                  </a:moveTo>
                  <a:cubicBezTo>
                    <a:pt x="120" y="25"/>
                    <a:pt x="235" y="60"/>
                    <a:pt x="351" y="102"/>
                  </a:cubicBezTo>
                  <a:lnTo>
                    <a:pt x="351" y="102"/>
                  </a:lnTo>
                  <a:cubicBezTo>
                    <a:pt x="235" y="60"/>
                    <a:pt x="120"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6025;p76">
              <a:extLst>
                <a:ext uri="{FF2B5EF4-FFF2-40B4-BE49-F238E27FC236}">
                  <a16:creationId xmlns:a16="http://schemas.microsoft.com/office/drawing/2014/main" id="{D67A2737-2B29-040E-8153-3163F2DAAFA6}"/>
                </a:ext>
              </a:extLst>
            </p:cNvPr>
            <p:cNvSpPr/>
            <p:nvPr/>
          </p:nvSpPr>
          <p:spPr>
            <a:xfrm>
              <a:off x="1132813" y="1645052"/>
              <a:ext cx="202889" cy="1100"/>
            </a:xfrm>
            <a:custGeom>
              <a:avLst/>
              <a:gdLst/>
              <a:ahLst/>
              <a:cxnLst/>
              <a:rect l="l" t="t" r="r" b="b"/>
              <a:pathLst>
                <a:path w="14943" h="81" extrusionOk="0">
                  <a:moveTo>
                    <a:pt x="1" y="81"/>
                  </a:moveTo>
                  <a:lnTo>
                    <a:pt x="149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6026;p76">
              <a:extLst>
                <a:ext uri="{FF2B5EF4-FFF2-40B4-BE49-F238E27FC236}">
                  <a16:creationId xmlns:a16="http://schemas.microsoft.com/office/drawing/2014/main" id="{660F2A09-D543-7B27-9066-36DC5E4D4382}"/>
                </a:ext>
              </a:extLst>
            </p:cNvPr>
            <p:cNvSpPr/>
            <p:nvPr/>
          </p:nvSpPr>
          <p:spPr>
            <a:xfrm>
              <a:off x="1415496" y="1668718"/>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6027;p76">
              <a:extLst>
                <a:ext uri="{FF2B5EF4-FFF2-40B4-BE49-F238E27FC236}">
                  <a16:creationId xmlns:a16="http://schemas.microsoft.com/office/drawing/2014/main" id="{016BA8B7-5124-43C5-0898-A4EE54E19678}"/>
                </a:ext>
              </a:extLst>
            </p:cNvPr>
            <p:cNvSpPr/>
            <p:nvPr/>
          </p:nvSpPr>
          <p:spPr>
            <a:xfrm>
              <a:off x="1075678" y="1581930"/>
              <a:ext cx="1113" cy="1439"/>
            </a:xfrm>
            <a:custGeom>
              <a:avLst/>
              <a:gdLst/>
              <a:ahLst/>
              <a:cxnLst/>
              <a:rect l="l" t="t" r="r" b="b"/>
              <a:pathLst>
                <a:path w="82" h="106" extrusionOk="0">
                  <a:moveTo>
                    <a:pt x="1" y="0"/>
                  </a:moveTo>
                  <a:cubicBezTo>
                    <a:pt x="36" y="35"/>
                    <a:pt x="78" y="81"/>
                    <a:pt x="78" y="105"/>
                  </a:cubicBezTo>
                  <a:cubicBezTo>
                    <a:pt x="81" y="81"/>
                    <a:pt x="36"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6028;p76">
              <a:extLst>
                <a:ext uri="{FF2B5EF4-FFF2-40B4-BE49-F238E27FC236}">
                  <a16:creationId xmlns:a16="http://schemas.microsoft.com/office/drawing/2014/main" id="{970945A3-E8BE-DF85-9D03-791EAAB3CDCB}"/>
                </a:ext>
              </a:extLst>
            </p:cNvPr>
            <p:cNvSpPr/>
            <p:nvPr/>
          </p:nvSpPr>
          <p:spPr>
            <a:xfrm>
              <a:off x="1457410" y="1699376"/>
              <a:ext cx="14" cy="204"/>
            </a:xfrm>
            <a:custGeom>
              <a:avLst/>
              <a:gdLst/>
              <a:ahLst/>
              <a:cxnLst/>
              <a:rect l="l" t="t" r="r" b="b"/>
              <a:pathLst>
                <a:path w="1" h="15" extrusionOk="0">
                  <a:moveTo>
                    <a:pt x="1" y="1"/>
                  </a:moveTo>
                  <a:lnTo>
                    <a:pt x="1" y="15"/>
                  </a:ln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6029;p76">
              <a:extLst>
                <a:ext uri="{FF2B5EF4-FFF2-40B4-BE49-F238E27FC236}">
                  <a16:creationId xmlns:a16="http://schemas.microsoft.com/office/drawing/2014/main" id="{AD268733-F297-54BE-3933-3F0C582BD318}"/>
                </a:ext>
              </a:extLst>
            </p:cNvPr>
            <p:cNvSpPr/>
            <p:nvPr/>
          </p:nvSpPr>
          <p:spPr>
            <a:xfrm>
              <a:off x="1456649" y="1702091"/>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6030;p76">
              <a:extLst>
                <a:ext uri="{FF2B5EF4-FFF2-40B4-BE49-F238E27FC236}">
                  <a16:creationId xmlns:a16="http://schemas.microsoft.com/office/drawing/2014/main" id="{0A666A43-ABE0-4D35-7284-DE2532194005}"/>
                </a:ext>
              </a:extLst>
            </p:cNvPr>
            <p:cNvSpPr/>
            <p:nvPr/>
          </p:nvSpPr>
          <p:spPr>
            <a:xfrm>
              <a:off x="1457152" y="1701467"/>
              <a:ext cx="136" cy="163"/>
            </a:xfrm>
            <a:custGeom>
              <a:avLst/>
              <a:gdLst/>
              <a:ahLst/>
              <a:cxnLst/>
              <a:rect l="l" t="t" r="r" b="b"/>
              <a:pathLst>
                <a:path w="10" h="12" extrusionOk="0">
                  <a:moveTo>
                    <a:pt x="9" y="1"/>
                  </a:moveTo>
                  <a:cubicBezTo>
                    <a:pt x="6" y="4"/>
                    <a:pt x="1" y="12"/>
                    <a:pt x="1" y="12"/>
                  </a:cubicBezTo>
                  <a:cubicBezTo>
                    <a:pt x="2" y="12"/>
                    <a:pt x="2" y="12"/>
                    <a:pt x="2" y="11"/>
                  </a:cubicBezTo>
                  <a:cubicBezTo>
                    <a:pt x="6" y="8"/>
                    <a:pt x="9" y="4"/>
                    <a:pt x="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6031;p76">
              <a:extLst>
                <a:ext uri="{FF2B5EF4-FFF2-40B4-BE49-F238E27FC236}">
                  <a16:creationId xmlns:a16="http://schemas.microsoft.com/office/drawing/2014/main" id="{68940A83-6B62-01DD-B9E7-50AE076C9AC9}"/>
                </a:ext>
              </a:extLst>
            </p:cNvPr>
            <p:cNvSpPr/>
            <p:nvPr/>
          </p:nvSpPr>
          <p:spPr>
            <a:xfrm>
              <a:off x="1456935" y="1701806"/>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6032;p76">
              <a:extLst>
                <a:ext uri="{FF2B5EF4-FFF2-40B4-BE49-F238E27FC236}">
                  <a16:creationId xmlns:a16="http://schemas.microsoft.com/office/drawing/2014/main" id="{D801C804-4BA4-4A72-BCAB-773C5373BF82}"/>
                </a:ext>
              </a:extLst>
            </p:cNvPr>
            <p:cNvSpPr/>
            <p:nvPr/>
          </p:nvSpPr>
          <p:spPr>
            <a:xfrm>
              <a:off x="1457464" y="1700095"/>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6033;p76">
              <a:extLst>
                <a:ext uri="{FF2B5EF4-FFF2-40B4-BE49-F238E27FC236}">
                  <a16:creationId xmlns:a16="http://schemas.microsoft.com/office/drawing/2014/main" id="{C5365267-B06D-7A29-E028-7091C19B55C0}"/>
                </a:ext>
              </a:extLst>
            </p:cNvPr>
            <p:cNvSpPr/>
            <p:nvPr/>
          </p:nvSpPr>
          <p:spPr>
            <a:xfrm>
              <a:off x="1457369" y="1701181"/>
              <a:ext cx="54" cy="122"/>
            </a:xfrm>
            <a:custGeom>
              <a:avLst/>
              <a:gdLst/>
              <a:ahLst/>
              <a:cxnLst/>
              <a:rect l="l" t="t" r="r" b="b"/>
              <a:pathLst>
                <a:path w="4" h="9" extrusionOk="0">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6034;p76">
              <a:extLst>
                <a:ext uri="{FF2B5EF4-FFF2-40B4-BE49-F238E27FC236}">
                  <a16:creationId xmlns:a16="http://schemas.microsoft.com/office/drawing/2014/main" id="{18934AF9-F5EF-6474-4EF8-9CCED9FCFAB4}"/>
                </a:ext>
              </a:extLst>
            </p:cNvPr>
            <p:cNvSpPr/>
            <p:nvPr/>
          </p:nvSpPr>
          <p:spPr>
            <a:xfrm>
              <a:off x="1539174" y="1665921"/>
              <a:ext cx="14" cy="285"/>
            </a:xfrm>
            <a:custGeom>
              <a:avLst/>
              <a:gdLst/>
              <a:ahLst/>
              <a:cxnLst/>
              <a:rect l="l" t="t" r="r" b="b"/>
              <a:pathLst>
                <a:path w="1" h="21" extrusionOk="0">
                  <a:moveTo>
                    <a:pt x="0" y="2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6035;p76">
              <a:extLst>
                <a:ext uri="{FF2B5EF4-FFF2-40B4-BE49-F238E27FC236}">
                  <a16:creationId xmlns:a16="http://schemas.microsoft.com/office/drawing/2014/main" id="{D9C39714-726E-1177-21DA-778A0FEF04D6}"/>
                </a:ext>
              </a:extLst>
            </p:cNvPr>
            <p:cNvSpPr/>
            <p:nvPr/>
          </p:nvSpPr>
          <p:spPr>
            <a:xfrm>
              <a:off x="1536512" y="1661494"/>
              <a:ext cx="2865" cy="530"/>
            </a:xfrm>
            <a:custGeom>
              <a:avLst/>
              <a:gdLst/>
              <a:ahLst/>
              <a:cxnLst/>
              <a:rect l="l" t="t" r="r" b="b"/>
              <a:pathLst>
                <a:path w="211" h="39" extrusionOk="0">
                  <a:moveTo>
                    <a:pt x="0" y="0"/>
                  </a:moveTo>
                  <a:lnTo>
                    <a:pt x="0" y="0"/>
                  </a:lnTo>
                  <a:cubicBezTo>
                    <a:pt x="81" y="7"/>
                    <a:pt x="196" y="14"/>
                    <a:pt x="210" y="39"/>
                  </a:cubicBezTo>
                  <a:cubicBezTo>
                    <a:pt x="196" y="14"/>
                    <a:pt x="81"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6036;p76">
              <a:extLst>
                <a:ext uri="{FF2B5EF4-FFF2-40B4-BE49-F238E27FC236}">
                  <a16:creationId xmlns:a16="http://schemas.microsoft.com/office/drawing/2014/main" id="{F8997CA4-FAB1-70B5-FE43-2DFB492097DE}"/>
                </a:ext>
              </a:extLst>
            </p:cNvPr>
            <p:cNvSpPr/>
            <p:nvPr/>
          </p:nvSpPr>
          <p:spPr>
            <a:xfrm>
              <a:off x="1477423" y="1689681"/>
              <a:ext cx="163" cy="109"/>
            </a:xfrm>
            <a:custGeom>
              <a:avLst/>
              <a:gdLst/>
              <a:ahLst/>
              <a:cxnLst/>
              <a:rect l="l" t="t" r="r" b="b"/>
              <a:pathLst>
                <a:path w="12" h="8" extrusionOk="0">
                  <a:moveTo>
                    <a:pt x="1" y="7"/>
                  </a:moveTo>
                  <a:lnTo>
                    <a:pt x="1" y="7"/>
                  </a:ln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6037;p76">
              <a:extLst>
                <a:ext uri="{FF2B5EF4-FFF2-40B4-BE49-F238E27FC236}">
                  <a16:creationId xmlns:a16="http://schemas.microsoft.com/office/drawing/2014/main" id="{49783F4D-A919-5736-1BE1-87808FE34D00}"/>
                </a:ext>
              </a:extLst>
            </p:cNvPr>
            <p:cNvSpPr/>
            <p:nvPr/>
          </p:nvSpPr>
          <p:spPr>
            <a:xfrm>
              <a:off x="1428843" y="1703327"/>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6038;p76">
              <a:extLst>
                <a:ext uri="{FF2B5EF4-FFF2-40B4-BE49-F238E27FC236}">
                  <a16:creationId xmlns:a16="http://schemas.microsoft.com/office/drawing/2014/main" id="{CAA786B9-0504-6FBF-DD8A-9CFBE5135179}"/>
                </a:ext>
              </a:extLst>
            </p:cNvPr>
            <p:cNvSpPr/>
            <p:nvPr/>
          </p:nvSpPr>
          <p:spPr>
            <a:xfrm>
              <a:off x="1428897" y="1704223"/>
              <a:ext cx="54" cy="258"/>
            </a:xfrm>
            <a:custGeom>
              <a:avLst/>
              <a:gdLst/>
              <a:ahLst/>
              <a:cxnLst/>
              <a:rect l="l" t="t" r="r" b="b"/>
              <a:pathLst>
                <a:path w="4" h="19" extrusionOk="0">
                  <a:moveTo>
                    <a:pt x="4" y="1"/>
                  </a:moveTo>
                  <a:cubicBezTo>
                    <a:pt x="0" y="8"/>
                    <a:pt x="0"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6039;p76">
              <a:extLst>
                <a:ext uri="{FF2B5EF4-FFF2-40B4-BE49-F238E27FC236}">
                  <a16:creationId xmlns:a16="http://schemas.microsoft.com/office/drawing/2014/main" id="{C404E864-1A4E-6B59-1081-AA215F29B894}"/>
                </a:ext>
              </a:extLst>
            </p:cNvPr>
            <p:cNvSpPr/>
            <p:nvPr/>
          </p:nvSpPr>
          <p:spPr>
            <a:xfrm>
              <a:off x="1428992" y="1705038"/>
              <a:ext cx="109" cy="244"/>
            </a:xfrm>
            <a:custGeom>
              <a:avLst/>
              <a:gdLst/>
              <a:ahLst/>
              <a:cxnLst/>
              <a:rect l="l" t="t" r="r" b="b"/>
              <a:pathLst>
                <a:path w="8" h="18" extrusionOk="0">
                  <a:moveTo>
                    <a:pt x="0" y="0"/>
                  </a:moveTo>
                  <a:lnTo>
                    <a:pt x="0" y="0"/>
                  </a:lnTo>
                  <a:cubicBezTo>
                    <a:pt x="4" y="7"/>
                    <a:pt x="4" y="14"/>
                    <a:pt x="7" y="18"/>
                  </a:cubicBezTo>
                  <a:cubicBezTo>
                    <a:pt x="7"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6040;p76">
              <a:extLst>
                <a:ext uri="{FF2B5EF4-FFF2-40B4-BE49-F238E27FC236}">
                  <a16:creationId xmlns:a16="http://schemas.microsoft.com/office/drawing/2014/main" id="{1CFD5C09-9C45-BBB0-B2A7-C1C569F2E1A6}"/>
                </a:ext>
              </a:extLst>
            </p:cNvPr>
            <p:cNvSpPr/>
            <p:nvPr/>
          </p:nvSpPr>
          <p:spPr>
            <a:xfrm>
              <a:off x="1456269" y="1702376"/>
              <a:ext cx="163" cy="149"/>
            </a:xfrm>
            <a:custGeom>
              <a:avLst/>
              <a:gdLst/>
              <a:ahLst/>
              <a:cxnLst/>
              <a:rect l="l" t="t" r="r" b="b"/>
              <a:pathLst>
                <a:path w="12" h="11" extrusionOk="0">
                  <a:moveTo>
                    <a:pt x="1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6041;p76">
              <a:extLst>
                <a:ext uri="{FF2B5EF4-FFF2-40B4-BE49-F238E27FC236}">
                  <a16:creationId xmlns:a16="http://schemas.microsoft.com/office/drawing/2014/main" id="{8BE44041-546E-D4B7-70BF-423B996CE665}"/>
                </a:ext>
              </a:extLst>
            </p:cNvPr>
            <p:cNvSpPr/>
            <p:nvPr/>
          </p:nvSpPr>
          <p:spPr>
            <a:xfrm>
              <a:off x="1429223" y="1705893"/>
              <a:ext cx="68" cy="149"/>
            </a:xfrm>
            <a:custGeom>
              <a:avLst/>
              <a:gdLst/>
              <a:ahLst/>
              <a:cxnLst/>
              <a:rect l="l" t="t" r="r" b="b"/>
              <a:pathLst>
                <a:path w="5" h="11" extrusionOk="0">
                  <a:moveTo>
                    <a:pt x="1" y="0"/>
                  </a:moveTo>
                  <a:lnTo>
                    <a:pt x="1" y="0"/>
                  </a:lnTo>
                  <a:cubicBezTo>
                    <a:pt x="1" y="4"/>
                    <a:pt x="4" y="7"/>
                    <a:pt x="4" y="11"/>
                  </a:cubicBezTo>
                  <a:cubicBezTo>
                    <a:pt x="4" y="7"/>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6042;p76">
              <a:extLst>
                <a:ext uri="{FF2B5EF4-FFF2-40B4-BE49-F238E27FC236}">
                  <a16:creationId xmlns:a16="http://schemas.microsoft.com/office/drawing/2014/main" id="{B2BD2F10-A412-E153-0D54-B60204B891C4}"/>
                </a:ext>
              </a:extLst>
            </p:cNvPr>
            <p:cNvSpPr/>
            <p:nvPr/>
          </p:nvSpPr>
          <p:spPr>
            <a:xfrm>
              <a:off x="1428897" y="1702227"/>
              <a:ext cx="54" cy="258"/>
            </a:xfrm>
            <a:custGeom>
              <a:avLst/>
              <a:gdLst/>
              <a:ahLst/>
              <a:cxnLst/>
              <a:rect l="l" t="t" r="r" b="b"/>
              <a:pathLst>
                <a:path w="4" h="19" extrusionOk="0">
                  <a:moveTo>
                    <a:pt x="0" y="1"/>
                  </a:moveTo>
                  <a:lnTo>
                    <a:pt x="0" y="18"/>
                  </a:lnTo>
                  <a:cubicBezTo>
                    <a:pt x="0" y="15"/>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6043;p76">
              <a:extLst>
                <a:ext uri="{FF2B5EF4-FFF2-40B4-BE49-F238E27FC236}">
                  <a16:creationId xmlns:a16="http://schemas.microsoft.com/office/drawing/2014/main" id="{E7130433-8F6F-3749-400A-502A56A1C0DD}"/>
                </a:ext>
              </a:extLst>
            </p:cNvPr>
            <p:cNvSpPr/>
            <p:nvPr/>
          </p:nvSpPr>
          <p:spPr>
            <a:xfrm>
              <a:off x="1455794" y="1702702"/>
              <a:ext cx="204" cy="163"/>
            </a:xfrm>
            <a:custGeom>
              <a:avLst/>
              <a:gdLst/>
              <a:ahLst/>
              <a:cxnLst/>
              <a:rect l="l" t="t" r="r" b="b"/>
              <a:pathLst>
                <a:path w="15" h="12" extrusionOk="0">
                  <a:moveTo>
                    <a:pt x="15"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6044;p76">
              <a:extLst>
                <a:ext uri="{FF2B5EF4-FFF2-40B4-BE49-F238E27FC236}">
                  <a16:creationId xmlns:a16="http://schemas.microsoft.com/office/drawing/2014/main" id="{DA547724-A6A2-24CD-BE32-8E3DF17B6227}"/>
                </a:ext>
              </a:extLst>
            </p:cNvPr>
            <p:cNvSpPr/>
            <p:nvPr/>
          </p:nvSpPr>
          <p:spPr>
            <a:xfrm>
              <a:off x="1429562" y="1706653"/>
              <a:ext cx="109" cy="204"/>
            </a:xfrm>
            <a:custGeom>
              <a:avLst/>
              <a:gdLst/>
              <a:ahLst/>
              <a:cxnLst/>
              <a:rect l="l" t="t" r="r" b="b"/>
              <a:pathLst>
                <a:path w="8" h="15" extrusionOk="0">
                  <a:moveTo>
                    <a:pt x="0" y="0"/>
                  </a:moveTo>
                  <a:cubicBezTo>
                    <a:pt x="4" y="7"/>
                    <a:pt x="4" y="11"/>
                    <a:pt x="7" y="14"/>
                  </a:cubicBezTo>
                  <a:cubicBezTo>
                    <a:pt x="7" y="11"/>
                    <a:pt x="4"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6045;p76">
              <a:extLst>
                <a:ext uri="{FF2B5EF4-FFF2-40B4-BE49-F238E27FC236}">
                  <a16:creationId xmlns:a16="http://schemas.microsoft.com/office/drawing/2014/main" id="{58426E25-1805-91DE-9AE5-21F5EAA7472A}"/>
                </a:ext>
              </a:extLst>
            </p:cNvPr>
            <p:cNvSpPr/>
            <p:nvPr/>
          </p:nvSpPr>
          <p:spPr>
            <a:xfrm>
              <a:off x="1455224" y="1703042"/>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6046;p76">
              <a:extLst>
                <a:ext uri="{FF2B5EF4-FFF2-40B4-BE49-F238E27FC236}">
                  <a16:creationId xmlns:a16="http://schemas.microsoft.com/office/drawing/2014/main" id="{71B69149-199D-6F93-FC47-B9AE459D71B1}"/>
                </a:ext>
              </a:extLst>
            </p:cNvPr>
            <p:cNvSpPr/>
            <p:nvPr/>
          </p:nvSpPr>
          <p:spPr>
            <a:xfrm>
              <a:off x="1482080" y="1685595"/>
              <a:ext cx="299" cy="244"/>
            </a:xfrm>
            <a:custGeom>
              <a:avLst/>
              <a:gdLst/>
              <a:ahLst/>
              <a:cxnLst/>
              <a:rect l="l" t="t" r="r" b="b"/>
              <a:pathLst>
                <a:path w="22" h="18" extrusionOk="0">
                  <a:moveTo>
                    <a:pt x="1" y="18"/>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6047;p76">
              <a:extLst>
                <a:ext uri="{FF2B5EF4-FFF2-40B4-BE49-F238E27FC236}">
                  <a16:creationId xmlns:a16="http://schemas.microsoft.com/office/drawing/2014/main" id="{81F6857C-1B2D-39C9-B93E-18C51C3C73EF}"/>
                </a:ext>
              </a:extLst>
            </p:cNvPr>
            <p:cNvSpPr/>
            <p:nvPr/>
          </p:nvSpPr>
          <p:spPr>
            <a:xfrm>
              <a:off x="1539174" y="1665486"/>
              <a:ext cx="14" cy="244"/>
            </a:xfrm>
            <a:custGeom>
              <a:avLst/>
              <a:gdLst/>
              <a:ahLst/>
              <a:cxnLst/>
              <a:rect l="l" t="t" r="r" b="b"/>
              <a:pathLst>
                <a:path w="1" h="18" extrusionOk="0">
                  <a:moveTo>
                    <a:pt x="0"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6048;p76">
              <a:extLst>
                <a:ext uri="{FF2B5EF4-FFF2-40B4-BE49-F238E27FC236}">
                  <a16:creationId xmlns:a16="http://schemas.microsoft.com/office/drawing/2014/main" id="{338E8995-BE5C-AA59-4753-5635FBDC11AF}"/>
                </a:ext>
              </a:extLst>
            </p:cNvPr>
            <p:cNvSpPr/>
            <p:nvPr/>
          </p:nvSpPr>
          <p:spPr>
            <a:xfrm>
              <a:off x="1539174" y="1666871"/>
              <a:ext cx="54" cy="299"/>
            </a:xfrm>
            <a:custGeom>
              <a:avLst/>
              <a:gdLst/>
              <a:ahLst/>
              <a:cxnLst/>
              <a:rect l="l" t="t" r="r" b="b"/>
              <a:pathLst>
                <a:path w="4" h="22" extrusionOk="0">
                  <a:moveTo>
                    <a:pt x="0" y="0"/>
                  </a:moveTo>
                  <a:lnTo>
                    <a:pt x="0" y="21"/>
                  </a:ln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6049;p76">
              <a:extLst>
                <a:ext uri="{FF2B5EF4-FFF2-40B4-BE49-F238E27FC236}">
                  <a16:creationId xmlns:a16="http://schemas.microsoft.com/office/drawing/2014/main" id="{636FE9BE-50B6-6B59-6D90-709736CA20BE}"/>
                </a:ext>
              </a:extLst>
            </p:cNvPr>
            <p:cNvSpPr/>
            <p:nvPr/>
          </p:nvSpPr>
          <p:spPr>
            <a:xfrm>
              <a:off x="1539174" y="1666396"/>
              <a:ext cx="14" cy="299"/>
            </a:xfrm>
            <a:custGeom>
              <a:avLst/>
              <a:gdLst/>
              <a:ahLst/>
              <a:cxnLst/>
              <a:rect l="l" t="t" r="r" b="b"/>
              <a:pathLst>
                <a:path w="1" h="22" extrusionOk="0">
                  <a:moveTo>
                    <a:pt x="0" y="0"/>
                  </a:moveTo>
                  <a:lnTo>
                    <a:pt x="0"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6050;p76">
              <a:extLst>
                <a:ext uri="{FF2B5EF4-FFF2-40B4-BE49-F238E27FC236}">
                  <a16:creationId xmlns:a16="http://schemas.microsoft.com/office/drawing/2014/main" id="{84EECC49-B9E1-D2A9-4D25-6446338D76A5}"/>
                </a:ext>
              </a:extLst>
            </p:cNvPr>
            <p:cNvSpPr/>
            <p:nvPr/>
          </p:nvSpPr>
          <p:spPr>
            <a:xfrm>
              <a:off x="1485217" y="1683409"/>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6051;p76">
              <a:extLst>
                <a:ext uri="{FF2B5EF4-FFF2-40B4-BE49-F238E27FC236}">
                  <a16:creationId xmlns:a16="http://schemas.microsoft.com/office/drawing/2014/main" id="{6B3CB03D-F668-7C47-8E38-448FF8256DA1}"/>
                </a:ext>
              </a:extLst>
            </p:cNvPr>
            <p:cNvSpPr/>
            <p:nvPr/>
          </p:nvSpPr>
          <p:spPr>
            <a:xfrm>
              <a:off x="1485407" y="168335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6052;p76">
              <a:extLst>
                <a:ext uri="{FF2B5EF4-FFF2-40B4-BE49-F238E27FC236}">
                  <a16:creationId xmlns:a16="http://schemas.microsoft.com/office/drawing/2014/main" id="{DDA4AB4E-AF5E-0002-902B-FD0FA71F0500}"/>
                </a:ext>
              </a:extLst>
            </p:cNvPr>
            <p:cNvSpPr/>
            <p:nvPr/>
          </p:nvSpPr>
          <p:spPr>
            <a:xfrm>
              <a:off x="1480139" y="1687115"/>
              <a:ext cx="394" cy="339"/>
            </a:xfrm>
            <a:custGeom>
              <a:avLst/>
              <a:gdLst/>
              <a:ahLst/>
              <a:cxnLst/>
              <a:rect l="l" t="t" r="r" b="b"/>
              <a:pathLst>
                <a:path w="29" h="25" extrusionOk="0">
                  <a:moveTo>
                    <a:pt x="0" y="25"/>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6053;p76">
              <a:extLst>
                <a:ext uri="{FF2B5EF4-FFF2-40B4-BE49-F238E27FC236}">
                  <a16:creationId xmlns:a16="http://schemas.microsoft.com/office/drawing/2014/main" id="{54DA9638-7B4E-16BC-459F-3351C159130A}"/>
                </a:ext>
              </a:extLst>
            </p:cNvPr>
            <p:cNvSpPr/>
            <p:nvPr/>
          </p:nvSpPr>
          <p:spPr>
            <a:xfrm>
              <a:off x="1539174" y="166505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6054;p76">
              <a:extLst>
                <a:ext uri="{FF2B5EF4-FFF2-40B4-BE49-F238E27FC236}">
                  <a16:creationId xmlns:a16="http://schemas.microsoft.com/office/drawing/2014/main" id="{EB561D40-5B8C-39DA-A735-6498FBC5CBAE}"/>
                </a:ext>
              </a:extLst>
            </p:cNvPr>
            <p:cNvSpPr/>
            <p:nvPr/>
          </p:nvSpPr>
          <p:spPr>
            <a:xfrm>
              <a:off x="1485556" y="168325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6055;p76">
              <a:extLst>
                <a:ext uri="{FF2B5EF4-FFF2-40B4-BE49-F238E27FC236}">
                  <a16:creationId xmlns:a16="http://schemas.microsoft.com/office/drawing/2014/main" id="{1CA84C8B-50A4-A76A-D997-DE24FCCA8227}"/>
                </a:ext>
              </a:extLst>
            </p:cNvPr>
            <p:cNvSpPr/>
            <p:nvPr/>
          </p:nvSpPr>
          <p:spPr>
            <a:xfrm>
              <a:off x="1483845" y="1684264"/>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6056;p76">
              <a:extLst>
                <a:ext uri="{FF2B5EF4-FFF2-40B4-BE49-F238E27FC236}">
                  <a16:creationId xmlns:a16="http://schemas.microsoft.com/office/drawing/2014/main" id="{85EEFF4A-41AF-00EE-C511-5F1935168C78}"/>
                </a:ext>
              </a:extLst>
            </p:cNvPr>
            <p:cNvSpPr/>
            <p:nvPr/>
          </p:nvSpPr>
          <p:spPr>
            <a:xfrm>
              <a:off x="1484646" y="1683789"/>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6057;p76">
              <a:extLst>
                <a:ext uri="{FF2B5EF4-FFF2-40B4-BE49-F238E27FC236}">
                  <a16:creationId xmlns:a16="http://schemas.microsoft.com/office/drawing/2014/main" id="{39DF1AE3-3C1F-01DA-D668-46C32BBF7F10}"/>
                </a:ext>
              </a:extLst>
            </p:cNvPr>
            <p:cNvSpPr/>
            <p:nvPr/>
          </p:nvSpPr>
          <p:spPr>
            <a:xfrm>
              <a:off x="1484415" y="1683924"/>
              <a:ext cx="204" cy="163"/>
            </a:xfrm>
            <a:custGeom>
              <a:avLst/>
              <a:gdLst/>
              <a:ahLst/>
              <a:cxnLst/>
              <a:rect l="l" t="t" r="r" b="b"/>
              <a:pathLst>
                <a:path w="15" h="12" extrusionOk="0">
                  <a:moveTo>
                    <a:pt x="0" y="1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6058;p76">
              <a:extLst>
                <a:ext uri="{FF2B5EF4-FFF2-40B4-BE49-F238E27FC236}">
                  <a16:creationId xmlns:a16="http://schemas.microsoft.com/office/drawing/2014/main" id="{022DE759-F475-44F0-CE4F-2CC5D679EE5A}"/>
                </a:ext>
              </a:extLst>
            </p:cNvPr>
            <p:cNvSpPr/>
            <p:nvPr/>
          </p:nvSpPr>
          <p:spPr>
            <a:xfrm>
              <a:off x="1484130" y="1684115"/>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6059;p76">
              <a:extLst>
                <a:ext uri="{FF2B5EF4-FFF2-40B4-BE49-F238E27FC236}">
                  <a16:creationId xmlns:a16="http://schemas.microsoft.com/office/drawing/2014/main" id="{0F4C4243-56B1-2FAD-D2EC-D19CAB4B2776}"/>
                </a:ext>
              </a:extLst>
            </p:cNvPr>
            <p:cNvSpPr/>
            <p:nvPr/>
          </p:nvSpPr>
          <p:spPr>
            <a:xfrm>
              <a:off x="1485026" y="1683544"/>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6060;p76">
              <a:extLst>
                <a:ext uri="{FF2B5EF4-FFF2-40B4-BE49-F238E27FC236}">
                  <a16:creationId xmlns:a16="http://schemas.microsoft.com/office/drawing/2014/main" id="{667A2963-7F7F-0FB3-618D-E2434224E01E}"/>
                </a:ext>
              </a:extLst>
            </p:cNvPr>
            <p:cNvSpPr/>
            <p:nvPr/>
          </p:nvSpPr>
          <p:spPr>
            <a:xfrm>
              <a:off x="1539309" y="1668392"/>
              <a:ext cx="68" cy="339"/>
            </a:xfrm>
            <a:custGeom>
              <a:avLst/>
              <a:gdLst/>
              <a:ahLst/>
              <a:cxnLst/>
              <a:rect l="l" t="t" r="r" b="b"/>
              <a:pathLst>
                <a:path w="5" h="25" extrusionOk="0">
                  <a:moveTo>
                    <a:pt x="1" y="0"/>
                  </a:moveTo>
                  <a:cubicBezTo>
                    <a:pt x="1" y="7"/>
                    <a:pt x="1" y="18"/>
                    <a:pt x="4" y="25"/>
                  </a:cubicBezTo>
                  <a:cubicBezTo>
                    <a:pt x="1" y="18"/>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6061;p76">
              <a:extLst>
                <a:ext uri="{FF2B5EF4-FFF2-40B4-BE49-F238E27FC236}">
                  <a16:creationId xmlns:a16="http://schemas.microsoft.com/office/drawing/2014/main" id="{159CF3E0-54A8-EC8C-7FE6-7969623512D2}"/>
                </a:ext>
              </a:extLst>
            </p:cNvPr>
            <p:cNvSpPr/>
            <p:nvPr/>
          </p:nvSpPr>
          <p:spPr>
            <a:xfrm>
              <a:off x="1539214" y="1667346"/>
              <a:ext cx="14" cy="299"/>
            </a:xfrm>
            <a:custGeom>
              <a:avLst/>
              <a:gdLst/>
              <a:ahLst/>
              <a:cxnLst/>
              <a:rect l="l" t="t" r="r" b="b"/>
              <a:pathLst>
                <a:path w="1" h="22" extrusionOk="0">
                  <a:moveTo>
                    <a:pt x="1" y="0"/>
                  </a:moveTo>
                  <a:lnTo>
                    <a:pt x="1" y="21"/>
                  </a:lnTo>
                  <a:cubicBezTo>
                    <a:pt x="1" y="14"/>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6062;p76">
              <a:extLst>
                <a:ext uri="{FF2B5EF4-FFF2-40B4-BE49-F238E27FC236}">
                  <a16:creationId xmlns:a16="http://schemas.microsoft.com/office/drawing/2014/main" id="{9B7943AF-86C8-6CA1-BD7A-7F8001DA8306}"/>
                </a:ext>
              </a:extLst>
            </p:cNvPr>
            <p:cNvSpPr/>
            <p:nvPr/>
          </p:nvSpPr>
          <p:spPr>
            <a:xfrm>
              <a:off x="1484836" y="1683639"/>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6063;p76">
              <a:extLst>
                <a:ext uri="{FF2B5EF4-FFF2-40B4-BE49-F238E27FC236}">
                  <a16:creationId xmlns:a16="http://schemas.microsoft.com/office/drawing/2014/main" id="{97FFEB7A-7843-6F6A-2543-DB9984E25742}"/>
                </a:ext>
              </a:extLst>
            </p:cNvPr>
            <p:cNvSpPr/>
            <p:nvPr/>
          </p:nvSpPr>
          <p:spPr>
            <a:xfrm>
              <a:off x="1485692" y="1683164"/>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6064;p76">
              <a:extLst>
                <a:ext uri="{FF2B5EF4-FFF2-40B4-BE49-F238E27FC236}">
                  <a16:creationId xmlns:a16="http://schemas.microsoft.com/office/drawing/2014/main" id="{A84F64CF-5E46-9604-4F7F-79E37372C3CB}"/>
                </a:ext>
              </a:extLst>
            </p:cNvPr>
            <p:cNvSpPr/>
            <p:nvPr/>
          </p:nvSpPr>
          <p:spPr>
            <a:xfrm>
              <a:off x="1539269" y="1667862"/>
              <a:ext cx="14" cy="299"/>
            </a:xfrm>
            <a:custGeom>
              <a:avLst/>
              <a:gdLst/>
              <a:ahLst/>
              <a:cxnLst/>
              <a:rect l="l" t="t" r="r" b="b"/>
              <a:pathLst>
                <a:path w="1" h="22" extrusionOk="0">
                  <a:moveTo>
                    <a:pt x="0" y="1"/>
                  </a:moveTo>
                  <a:lnTo>
                    <a:pt x="0" y="22"/>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6065;p76">
              <a:extLst>
                <a:ext uri="{FF2B5EF4-FFF2-40B4-BE49-F238E27FC236}">
                  <a16:creationId xmlns:a16="http://schemas.microsoft.com/office/drawing/2014/main" id="{162A3D31-B51C-0E7C-5F16-36E906422E77}"/>
                </a:ext>
              </a:extLst>
            </p:cNvPr>
            <p:cNvSpPr/>
            <p:nvPr/>
          </p:nvSpPr>
          <p:spPr>
            <a:xfrm>
              <a:off x="1485787" y="1683164"/>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6066;p76">
              <a:extLst>
                <a:ext uri="{FF2B5EF4-FFF2-40B4-BE49-F238E27FC236}">
                  <a16:creationId xmlns:a16="http://schemas.microsoft.com/office/drawing/2014/main" id="{4E5F93E9-8CCA-A946-F43E-5406628B0152}"/>
                </a:ext>
              </a:extLst>
            </p:cNvPr>
            <p:cNvSpPr/>
            <p:nvPr/>
          </p:nvSpPr>
          <p:spPr>
            <a:xfrm>
              <a:off x="1539269" y="1663300"/>
              <a:ext cx="54" cy="584"/>
            </a:xfrm>
            <a:custGeom>
              <a:avLst/>
              <a:gdLst/>
              <a:ahLst/>
              <a:cxnLst/>
              <a:rect l="l" t="t" r="r" b="b"/>
              <a:pathLst>
                <a:path w="4" h="43" extrusionOk="0">
                  <a:moveTo>
                    <a:pt x="4" y="0"/>
                  </a:moveTo>
                  <a:cubicBezTo>
                    <a:pt x="0" y="14"/>
                    <a:pt x="0" y="28"/>
                    <a:pt x="0" y="42"/>
                  </a:cubicBezTo>
                  <a:cubicBezTo>
                    <a:pt x="0" y="28"/>
                    <a:pt x="4" y="1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6067;p76">
              <a:extLst>
                <a:ext uri="{FF2B5EF4-FFF2-40B4-BE49-F238E27FC236}">
                  <a16:creationId xmlns:a16="http://schemas.microsoft.com/office/drawing/2014/main" id="{F8454B15-72AD-8B09-713A-A0290B5BEFC5}"/>
                </a:ext>
              </a:extLst>
            </p:cNvPr>
            <p:cNvSpPr/>
            <p:nvPr/>
          </p:nvSpPr>
          <p:spPr>
            <a:xfrm>
              <a:off x="1539269" y="166391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6068;p76">
              <a:extLst>
                <a:ext uri="{FF2B5EF4-FFF2-40B4-BE49-F238E27FC236}">
                  <a16:creationId xmlns:a16="http://schemas.microsoft.com/office/drawing/2014/main" id="{004D5F3A-7DD7-FEC0-5453-016BF075114F}"/>
                </a:ext>
              </a:extLst>
            </p:cNvPr>
            <p:cNvSpPr/>
            <p:nvPr/>
          </p:nvSpPr>
          <p:spPr>
            <a:xfrm>
              <a:off x="1529099" y="1659634"/>
              <a:ext cx="244" cy="68"/>
            </a:xfrm>
            <a:custGeom>
              <a:avLst/>
              <a:gdLst/>
              <a:ahLst/>
              <a:cxnLst/>
              <a:rect l="l" t="t" r="r" b="b"/>
              <a:pathLst>
                <a:path w="18" h="5" extrusionOk="0">
                  <a:moveTo>
                    <a:pt x="0" y="4"/>
                  </a:moveTo>
                  <a:cubicBezTo>
                    <a:pt x="4" y="1"/>
                    <a:pt x="11" y="1"/>
                    <a:pt x="18" y="1"/>
                  </a:cubicBezTo>
                  <a:cubicBezTo>
                    <a:pt x="11" y="1"/>
                    <a:pt x="4" y="1"/>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6069;p76">
              <a:extLst>
                <a:ext uri="{FF2B5EF4-FFF2-40B4-BE49-F238E27FC236}">
                  <a16:creationId xmlns:a16="http://schemas.microsoft.com/office/drawing/2014/main" id="{2EFF04FD-2ACB-EBF5-9E66-E3ECE1BA2872}"/>
                </a:ext>
              </a:extLst>
            </p:cNvPr>
            <p:cNvSpPr/>
            <p:nvPr/>
          </p:nvSpPr>
          <p:spPr>
            <a:xfrm>
              <a:off x="1482460" y="1685309"/>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6070;p76">
              <a:extLst>
                <a:ext uri="{FF2B5EF4-FFF2-40B4-BE49-F238E27FC236}">
                  <a16:creationId xmlns:a16="http://schemas.microsoft.com/office/drawing/2014/main" id="{EB325D7F-5051-3AC5-6C11-1100ABD5CFDD}"/>
                </a:ext>
              </a:extLst>
            </p:cNvPr>
            <p:cNvSpPr/>
            <p:nvPr/>
          </p:nvSpPr>
          <p:spPr>
            <a:xfrm>
              <a:off x="1482840" y="1685024"/>
              <a:ext cx="299" cy="204"/>
            </a:xfrm>
            <a:custGeom>
              <a:avLst/>
              <a:gdLst/>
              <a:ahLst/>
              <a:cxnLst/>
              <a:rect l="l" t="t" r="r" b="b"/>
              <a:pathLst>
                <a:path w="22" h="15" extrusionOk="0">
                  <a:moveTo>
                    <a:pt x="1" y="14"/>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6071;p76">
              <a:extLst>
                <a:ext uri="{FF2B5EF4-FFF2-40B4-BE49-F238E27FC236}">
                  <a16:creationId xmlns:a16="http://schemas.microsoft.com/office/drawing/2014/main" id="{62A9C2E1-B058-00A3-D569-A4161DDBC1B4}"/>
                </a:ext>
              </a:extLst>
            </p:cNvPr>
            <p:cNvSpPr/>
            <p:nvPr/>
          </p:nvSpPr>
          <p:spPr>
            <a:xfrm>
              <a:off x="1481605" y="1685975"/>
              <a:ext cx="353" cy="244"/>
            </a:xfrm>
            <a:custGeom>
              <a:avLst/>
              <a:gdLst/>
              <a:ahLst/>
              <a:cxnLst/>
              <a:rect l="l" t="t" r="r" b="b"/>
              <a:pathLst>
                <a:path w="26" h="18" extrusionOk="0">
                  <a:moveTo>
                    <a:pt x="1" y="18"/>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6072;p76">
              <a:extLst>
                <a:ext uri="{FF2B5EF4-FFF2-40B4-BE49-F238E27FC236}">
                  <a16:creationId xmlns:a16="http://schemas.microsoft.com/office/drawing/2014/main" id="{66FB5263-6CDF-3FD8-1178-00ED2B3F80C7}"/>
                </a:ext>
              </a:extLst>
            </p:cNvPr>
            <p:cNvSpPr/>
            <p:nvPr/>
          </p:nvSpPr>
          <p:spPr>
            <a:xfrm>
              <a:off x="1539214" y="1664672"/>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6073;p76">
              <a:extLst>
                <a:ext uri="{FF2B5EF4-FFF2-40B4-BE49-F238E27FC236}">
                  <a16:creationId xmlns:a16="http://schemas.microsoft.com/office/drawing/2014/main" id="{B375E152-7877-DB86-2BF6-8C854CC5A2F2}"/>
                </a:ext>
              </a:extLst>
            </p:cNvPr>
            <p:cNvSpPr/>
            <p:nvPr/>
          </p:nvSpPr>
          <p:spPr>
            <a:xfrm>
              <a:off x="1539214" y="1664291"/>
              <a:ext cx="14" cy="258"/>
            </a:xfrm>
            <a:custGeom>
              <a:avLst/>
              <a:gdLst/>
              <a:ahLst/>
              <a:cxnLst/>
              <a:rect l="l" t="t" r="r" b="b"/>
              <a:pathLst>
                <a:path w="1" h="19" extrusionOk="0">
                  <a:moveTo>
                    <a:pt x="1" y="1"/>
                  </a:moveTo>
                  <a:lnTo>
                    <a:pt x="1" y="18"/>
                  </a:lnTo>
                  <a:cubicBezTo>
                    <a:pt x="1" y="11"/>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6074;p76">
              <a:extLst>
                <a:ext uri="{FF2B5EF4-FFF2-40B4-BE49-F238E27FC236}">
                  <a16:creationId xmlns:a16="http://schemas.microsoft.com/office/drawing/2014/main" id="{C2A95686-0A4C-6119-80F8-B22F469C613D}"/>
                </a:ext>
              </a:extLst>
            </p:cNvPr>
            <p:cNvSpPr/>
            <p:nvPr/>
          </p:nvSpPr>
          <p:spPr>
            <a:xfrm>
              <a:off x="1479568" y="1687536"/>
              <a:ext cx="434" cy="394"/>
            </a:xfrm>
            <a:custGeom>
              <a:avLst/>
              <a:gdLst/>
              <a:ahLst/>
              <a:cxnLst/>
              <a:rect l="l" t="t" r="r" b="b"/>
              <a:pathLst>
                <a:path w="32" h="29" extrusionOk="0">
                  <a:moveTo>
                    <a:pt x="0" y="29"/>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6075;p76">
              <a:extLst>
                <a:ext uri="{FF2B5EF4-FFF2-40B4-BE49-F238E27FC236}">
                  <a16:creationId xmlns:a16="http://schemas.microsoft.com/office/drawing/2014/main" id="{27CC00D2-04B7-BC97-C4BA-5CFD18020AF1}"/>
                </a:ext>
              </a:extLst>
            </p:cNvPr>
            <p:cNvSpPr/>
            <p:nvPr/>
          </p:nvSpPr>
          <p:spPr>
            <a:xfrm>
              <a:off x="1485882" y="1683123"/>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6076;p76">
              <a:extLst>
                <a:ext uri="{FF2B5EF4-FFF2-40B4-BE49-F238E27FC236}">
                  <a16:creationId xmlns:a16="http://schemas.microsoft.com/office/drawing/2014/main" id="{363DDF90-D6A1-ADDC-870C-CAD62DFDDC4F}"/>
                </a:ext>
              </a:extLst>
            </p:cNvPr>
            <p:cNvSpPr/>
            <p:nvPr/>
          </p:nvSpPr>
          <p:spPr>
            <a:xfrm>
              <a:off x="1486167" y="16830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6077;p76">
              <a:extLst>
                <a:ext uri="{FF2B5EF4-FFF2-40B4-BE49-F238E27FC236}">
                  <a16:creationId xmlns:a16="http://schemas.microsoft.com/office/drawing/2014/main" id="{9D92DE0D-47F6-C900-C1F7-162213540F0D}"/>
                </a:ext>
              </a:extLst>
            </p:cNvPr>
            <p:cNvSpPr/>
            <p:nvPr/>
          </p:nvSpPr>
          <p:spPr>
            <a:xfrm>
              <a:off x="1485977" y="1683123"/>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6078;p76">
              <a:extLst>
                <a:ext uri="{FF2B5EF4-FFF2-40B4-BE49-F238E27FC236}">
                  <a16:creationId xmlns:a16="http://schemas.microsoft.com/office/drawing/2014/main" id="{EE108914-BF79-B3E6-2C5B-B9823DC86B21}"/>
                </a:ext>
              </a:extLst>
            </p:cNvPr>
            <p:cNvSpPr/>
            <p:nvPr/>
          </p:nvSpPr>
          <p:spPr>
            <a:xfrm>
              <a:off x="1481184" y="1686301"/>
              <a:ext cx="339" cy="299"/>
            </a:xfrm>
            <a:custGeom>
              <a:avLst/>
              <a:gdLst/>
              <a:ahLst/>
              <a:cxnLst/>
              <a:rect l="l" t="t" r="r" b="b"/>
              <a:pathLst>
                <a:path w="25" h="22" extrusionOk="0">
                  <a:moveTo>
                    <a:pt x="0" y="22"/>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6079;p76">
              <a:extLst>
                <a:ext uri="{FF2B5EF4-FFF2-40B4-BE49-F238E27FC236}">
                  <a16:creationId xmlns:a16="http://schemas.microsoft.com/office/drawing/2014/main" id="{8CDFB37C-FED4-7A17-B6A6-D21D4FD2870D}"/>
                </a:ext>
              </a:extLst>
            </p:cNvPr>
            <p:cNvSpPr/>
            <p:nvPr/>
          </p:nvSpPr>
          <p:spPr>
            <a:xfrm>
              <a:off x="1486031" y="16830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6080;p76">
              <a:extLst>
                <a:ext uri="{FF2B5EF4-FFF2-40B4-BE49-F238E27FC236}">
                  <a16:creationId xmlns:a16="http://schemas.microsoft.com/office/drawing/2014/main" id="{3318CD40-DC93-BA4A-FB7F-E3663F1BCB5F}"/>
                </a:ext>
              </a:extLst>
            </p:cNvPr>
            <p:cNvSpPr/>
            <p:nvPr/>
          </p:nvSpPr>
          <p:spPr>
            <a:xfrm>
              <a:off x="1486072" y="168306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6081;p76">
              <a:extLst>
                <a:ext uri="{FF2B5EF4-FFF2-40B4-BE49-F238E27FC236}">
                  <a16:creationId xmlns:a16="http://schemas.microsoft.com/office/drawing/2014/main" id="{0DB7EA29-7FB0-3862-E938-A0ACBDCCF200}"/>
                </a:ext>
              </a:extLst>
            </p:cNvPr>
            <p:cNvSpPr/>
            <p:nvPr/>
          </p:nvSpPr>
          <p:spPr>
            <a:xfrm>
              <a:off x="1480654" y="1686681"/>
              <a:ext cx="394" cy="353"/>
            </a:xfrm>
            <a:custGeom>
              <a:avLst/>
              <a:gdLst/>
              <a:ahLst/>
              <a:cxnLst/>
              <a:rect l="l" t="t" r="r" b="b"/>
              <a:pathLst>
                <a:path w="29" h="26" extrusionOk="0">
                  <a:moveTo>
                    <a:pt x="1" y="2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6082;p76">
              <a:extLst>
                <a:ext uri="{FF2B5EF4-FFF2-40B4-BE49-F238E27FC236}">
                  <a16:creationId xmlns:a16="http://schemas.microsoft.com/office/drawing/2014/main" id="{EB8E9170-3578-E718-B2F3-903003134DCC}"/>
                </a:ext>
              </a:extLst>
            </p:cNvPr>
            <p:cNvSpPr/>
            <p:nvPr/>
          </p:nvSpPr>
          <p:spPr>
            <a:xfrm>
              <a:off x="1483221" y="1684739"/>
              <a:ext cx="258" cy="204"/>
            </a:xfrm>
            <a:custGeom>
              <a:avLst/>
              <a:gdLst/>
              <a:ahLst/>
              <a:cxnLst/>
              <a:rect l="l" t="t" r="r" b="b"/>
              <a:pathLst>
                <a:path w="19" h="15" extrusionOk="0">
                  <a:moveTo>
                    <a:pt x="1"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6083;p76">
              <a:extLst>
                <a:ext uri="{FF2B5EF4-FFF2-40B4-BE49-F238E27FC236}">
                  <a16:creationId xmlns:a16="http://schemas.microsoft.com/office/drawing/2014/main" id="{36A937E9-5BEA-C00A-969F-A4CDE8DDE90D}"/>
                </a:ext>
              </a:extLst>
            </p:cNvPr>
            <p:cNvSpPr/>
            <p:nvPr/>
          </p:nvSpPr>
          <p:spPr>
            <a:xfrm>
              <a:off x="1539364" y="1668962"/>
              <a:ext cx="54" cy="339"/>
            </a:xfrm>
            <a:custGeom>
              <a:avLst/>
              <a:gdLst/>
              <a:ahLst/>
              <a:cxnLst/>
              <a:rect l="l" t="t" r="r" b="b"/>
              <a:pathLst>
                <a:path w="4" h="25" extrusionOk="0">
                  <a:moveTo>
                    <a:pt x="0" y="0"/>
                  </a:moveTo>
                  <a:cubicBezTo>
                    <a:pt x="0" y="7"/>
                    <a:pt x="4" y="14"/>
                    <a:pt x="4"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6084;p76">
              <a:extLst>
                <a:ext uri="{FF2B5EF4-FFF2-40B4-BE49-F238E27FC236}">
                  <a16:creationId xmlns:a16="http://schemas.microsoft.com/office/drawing/2014/main" id="{839F78B7-7638-40DB-51C4-B9924A5B3601}"/>
                </a:ext>
              </a:extLst>
            </p:cNvPr>
            <p:cNvSpPr/>
            <p:nvPr/>
          </p:nvSpPr>
          <p:spPr>
            <a:xfrm>
              <a:off x="1483560" y="1684495"/>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6085;p76">
              <a:extLst>
                <a:ext uri="{FF2B5EF4-FFF2-40B4-BE49-F238E27FC236}">
                  <a16:creationId xmlns:a16="http://schemas.microsoft.com/office/drawing/2014/main" id="{AA88C011-BF52-E1CB-E758-24ADF1D4543B}"/>
                </a:ext>
              </a:extLst>
            </p:cNvPr>
            <p:cNvSpPr/>
            <p:nvPr/>
          </p:nvSpPr>
          <p:spPr>
            <a:xfrm>
              <a:off x="1539459" y="1669532"/>
              <a:ext cx="54" cy="339"/>
            </a:xfrm>
            <a:custGeom>
              <a:avLst/>
              <a:gdLst/>
              <a:ahLst/>
              <a:cxnLst/>
              <a:rect l="l" t="t" r="r" b="b"/>
              <a:pathLst>
                <a:path w="4" h="25" extrusionOk="0">
                  <a:moveTo>
                    <a:pt x="0" y="0"/>
                  </a:moveTo>
                  <a:lnTo>
                    <a:pt x="4"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6086;p76">
              <a:extLst>
                <a:ext uri="{FF2B5EF4-FFF2-40B4-BE49-F238E27FC236}">
                  <a16:creationId xmlns:a16="http://schemas.microsoft.com/office/drawing/2014/main" id="{D272BBA4-BD3C-2F33-DCF0-EFC3B546354F}"/>
                </a:ext>
              </a:extLst>
            </p:cNvPr>
            <p:cNvSpPr/>
            <p:nvPr/>
          </p:nvSpPr>
          <p:spPr>
            <a:xfrm>
              <a:off x="1979940" y="1694338"/>
              <a:ext cx="92083" cy="65769"/>
            </a:xfrm>
            <a:custGeom>
              <a:avLst/>
              <a:gdLst/>
              <a:ahLst/>
              <a:cxnLst/>
              <a:rect l="l" t="t" r="r" b="b"/>
              <a:pathLst>
                <a:path w="6782" h="4844" extrusionOk="0">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6087;p76">
              <a:extLst>
                <a:ext uri="{FF2B5EF4-FFF2-40B4-BE49-F238E27FC236}">
                  <a16:creationId xmlns:a16="http://schemas.microsoft.com/office/drawing/2014/main" id="{122F6A6F-ABE3-B299-BAA5-6A1E02EE7651}"/>
                </a:ext>
              </a:extLst>
            </p:cNvPr>
            <p:cNvSpPr/>
            <p:nvPr/>
          </p:nvSpPr>
          <p:spPr>
            <a:xfrm>
              <a:off x="2067501" y="1729043"/>
              <a:ext cx="4956" cy="3069"/>
            </a:xfrm>
            <a:custGeom>
              <a:avLst/>
              <a:gdLst/>
              <a:ahLst/>
              <a:cxnLst/>
              <a:rect l="l" t="t" r="r" b="b"/>
              <a:pathLst>
                <a:path w="365" h="226" extrusionOk="0">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6088;p76">
              <a:extLst>
                <a:ext uri="{FF2B5EF4-FFF2-40B4-BE49-F238E27FC236}">
                  <a16:creationId xmlns:a16="http://schemas.microsoft.com/office/drawing/2014/main" id="{7DA35456-8B27-D6B7-A1C9-97F26D7FFCDD}"/>
                </a:ext>
              </a:extLst>
            </p:cNvPr>
            <p:cNvSpPr/>
            <p:nvPr/>
          </p:nvSpPr>
          <p:spPr>
            <a:xfrm>
              <a:off x="1993626" y="1750237"/>
              <a:ext cx="68" cy="149"/>
            </a:xfrm>
            <a:custGeom>
              <a:avLst/>
              <a:gdLst/>
              <a:ahLst/>
              <a:cxnLst/>
              <a:rect l="l" t="t" r="r" b="b"/>
              <a:pathLst>
                <a:path w="5" h="11"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6089;p76">
              <a:extLst>
                <a:ext uri="{FF2B5EF4-FFF2-40B4-BE49-F238E27FC236}">
                  <a16:creationId xmlns:a16="http://schemas.microsoft.com/office/drawing/2014/main" id="{D217D17E-FC8C-05C0-3F24-DF17E3C09D71}"/>
                </a:ext>
              </a:extLst>
            </p:cNvPr>
            <p:cNvSpPr/>
            <p:nvPr/>
          </p:nvSpPr>
          <p:spPr>
            <a:xfrm>
              <a:off x="1993870" y="1750767"/>
              <a:ext cx="204" cy="394"/>
            </a:xfrm>
            <a:custGeom>
              <a:avLst/>
              <a:gdLst/>
              <a:ahLst/>
              <a:cxnLst/>
              <a:rect l="l" t="t" r="r" b="b"/>
              <a:pathLst>
                <a:path w="15" h="29" extrusionOk="0">
                  <a:moveTo>
                    <a:pt x="14" y="28"/>
                  </a:moveTo>
                  <a:lnTo>
                    <a:pt x="14" y="2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6090;p76">
              <a:extLst>
                <a:ext uri="{FF2B5EF4-FFF2-40B4-BE49-F238E27FC236}">
                  <a16:creationId xmlns:a16="http://schemas.microsoft.com/office/drawing/2014/main" id="{F0A72423-330D-E14F-273E-048370E64FC7}"/>
                </a:ext>
              </a:extLst>
            </p:cNvPr>
            <p:cNvSpPr/>
            <p:nvPr/>
          </p:nvSpPr>
          <p:spPr>
            <a:xfrm>
              <a:off x="1993490" y="174976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6091;p76">
              <a:extLst>
                <a:ext uri="{FF2B5EF4-FFF2-40B4-BE49-F238E27FC236}">
                  <a16:creationId xmlns:a16="http://schemas.microsoft.com/office/drawing/2014/main" id="{5E5D3400-B60A-410C-28EC-EC67F9A70906}"/>
                </a:ext>
              </a:extLst>
            </p:cNvPr>
            <p:cNvSpPr/>
            <p:nvPr/>
          </p:nvSpPr>
          <p:spPr>
            <a:xfrm>
              <a:off x="1993490" y="1749898"/>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6092;p76">
              <a:extLst>
                <a:ext uri="{FF2B5EF4-FFF2-40B4-BE49-F238E27FC236}">
                  <a16:creationId xmlns:a16="http://schemas.microsoft.com/office/drawing/2014/main" id="{FEDE2A58-09FA-C38F-83F8-D2FF00A6FC1D}"/>
                </a:ext>
              </a:extLst>
            </p:cNvPr>
            <p:cNvSpPr/>
            <p:nvPr/>
          </p:nvSpPr>
          <p:spPr>
            <a:xfrm>
              <a:off x="1993436" y="1749667"/>
              <a:ext cx="14" cy="109"/>
            </a:xfrm>
            <a:custGeom>
              <a:avLst/>
              <a:gdLst/>
              <a:ahLst/>
              <a:cxnLst/>
              <a:rect l="l" t="t" r="r" b="b"/>
              <a:pathLst>
                <a:path w="1" h="8" extrusionOk="0">
                  <a:moveTo>
                    <a:pt x="1" y="7"/>
                  </a:moveTo>
                  <a:lnTo>
                    <a:pt x="1" y="0"/>
                  </a:lnTo>
                  <a:cubicBezTo>
                    <a:pt x="1" y="4"/>
                    <a:pt x="1" y="4"/>
                    <a:pt x="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6093;p76">
              <a:extLst>
                <a:ext uri="{FF2B5EF4-FFF2-40B4-BE49-F238E27FC236}">
                  <a16:creationId xmlns:a16="http://schemas.microsoft.com/office/drawing/2014/main" id="{6E87B079-915A-81B9-E3D8-7D0FEC9137D7}"/>
                </a:ext>
              </a:extLst>
            </p:cNvPr>
            <p:cNvSpPr/>
            <p:nvPr/>
          </p:nvSpPr>
          <p:spPr>
            <a:xfrm>
              <a:off x="1983552" y="1708690"/>
              <a:ext cx="68" cy="68"/>
            </a:xfrm>
            <a:custGeom>
              <a:avLst/>
              <a:gdLst/>
              <a:ahLst/>
              <a:cxnLst/>
              <a:rect l="l" t="t" r="r" b="b"/>
              <a:pathLst>
                <a:path w="5" h="5" extrusionOk="0">
                  <a:moveTo>
                    <a:pt x="1" y="1"/>
                  </a:moveTo>
                  <a:lnTo>
                    <a:pt x="1" y="4"/>
                  </a:ln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6094;p76">
              <a:extLst>
                <a:ext uri="{FF2B5EF4-FFF2-40B4-BE49-F238E27FC236}">
                  <a16:creationId xmlns:a16="http://schemas.microsoft.com/office/drawing/2014/main" id="{7C77EE22-63FD-6352-C472-D7A85923F675}"/>
                </a:ext>
              </a:extLst>
            </p:cNvPr>
            <p:cNvSpPr/>
            <p:nvPr/>
          </p:nvSpPr>
          <p:spPr>
            <a:xfrm>
              <a:off x="1993721" y="1750481"/>
              <a:ext cx="163" cy="244"/>
            </a:xfrm>
            <a:custGeom>
              <a:avLst/>
              <a:gdLst/>
              <a:ahLst/>
              <a:cxnLst/>
              <a:rect l="l" t="t" r="r" b="b"/>
              <a:pathLst>
                <a:path w="12" h="18" extrusionOk="0">
                  <a:moveTo>
                    <a:pt x="11" y="1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6095;p76">
              <a:extLst>
                <a:ext uri="{FF2B5EF4-FFF2-40B4-BE49-F238E27FC236}">
                  <a16:creationId xmlns:a16="http://schemas.microsoft.com/office/drawing/2014/main" id="{8B37D1B4-1FAC-7F0E-202A-1272DCC007DE}"/>
                </a:ext>
              </a:extLst>
            </p:cNvPr>
            <p:cNvSpPr/>
            <p:nvPr/>
          </p:nvSpPr>
          <p:spPr>
            <a:xfrm>
              <a:off x="1993531" y="1750047"/>
              <a:ext cx="68" cy="109"/>
            </a:xfrm>
            <a:custGeom>
              <a:avLst/>
              <a:gdLst/>
              <a:ahLst/>
              <a:cxnLst/>
              <a:rect l="l" t="t" r="r" b="b"/>
              <a:pathLst>
                <a:path w="5" h="8" extrusionOk="0">
                  <a:moveTo>
                    <a:pt x="4"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6096;p76">
              <a:extLst>
                <a:ext uri="{FF2B5EF4-FFF2-40B4-BE49-F238E27FC236}">
                  <a16:creationId xmlns:a16="http://schemas.microsoft.com/office/drawing/2014/main" id="{11844764-A14E-5F93-533F-BBB6EACDE211}"/>
                </a:ext>
              </a:extLst>
            </p:cNvPr>
            <p:cNvSpPr/>
            <p:nvPr/>
          </p:nvSpPr>
          <p:spPr>
            <a:xfrm>
              <a:off x="1983647" y="1708500"/>
              <a:ext cx="204" cy="204"/>
            </a:xfrm>
            <a:custGeom>
              <a:avLst/>
              <a:gdLst/>
              <a:ahLst/>
              <a:cxnLst/>
              <a:rect l="l" t="t" r="r" b="b"/>
              <a:pathLst>
                <a:path w="15" h="15" extrusionOk="0">
                  <a:moveTo>
                    <a:pt x="15" y="1"/>
                  </a:moveTo>
                  <a:cubicBezTo>
                    <a:pt x="11" y="4"/>
                    <a:pt x="8" y="11"/>
                    <a:pt x="1" y="15"/>
                  </a:cubicBezTo>
                  <a:cubicBezTo>
                    <a:pt x="8" y="11"/>
                    <a:pt x="11" y="4"/>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6097;p76">
              <a:extLst>
                <a:ext uri="{FF2B5EF4-FFF2-40B4-BE49-F238E27FC236}">
                  <a16:creationId xmlns:a16="http://schemas.microsoft.com/office/drawing/2014/main" id="{C8BE4AAA-0576-2D8C-5DCA-5DB363BA987C}"/>
                </a:ext>
              </a:extLst>
            </p:cNvPr>
            <p:cNvSpPr/>
            <p:nvPr/>
          </p:nvSpPr>
          <p:spPr>
            <a:xfrm>
              <a:off x="2035703" y="1698520"/>
              <a:ext cx="204" cy="109"/>
            </a:xfrm>
            <a:custGeom>
              <a:avLst/>
              <a:gdLst/>
              <a:ahLst/>
              <a:cxnLst/>
              <a:rect l="l" t="t" r="r" b="b"/>
              <a:pathLst>
                <a:path w="15" h="8" extrusionOk="0">
                  <a:moveTo>
                    <a:pt x="0" y="1"/>
                  </a:moveTo>
                  <a:lnTo>
                    <a:pt x="1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6098;p76">
              <a:extLst>
                <a:ext uri="{FF2B5EF4-FFF2-40B4-BE49-F238E27FC236}">
                  <a16:creationId xmlns:a16="http://schemas.microsoft.com/office/drawing/2014/main" id="{D2C1C295-7F6B-0851-0538-8924CEAC7506}"/>
                </a:ext>
              </a:extLst>
            </p:cNvPr>
            <p:cNvSpPr/>
            <p:nvPr/>
          </p:nvSpPr>
          <p:spPr>
            <a:xfrm>
              <a:off x="2065505" y="1706314"/>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6099;p76">
              <a:extLst>
                <a:ext uri="{FF2B5EF4-FFF2-40B4-BE49-F238E27FC236}">
                  <a16:creationId xmlns:a16="http://schemas.microsoft.com/office/drawing/2014/main" id="{8A807774-1849-FB9B-8F79-9898470713BB}"/>
                </a:ext>
              </a:extLst>
            </p:cNvPr>
            <p:cNvSpPr/>
            <p:nvPr/>
          </p:nvSpPr>
          <p:spPr>
            <a:xfrm>
              <a:off x="2066266" y="1706409"/>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6100;p76">
              <a:extLst>
                <a:ext uri="{FF2B5EF4-FFF2-40B4-BE49-F238E27FC236}">
                  <a16:creationId xmlns:a16="http://schemas.microsoft.com/office/drawing/2014/main" id="{A01EB6E5-3714-25B4-347F-6D104F019543}"/>
                </a:ext>
              </a:extLst>
            </p:cNvPr>
            <p:cNvSpPr/>
            <p:nvPr/>
          </p:nvSpPr>
          <p:spPr>
            <a:xfrm>
              <a:off x="2067257" y="170646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6101;p76">
              <a:extLst>
                <a:ext uri="{FF2B5EF4-FFF2-40B4-BE49-F238E27FC236}">
                  <a16:creationId xmlns:a16="http://schemas.microsoft.com/office/drawing/2014/main" id="{10566339-8A73-92C0-A738-17F0CC607C91}"/>
                </a:ext>
              </a:extLst>
            </p:cNvPr>
            <p:cNvSpPr/>
            <p:nvPr/>
          </p:nvSpPr>
          <p:spPr>
            <a:xfrm>
              <a:off x="2068357" y="170650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6102;p76">
              <a:extLst>
                <a:ext uri="{FF2B5EF4-FFF2-40B4-BE49-F238E27FC236}">
                  <a16:creationId xmlns:a16="http://schemas.microsoft.com/office/drawing/2014/main" id="{75DB4B9E-D858-95BA-3DDE-035696D2ABEE}"/>
                </a:ext>
              </a:extLst>
            </p:cNvPr>
            <p:cNvSpPr/>
            <p:nvPr/>
          </p:nvSpPr>
          <p:spPr>
            <a:xfrm>
              <a:off x="2071819" y="170640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6103;p76">
              <a:extLst>
                <a:ext uri="{FF2B5EF4-FFF2-40B4-BE49-F238E27FC236}">
                  <a16:creationId xmlns:a16="http://schemas.microsoft.com/office/drawing/2014/main" id="{9DFEA144-EDAD-A471-14E1-2693437CE04D}"/>
                </a:ext>
              </a:extLst>
            </p:cNvPr>
            <p:cNvSpPr/>
            <p:nvPr/>
          </p:nvSpPr>
          <p:spPr>
            <a:xfrm>
              <a:off x="2145164" y="1665201"/>
              <a:ext cx="22919" cy="11663"/>
            </a:xfrm>
            <a:custGeom>
              <a:avLst/>
              <a:gdLst/>
              <a:ahLst/>
              <a:cxnLst/>
              <a:rect l="l" t="t" r="r" b="b"/>
              <a:pathLst>
                <a:path w="1688" h="859" extrusionOk="0">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6104;p76">
              <a:extLst>
                <a:ext uri="{FF2B5EF4-FFF2-40B4-BE49-F238E27FC236}">
                  <a16:creationId xmlns:a16="http://schemas.microsoft.com/office/drawing/2014/main" id="{10A75577-7DCA-BEA2-1D66-A75BC07228A1}"/>
                </a:ext>
              </a:extLst>
            </p:cNvPr>
            <p:cNvSpPr/>
            <p:nvPr/>
          </p:nvSpPr>
          <p:spPr>
            <a:xfrm>
              <a:off x="2165463" y="166871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6105;p76">
              <a:extLst>
                <a:ext uri="{FF2B5EF4-FFF2-40B4-BE49-F238E27FC236}">
                  <a16:creationId xmlns:a16="http://schemas.microsoft.com/office/drawing/2014/main" id="{DB2FCE4E-926D-6E31-0908-4B97B8B26AED}"/>
                </a:ext>
              </a:extLst>
            </p:cNvPr>
            <p:cNvSpPr/>
            <p:nvPr/>
          </p:nvSpPr>
          <p:spPr>
            <a:xfrm>
              <a:off x="2165028" y="1668908"/>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6106;p76">
              <a:extLst>
                <a:ext uri="{FF2B5EF4-FFF2-40B4-BE49-F238E27FC236}">
                  <a16:creationId xmlns:a16="http://schemas.microsoft.com/office/drawing/2014/main" id="{864876DA-FD3C-A076-61F1-B4A772FE8EDF}"/>
                </a:ext>
              </a:extLst>
            </p:cNvPr>
            <p:cNvSpPr/>
            <p:nvPr/>
          </p:nvSpPr>
          <p:spPr>
            <a:xfrm>
              <a:off x="2167880" y="1666776"/>
              <a:ext cx="204" cy="149"/>
            </a:xfrm>
            <a:custGeom>
              <a:avLst/>
              <a:gdLst/>
              <a:ahLst/>
              <a:cxnLst/>
              <a:rect l="l" t="t" r="r" b="b"/>
              <a:pathLst>
                <a:path w="15" h="11" extrusionOk="0">
                  <a:moveTo>
                    <a:pt x="1" y="11"/>
                  </a:moveTo>
                  <a:lnTo>
                    <a:pt x="15" y="0"/>
                  </a:ln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6107;p76">
              <a:extLst>
                <a:ext uri="{FF2B5EF4-FFF2-40B4-BE49-F238E27FC236}">
                  <a16:creationId xmlns:a16="http://schemas.microsoft.com/office/drawing/2014/main" id="{31F652D3-A176-7CA4-0645-230235C668C2}"/>
                </a:ext>
              </a:extLst>
            </p:cNvPr>
            <p:cNvSpPr/>
            <p:nvPr/>
          </p:nvSpPr>
          <p:spPr>
            <a:xfrm>
              <a:off x="2167404" y="1667197"/>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6108;p76">
              <a:extLst>
                <a:ext uri="{FF2B5EF4-FFF2-40B4-BE49-F238E27FC236}">
                  <a16:creationId xmlns:a16="http://schemas.microsoft.com/office/drawing/2014/main" id="{6E5FC53E-FA44-C7EF-C199-6237A32073FC}"/>
                </a:ext>
              </a:extLst>
            </p:cNvPr>
            <p:cNvSpPr/>
            <p:nvPr/>
          </p:nvSpPr>
          <p:spPr>
            <a:xfrm>
              <a:off x="2151437" y="1676701"/>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6109;p76">
              <a:extLst>
                <a:ext uri="{FF2B5EF4-FFF2-40B4-BE49-F238E27FC236}">
                  <a16:creationId xmlns:a16="http://schemas.microsoft.com/office/drawing/2014/main" id="{F2D17BF2-D6B6-7D1C-9B18-90ECE5716A54}"/>
                </a:ext>
              </a:extLst>
            </p:cNvPr>
            <p:cNvSpPr/>
            <p:nvPr/>
          </p:nvSpPr>
          <p:spPr>
            <a:xfrm>
              <a:off x="2152917" y="1676470"/>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6110;p76">
              <a:extLst>
                <a:ext uri="{FF2B5EF4-FFF2-40B4-BE49-F238E27FC236}">
                  <a16:creationId xmlns:a16="http://schemas.microsoft.com/office/drawing/2014/main" id="{4F700CF4-FC41-2643-BB18-AAD698FCE9F0}"/>
                </a:ext>
              </a:extLst>
            </p:cNvPr>
            <p:cNvSpPr/>
            <p:nvPr/>
          </p:nvSpPr>
          <p:spPr>
            <a:xfrm>
              <a:off x="2152198" y="1676606"/>
              <a:ext cx="394" cy="68"/>
            </a:xfrm>
            <a:custGeom>
              <a:avLst/>
              <a:gdLst/>
              <a:ahLst/>
              <a:cxnLst/>
              <a:rect l="l" t="t" r="r" b="b"/>
              <a:pathLst>
                <a:path w="29" h="5" extrusionOk="0">
                  <a:moveTo>
                    <a:pt x="2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6111;p76">
              <a:extLst>
                <a:ext uri="{FF2B5EF4-FFF2-40B4-BE49-F238E27FC236}">
                  <a16:creationId xmlns:a16="http://schemas.microsoft.com/office/drawing/2014/main" id="{C00FB3F8-F6A3-1AC7-52CA-EAFD47DF12CC}"/>
                </a:ext>
              </a:extLst>
            </p:cNvPr>
            <p:cNvSpPr/>
            <p:nvPr/>
          </p:nvSpPr>
          <p:spPr>
            <a:xfrm>
              <a:off x="2150962" y="167685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6112;p76">
              <a:extLst>
                <a:ext uri="{FF2B5EF4-FFF2-40B4-BE49-F238E27FC236}">
                  <a16:creationId xmlns:a16="http://schemas.microsoft.com/office/drawing/2014/main" id="{AC6D51C8-64D8-7555-3767-490C97EBAFA9}"/>
                </a:ext>
              </a:extLst>
            </p:cNvPr>
            <p:cNvSpPr/>
            <p:nvPr/>
          </p:nvSpPr>
          <p:spPr>
            <a:xfrm>
              <a:off x="2154913" y="1676036"/>
              <a:ext cx="299" cy="109"/>
            </a:xfrm>
            <a:custGeom>
              <a:avLst/>
              <a:gdLst/>
              <a:ahLst/>
              <a:cxnLst/>
              <a:rect l="l" t="t" r="r" b="b"/>
              <a:pathLst>
                <a:path w="22" h="8" extrusionOk="0">
                  <a:moveTo>
                    <a:pt x="2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6113;p76">
              <a:extLst>
                <a:ext uri="{FF2B5EF4-FFF2-40B4-BE49-F238E27FC236}">
                  <a16:creationId xmlns:a16="http://schemas.microsoft.com/office/drawing/2014/main" id="{04D9543F-45D1-108C-E2FB-3F46FF880394}"/>
                </a:ext>
              </a:extLst>
            </p:cNvPr>
            <p:cNvSpPr/>
            <p:nvPr/>
          </p:nvSpPr>
          <p:spPr>
            <a:xfrm>
              <a:off x="2153528" y="1676375"/>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6114;p76">
              <a:extLst>
                <a:ext uri="{FF2B5EF4-FFF2-40B4-BE49-F238E27FC236}">
                  <a16:creationId xmlns:a16="http://schemas.microsoft.com/office/drawing/2014/main" id="{78AB2D7C-9592-04FC-F400-CE6D3E87DE08}"/>
                </a:ext>
              </a:extLst>
            </p:cNvPr>
            <p:cNvSpPr/>
            <p:nvPr/>
          </p:nvSpPr>
          <p:spPr>
            <a:xfrm>
              <a:off x="2154098" y="1676280"/>
              <a:ext cx="258" cy="54"/>
            </a:xfrm>
            <a:custGeom>
              <a:avLst/>
              <a:gdLst/>
              <a:ahLst/>
              <a:cxnLst/>
              <a:rect l="l" t="t" r="r" b="b"/>
              <a:pathLst>
                <a:path w="19" h="4" extrusionOk="0">
                  <a:moveTo>
                    <a:pt x="1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6115;p76">
              <a:extLst>
                <a:ext uri="{FF2B5EF4-FFF2-40B4-BE49-F238E27FC236}">
                  <a16:creationId xmlns:a16="http://schemas.microsoft.com/office/drawing/2014/main" id="{F607E83C-4FA4-5A10-5A44-5BF82758D3D8}"/>
                </a:ext>
              </a:extLst>
            </p:cNvPr>
            <p:cNvSpPr/>
            <p:nvPr/>
          </p:nvSpPr>
          <p:spPr>
            <a:xfrm>
              <a:off x="2154533" y="1676131"/>
              <a:ext cx="244" cy="109"/>
            </a:xfrm>
            <a:custGeom>
              <a:avLst/>
              <a:gdLst/>
              <a:ahLst/>
              <a:cxnLst/>
              <a:rect l="l" t="t" r="r" b="b"/>
              <a:pathLst>
                <a:path w="18" h="8" extrusionOk="0">
                  <a:moveTo>
                    <a:pt x="18"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6116;p76">
              <a:extLst>
                <a:ext uri="{FF2B5EF4-FFF2-40B4-BE49-F238E27FC236}">
                  <a16:creationId xmlns:a16="http://schemas.microsoft.com/office/drawing/2014/main" id="{E4797D90-C6FF-A462-159B-FE5AE358B56A}"/>
                </a:ext>
              </a:extLst>
            </p:cNvPr>
            <p:cNvSpPr/>
            <p:nvPr/>
          </p:nvSpPr>
          <p:spPr>
            <a:xfrm>
              <a:off x="2164703" y="1669098"/>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6117;p76">
              <a:extLst>
                <a:ext uri="{FF2B5EF4-FFF2-40B4-BE49-F238E27FC236}">
                  <a16:creationId xmlns:a16="http://schemas.microsoft.com/office/drawing/2014/main" id="{2AF29104-64CB-FD9B-D7F4-A96D159C4DDB}"/>
                </a:ext>
              </a:extLst>
            </p:cNvPr>
            <p:cNvSpPr/>
            <p:nvPr/>
          </p:nvSpPr>
          <p:spPr>
            <a:xfrm>
              <a:off x="2145450" y="1667387"/>
              <a:ext cx="1018" cy="109"/>
            </a:xfrm>
            <a:custGeom>
              <a:avLst/>
              <a:gdLst/>
              <a:ahLst/>
              <a:cxnLst/>
              <a:rect l="l" t="t" r="r" b="b"/>
              <a:pathLst>
                <a:path w="75" h="8" extrusionOk="0">
                  <a:moveTo>
                    <a:pt x="1" y="1"/>
                  </a:moveTo>
                  <a:lnTo>
                    <a:pt x="74"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6118;p76">
              <a:extLst>
                <a:ext uri="{FF2B5EF4-FFF2-40B4-BE49-F238E27FC236}">
                  <a16:creationId xmlns:a16="http://schemas.microsoft.com/office/drawing/2014/main" id="{EA888154-0BF4-40B4-806D-5E97963AA409}"/>
                </a:ext>
              </a:extLst>
            </p:cNvPr>
            <p:cNvSpPr/>
            <p:nvPr/>
          </p:nvSpPr>
          <p:spPr>
            <a:xfrm>
              <a:off x="2166888" y="1665201"/>
              <a:ext cx="299" cy="149"/>
            </a:xfrm>
            <a:custGeom>
              <a:avLst/>
              <a:gdLst/>
              <a:ahLst/>
              <a:cxnLst/>
              <a:rect l="l" t="t" r="r" b="b"/>
              <a:pathLst>
                <a:path w="22" h="11" extrusionOk="0">
                  <a:moveTo>
                    <a:pt x="0" y="11"/>
                  </a:moveTo>
                  <a:lnTo>
                    <a:pt x="18" y="0"/>
                  </a:lnTo>
                  <a:lnTo>
                    <a:pt x="21" y="7"/>
                  </a:ln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6119;p76">
              <a:extLst>
                <a:ext uri="{FF2B5EF4-FFF2-40B4-BE49-F238E27FC236}">
                  <a16:creationId xmlns:a16="http://schemas.microsoft.com/office/drawing/2014/main" id="{A155CE91-5F74-6707-846B-7A5A2694FBC4}"/>
                </a:ext>
              </a:extLst>
            </p:cNvPr>
            <p:cNvSpPr/>
            <p:nvPr/>
          </p:nvSpPr>
          <p:spPr>
            <a:xfrm>
              <a:off x="2146590" y="1667482"/>
              <a:ext cx="964" cy="68"/>
            </a:xfrm>
            <a:custGeom>
              <a:avLst/>
              <a:gdLst/>
              <a:ahLst/>
              <a:cxnLst/>
              <a:rect l="l" t="t" r="r" b="b"/>
              <a:pathLst>
                <a:path w="71" h="5" extrusionOk="0">
                  <a:moveTo>
                    <a:pt x="7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6120;p76">
              <a:extLst>
                <a:ext uri="{FF2B5EF4-FFF2-40B4-BE49-F238E27FC236}">
                  <a16:creationId xmlns:a16="http://schemas.microsoft.com/office/drawing/2014/main" id="{4F7B9840-3D9E-D2A4-A203-C9162428710B}"/>
                </a:ext>
              </a:extLst>
            </p:cNvPr>
            <p:cNvSpPr/>
            <p:nvPr/>
          </p:nvSpPr>
          <p:spPr>
            <a:xfrm>
              <a:off x="2167174" y="1665296"/>
              <a:ext cx="720" cy="1154"/>
            </a:xfrm>
            <a:custGeom>
              <a:avLst/>
              <a:gdLst/>
              <a:ahLst/>
              <a:cxnLst/>
              <a:rect l="l" t="t" r="r" b="b"/>
              <a:pathLst>
                <a:path w="53" h="85" extrusionOk="0">
                  <a:moveTo>
                    <a:pt x="0" y="0"/>
                  </a:moveTo>
                  <a:cubicBezTo>
                    <a:pt x="14" y="21"/>
                    <a:pt x="35" y="53"/>
                    <a:pt x="53" y="85"/>
                  </a:cubicBezTo>
                  <a:cubicBezTo>
                    <a:pt x="35" y="53"/>
                    <a:pt x="18" y="2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6121;p76">
              <a:extLst>
                <a:ext uri="{FF2B5EF4-FFF2-40B4-BE49-F238E27FC236}">
                  <a16:creationId xmlns:a16="http://schemas.microsoft.com/office/drawing/2014/main" id="{E8353934-5B3A-1671-6B01-7157AF16D8D7}"/>
                </a:ext>
              </a:extLst>
            </p:cNvPr>
            <p:cNvSpPr/>
            <p:nvPr/>
          </p:nvSpPr>
          <p:spPr>
            <a:xfrm>
              <a:off x="2167934" y="1666532"/>
              <a:ext cx="149" cy="258"/>
            </a:xfrm>
            <a:custGeom>
              <a:avLst/>
              <a:gdLst/>
              <a:ahLst/>
              <a:cxnLst/>
              <a:rect l="l" t="t" r="r" b="b"/>
              <a:pathLst>
                <a:path w="11" h="19" extrusionOk="0">
                  <a:moveTo>
                    <a:pt x="11" y="18"/>
                  </a:moveTo>
                  <a:lnTo>
                    <a:pt x="11" y="18"/>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6122;p76">
              <a:extLst>
                <a:ext uri="{FF2B5EF4-FFF2-40B4-BE49-F238E27FC236}">
                  <a16:creationId xmlns:a16="http://schemas.microsoft.com/office/drawing/2014/main" id="{5A76A458-8F2C-E306-6823-118D01006CC7}"/>
                </a:ext>
              </a:extLst>
            </p:cNvPr>
            <p:cNvSpPr/>
            <p:nvPr/>
          </p:nvSpPr>
          <p:spPr>
            <a:xfrm>
              <a:off x="2167119" y="1665201"/>
              <a:ext cx="109" cy="109"/>
            </a:xfrm>
            <a:custGeom>
              <a:avLst/>
              <a:gdLst/>
              <a:ahLst/>
              <a:cxnLst/>
              <a:rect l="l" t="t" r="r" b="b"/>
              <a:pathLst>
                <a:path w="8" h="8" extrusionOk="0">
                  <a:moveTo>
                    <a:pt x="1" y="0"/>
                  </a:moveTo>
                  <a:lnTo>
                    <a:pt x="1" y="0"/>
                  </a:lnTo>
                  <a:lnTo>
                    <a:pt x="8" y="7"/>
                  </a:ln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6123;p76">
              <a:extLst>
                <a:ext uri="{FF2B5EF4-FFF2-40B4-BE49-F238E27FC236}">
                  <a16:creationId xmlns:a16="http://schemas.microsoft.com/office/drawing/2014/main" id="{0348066F-596F-7498-02A6-B1A27749D91D}"/>
                </a:ext>
              </a:extLst>
            </p:cNvPr>
            <p:cNvSpPr/>
            <p:nvPr/>
          </p:nvSpPr>
          <p:spPr>
            <a:xfrm>
              <a:off x="2196637" y="1711826"/>
              <a:ext cx="45172" cy="43706"/>
            </a:xfrm>
            <a:custGeom>
              <a:avLst/>
              <a:gdLst/>
              <a:ahLst/>
              <a:cxnLst/>
              <a:rect l="l" t="t" r="r" b="b"/>
              <a:pathLst>
                <a:path w="3327" h="3219" extrusionOk="0">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6124;p76">
              <a:extLst>
                <a:ext uri="{FF2B5EF4-FFF2-40B4-BE49-F238E27FC236}">
                  <a16:creationId xmlns:a16="http://schemas.microsoft.com/office/drawing/2014/main" id="{2A62FF51-519E-C078-A3A1-E0B802F21294}"/>
                </a:ext>
              </a:extLst>
            </p:cNvPr>
            <p:cNvSpPr/>
            <p:nvPr/>
          </p:nvSpPr>
          <p:spPr>
            <a:xfrm>
              <a:off x="2220411" y="1765512"/>
              <a:ext cx="17176" cy="3557"/>
            </a:xfrm>
            <a:custGeom>
              <a:avLst/>
              <a:gdLst/>
              <a:ahLst/>
              <a:cxnLst/>
              <a:rect l="l" t="t" r="r" b="b"/>
              <a:pathLst>
                <a:path w="1265" h="262" extrusionOk="0">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6125;p76">
              <a:extLst>
                <a:ext uri="{FF2B5EF4-FFF2-40B4-BE49-F238E27FC236}">
                  <a16:creationId xmlns:a16="http://schemas.microsoft.com/office/drawing/2014/main" id="{7EAE100A-0562-5E98-C091-91EE806E7DE4}"/>
                </a:ext>
              </a:extLst>
            </p:cNvPr>
            <p:cNvSpPr/>
            <p:nvPr/>
          </p:nvSpPr>
          <p:spPr>
            <a:xfrm>
              <a:off x="2239039" y="1718289"/>
              <a:ext cx="109" cy="163"/>
            </a:xfrm>
            <a:custGeom>
              <a:avLst/>
              <a:gdLst/>
              <a:ahLst/>
              <a:cxnLst/>
              <a:rect l="l" t="t" r="r" b="b"/>
              <a:pathLst>
                <a:path w="8" h="12" extrusionOk="0">
                  <a:moveTo>
                    <a:pt x="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6126;p76">
              <a:extLst>
                <a:ext uri="{FF2B5EF4-FFF2-40B4-BE49-F238E27FC236}">
                  <a16:creationId xmlns:a16="http://schemas.microsoft.com/office/drawing/2014/main" id="{B17F2A6A-011D-C1DC-A7AC-E01B050E0347}"/>
                </a:ext>
              </a:extLst>
            </p:cNvPr>
            <p:cNvSpPr/>
            <p:nvPr/>
          </p:nvSpPr>
          <p:spPr>
            <a:xfrm>
              <a:off x="2241701" y="1713591"/>
              <a:ext cx="68" cy="489"/>
            </a:xfrm>
            <a:custGeom>
              <a:avLst/>
              <a:gdLst/>
              <a:ahLst/>
              <a:cxnLst/>
              <a:rect l="l" t="t" r="r" b="b"/>
              <a:pathLst>
                <a:path w="5" h="36" extrusionOk="0">
                  <a:moveTo>
                    <a:pt x="1" y="0"/>
                  </a:moveTo>
                  <a:cubicBezTo>
                    <a:pt x="1" y="11"/>
                    <a:pt x="1" y="25"/>
                    <a:pt x="4" y="35"/>
                  </a:cubicBezTo>
                  <a:cubicBezTo>
                    <a:pt x="1" y="25"/>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6127;p76">
              <a:extLst>
                <a:ext uri="{FF2B5EF4-FFF2-40B4-BE49-F238E27FC236}">
                  <a16:creationId xmlns:a16="http://schemas.microsoft.com/office/drawing/2014/main" id="{FB5402CA-C8E1-5B3D-4193-D697DFC9387A}"/>
                </a:ext>
              </a:extLst>
            </p:cNvPr>
            <p:cNvSpPr/>
            <p:nvPr/>
          </p:nvSpPr>
          <p:spPr>
            <a:xfrm>
              <a:off x="2239515" y="1717529"/>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6128;p76">
              <a:extLst>
                <a:ext uri="{FF2B5EF4-FFF2-40B4-BE49-F238E27FC236}">
                  <a16:creationId xmlns:a16="http://schemas.microsoft.com/office/drawing/2014/main" id="{E421184E-A622-741E-66C7-4D5A9946E36C}"/>
                </a:ext>
              </a:extLst>
            </p:cNvPr>
            <p:cNvSpPr/>
            <p:nvPr/>
          </p:nvSpPr>
          <p:spPr>
            <a:xfrm>
              <a:off x="2241415" y="1712397"/>
              <a:ext cx="109" cy="394"/>
            </a:xfrm>
            <a:custGeom>
              <a:avLst/>
              <a:gdLst/>
              <a:ahLst/>
              <a:cxnLst/>
              <a:rect l="l" t="t" r="r" b="b"/>
              <a:pathLst>
                <a:path w="8" h="29" extrusionOk="0">
                  <a:moveTo>
                    <a:pt x="1" y="1"/>
                  </a:moveTo>
                  <a:cubicBezTo>
                    <a:pt x="4" y="11"/>
                    <a:pt x="8" y="22"/>
                    <a:pt x="8" y="29"/>
                  </a:cubicBezTo>
                  <a:cubicBezTo>
                    <a:pt x="8" y="22"/>
                    <a:pt x="4"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6129;p76">
              <a:extLst>
                <a:ext uri="{FF2B5EF4-FFF2-40B4-BE49-F238E27FC236}">
                  <a16:creationId xmlns:a16="http://schemas.microsoft.com/office/drawing/2014/main" id="{755F8732-359B-FB94-F91F-8205C550B054}"/>
                </a:ext>
              </a:extLst>
            </p:cNvPr>
            <p:cNvSpPr/>
            <p:nvPr/>
          </p:nvSpPr>
          <p:spPr>
            <a:xfrm>
              <a:off x="2241415" y="1712166"/>
              <a:ext cx="14" cy="109"/>
            </a:xfrm>
            <a:custGeom>
              <a:avLst/>
              <a:gdLst/>
              <a:ahLst/>
              <a:cxnLst/>
              <a:rect l="l" t="t" r="r" b="b"/>
              <a:pathLst>
                <a:path w="1" h="8" extrusionOk="0">
                  <a:moveTo>
                    <a:pt x="1" y="7"/>
                  </a:moveTo>
                  <a:lnTo>
                    <a:pt x="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6130;p76">
              <a:extLst>
                <a:ext uri="{FF2B5EF4-FFF2-40B4-BE49-F238E27FC236}">
                  <a16:creationId xmlns:a16="http://schemas.microsoft.com/office/drawing/2014/main" id="{7A8DE1D7-60EE-AC13-11BB-FAD1B74A537E}"/>
                </a:ext>
              </a:extLst>
            </p:cNvPr>
            <p:cNvSpPr/>
            <p:nvPr/>
          </p:nvSpPr>
          <p:spPr>
            <a:xfrm>
              <a:off x="2239324" y="1717963"/>
              <a:ext cx="109" cy="149"/>
            </a:xfrm>
            <a:custGeom>
              <a:avLst/>
              <a:gdLst/>
              <a:ahLst/>
              <a:cxnLst/>
              <a:rect l="l" t="t" r="r" b="b"/>
              <a:pathLst>
                <a:path w="8" h="11" extrusionOk="0">
                  <a:moveTo>
                    <a:pt x="8" y="0"/>
                  </a:moveTo>
                  <a:lnTo>
                    <a:pt x="8" y="0"/>
                  </a:lnTo>
                  <a:cubicBezTo>
                    <a:pt x="4" y="4"/>
                    <a:pt x="4" y="7"/>
                    <a:pt x="1" y="11"/>
                  </a:cubicBez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6131;p76">
              <a:extLst>
                <a:ext uri="{FF2B5EF4-FFF2-40B4-BE49-F238E27FC236}">
                  <a16:creationId xmlns:a16="http://schemas.microsoft.com/office/drawing/2014/main" id="{6FA7E319-63E4-4B2E-F9DA-76CE8BA4E1BA}"/>
                </a:ext>
              </a:extLst>
            </p:cNvPr>
            <p:cNvSpPr/>
            <p:nvPr/>
          </p:nvSpPr>
          <p:spPr>
            <a:xfrm>
              <a:off x="2238618" y="1718764"/>
              <a:ext cx="149" cy="163"/>
            </a:xfrm>
            <a:custGeom>
              <a:avLst/>
              <a:gdLst/>
              <a:ahLst/>
              <a:cxnLst/>
              <a:rect l="l" t="t" r="r" b="b"/>
              <a:pathLst>
                <a:path w="11" h="12" extrusionOk="0">
                  <a:moveTo>
                    <a:pt x="0" y="1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6132;p76">
              <a:extLst>
                <a:ext uri="{FF2B5EF4-FFF2-40B4-BE49-F238E27FC236}">
                  <a16:creationId xmlns:a16="http://schemas.microsoft.com/office/drawing/2014/main" id="{159C5D0E-4670-8009-B8A4-81804AD3A1EB}"/>
                </a:ext>
              </a:extLst>
            </p:cNvPr>
            <p:cNvSpPr/>
            <p:nvPr/>
          </p:nvSpPr>
          <p:spPr>
            <a:xfrm>
              <a:off x="2241605" y="1713062"/>
              <a:ext cx="68" cy="353"/>
            </a:xfrm>
            <a:custGeom>
              <a:avLst/>
              <a:gdLst/>
              <a:ahLst/>
              <a:cxnLst/>
              <a:rect l="l" t="t" r="r" b="b"/>
              <a:pathLst>
                <a:path w="5" h="26" extrusionOk="0">
                  <a:moveTo>
                    <a:pt x="1" y="1"/>
                  </a:moveTo>
                  <a:cubicBezTo>
                    <a:pt x="1" y="8"/>
                    <a:pt x="4" y="15"/>
                    <a:pt x="4" y="25"/>
                  </a:cubicBezTo>
                  <a:cubicBezTo>
                    <a:pt x="4" y="15"/>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6133;p76">
              <a:extLst>
                <a:ext uri="{FF2B5EF4-FFF2-40B4-BE49-F238E27FC236}">
                  <a16:creationId xmlns:a16="http://schemas.microsoft.com/office/drawing/2014/main" id="{A49E615C-A6B2-FD00-C266-708701BD21AC}"/>
                </a:ext>
              </a:extLst>
            </p:cNvPr>
            <p:cNvSpPr/>
            <p:nvPr/>
          </p:nvSpPr>
          <p:spPr>
            <a:xfrm>
              <a:off x="2196637" y="1727427"/>
              <a:ext cx="1398" cy="2620"/>
            </a:xfrm>
            <a:custGeom>
              <a:avLst/>
              <a:gdLst/>
              <a:ahLst/>
              <a:cxnLst/>
              <a:rect l="l" t="t" r="r" b="b"/>
              <a:pathLst>
                <a:path w="103" h="193" extrusionOk="0">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6134;p76">
              <a:extLst>
                <a:ext uri="{FF2B5EF4-FFF2-40B4-BE49-F238E27FC236}">
                  <a16:creationId xmlns:a16="http://schemas.microsoft.com/office/drawing/2014/main" id="{D8434563-2059-23F4-DCC1-0E355FBF3A6F}"/>
                </a:ext>
              </a:extLst>
            </p:cNvPr>
            <p:cNvSpPr/>
            <p:nvPr/>
          </p:nvSpPr>
          <p:spPr>
            <a:xfrm>
              <a:off x="2199054" y="1726762"/>
              <a:ext cx="68" cy="122"/>
            </a:xfrm>
            <a:custGeom>
              <a:avLst/>
              <a:gdLst/>
              <a:ahLst/>
              <a:cxnLst/>
              <a:rect l="l" t="t" r="r" b="b"/>
              <a:pathLst>
                <a:path w="5" h="9" extrusionOk="0">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6135;p76">
              <a:extLst>
                <a:ext uri="{FF2B5EF4-FFF2-40B4-BE49-F238E27FC236}">
                  <a16:creationId xmlns:a16="http://schemas.microsoft.com/office/drawing/2014/main" id="{9EF36E8B-5BB7-0187-B9D3-F35AEE2DFE84}"/>
                </a:ext>
              </a:extLst>
            </p:cNvPr>
            <p:cNvSpPr/>
            <p:nvPr/>
          </p:nvSpPr>
          <p:spPr>
            <a:xfrm>
              <a:off x="2199447" y="1726178"/>
              <a:ext cx="81" cy="122"/>
            </a:xfrm>
            <a:custGeom>
              <a:avLst/>
              <a:gdLst/>
              <a:ahLst/>
              <a:cxnLst/>
              <a:rect l="l" t="t" r="r" b="b"/>
              <a:pathLst>
                <a:path w="6" h="9" extrusionOk="0">
                  <a:moveTo>
                    <a:pt x="5" y="0"/>
                  </a:moveTo>
                  <a:cubicBezTo>
                    <a:pt x="5" y="0"/>
                    <a:pt x="5" y="0"/>
                    <a:pt x="4" y="1"/>
                  </a:cubicBezTo>
                  <a:cubicBezTo>
                    <a:pt x="0" y="5"/>
                    <a:pt x="0" y="5"/>
                    <a:pt x="0" y="8"/>
                  </a:cubicBezTo>
                  <a:cubicBezTo>
                    <a:pt x="0" y="5"/>
                    <a:pt x="5" y="0"/>
                    <a:pt x="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6136;p76">
              <a:extLst>
                <a:ext uri="{FF2B5EF4-FFF2-40B4-BE49-F238E27FC236}">
                  <a16:creationId xmlns:a16="http://schemas.microsoft.com/office/drawing/2014/main" id="{9CAF7EC8-2CDB-42B5-5736-CF462E58BB44}"/>
                </a:ext>
              </a:extLst>
            </p:cNvPr>
            <p:cNvSpPr/>
            <p:nvPr/>
          </p:nvSpPr>
          <p:spPr>
            <a:xfrm>
              <a:off x="2199542" y="1725947"/>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6137;p76">
              <a:extLst>
                <a:ext uri="{FF2B5EF4-FFF2-40B4-BE49-F238E27FC236}">
                  <a16:creationId xmlns:a16="http://schemas.microsoft.com/office/drawing/2014/main" id="{BA1EB5A5-1015-1948-D6B2-935C5155E3B8}"/>
                </a:ext>
              </a:extLst>
            </p:cNvPr>
            <p:cNvSpPr/>
            <p:nvPr/>
          </p:nvSpPr>
          <p:spPr>
            <a:xfrm>
              <a:off x="2199257" y="1726463"/>
              <a:ext cx="109" cy="122"/>
            </a:xfrm>
            <a:custGeom>
              <a:avLst/>
              <a:gdLst/>
              <a:ahLst/>
              <a:cxnLst/>
              <a:rect l="l" t="t" r="r" b="b"/>
              <a:pathLst>
                <a:path w="8" h="9" extrusionOk="0">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6138;p76">
              <a:extLst>
                <a:ext uri="{FF2B5EF4-FFF2-40B4-BE49-F238E27FC236}">
                  <a16:creationId xmlns:a16="http://schemas.microsoft.com/office/drawing/2014/main" id="{578545ED-138B-2445-8586-921F9383B573}"/>
                </a:ext>
              </a:extLst>
            </p:cNvPr>
            <p:cNvSpPr/>
            <p:nvPr/>
          </p:nvSpPr>
          <p:spPr>
            <a:xfrm>
              <a:off x="2200534" y="172381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6139;p76">
              <a:extLst>
                <a:ext uri="{FF2B5EF4-FFF2-40B4-BE49-F238E27FC236}">
                  <a16:creationId xmlns:a16="http://schemas.microsoft.com/office/drawing/2014/main" id="{D17F7A51-B74C-AD7A-886C-F8D4BE26B20F}"/>
                </a:ext>
              </a:extLst>
            </p:cNvPr>
            <p:cNvSpPr/>
            <p:nvPr/>
          </p:nvSpPr>
          <p:spPr>
            <a:xfrm>
              <a:off x="2198728" y="1727033"/>
              <a:ext cx="163" cy="68"/>
            </a:xfrm>
            <a:custGeom>
              <a:avLst/>
              <a:gdLst/>
              <a:ahLst/>
              <a:cxnLst/>
              <a:rect l="l" t="t" r="r" b="b"/>
              <a:pathLst>
                <a:path w="12" h="5" extrusionOk="0">
                  <a:moveTo>
                    <a:pt x="11" y="0"/>
                  </a:moveTo>
                  <a:cubicBezTo>
                    <a:pt x="9" y="0"/>
                    <a:pt x="4" y="5"/>
                    <a:pt x="1" y="5"/>
                  </a:cubicBezTo>
                  <a:cubicBezTo>
                    <a:pt x="4" y="5"/>
                    <a:pt x="8" y="1"/>
                    <a:pt x="11" y="1"/>
                  </a:cubicBezTo>
                  <a:cubicBezTo>
                    <a:pt x="11" y="0"/>
                    <a:pt x="11" y="0"/>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6140;p76">
              <a:extLst>
                <a:ext uri="{FF2B5EF4-FFF2-40B4-BE49-F238E27FC236}">
                  <a16:creationId xmlns:a16="http://schemas.microsoft.com/office/drawing/2014/main" id="{B88B4064-A38B-B7DA-84DA-44CF6E1FCF95}"/>
                </a:ext>
              </a:extLst>
            </p:cNvPr>
            <p:cNvSpPr/>
            <p:nvPr/>
          </p:nvSpPr>
          <p:spPr>
            <a:xfrm>
              <a:off x="2198348" y="1727277"/>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6141;p76">
              <a:extLst>
                <a:ext uri="{FF2B5EF4-FFF2-40B4-BE49-F238E27FC236}">
                  <a16:creationId xmlns:a16="http://schemas.microsoft.com/office/drawing/2014/main" id="{A8A1A40E-9BAD-AD4B-36DE-F680FCD36846}"/>
                </a:ext>
              </a:extLst>
            </p:cNvPr>
            <p:cNvSpPr/>
            <p:nvPr/>
          </p:nvSpPr>
          <p:spPr>
            <a:xfrm>
              <a:off x="2202733" y="1720149"/>
              <a:ext cx="109" cy="299"/>
            </a:xfrm>
            <a:custGeom>
              <a:avLst/>
              <a:gdLst/>
              <a:ahLst/>
              <a:cxnLst/>
              <a:rect l="l" t="t" r="r" b="b"/>
              <a:pathLst>
                <a:path w="8" h="22" extrusionOk="0">
                  <a:moveTo>
                    <a:pt x="7" y="0"/>
                  </a:moveTo>
                  <a:cubicBezTo>
                    <a:pt x="4" y="7"/>
                    <a:pt x="4" y="14"/>
                    <a:pt x="0" y="21"/>
                  </a:cubicBezTo>
                  <a:cubicBezTo>
                    <a:pt x="4" y="14"/>
                    <a:pt x="7" y="7"/>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6142;p76">
              <a:extLst>
                <a:ext uri="{FF2B5EF4-FFF2-40B4-BE49-F238E27FC236}">
                  <a16:creationId xmlns:a16="http://schemas.microsoft.com/office/drawing/2014/main" id="{DC312846-3125-6AA3-94A1-579586C49306}"/>
                </a:ext>
              </a:extLst>
            </p:cNvPr>
            <p:cNvSpPr/>
            <p:nvPr/>
          </p:nvSpPr>
          <p:spPr>
            <a:xfrm>
              <a:off x="2202489" y="1720624"/>
              <a:ext cx="163" cy="394"/>
            </a:xfrm>
            <a:custGeom>
              <a:avLst/>
              <a:gdLst/>
              <a:ahLst/>
              <a:cxnLst/>
              <a:rect l="l" t="t" r="r" b="b"/>
              <a:pathLst>
                <a:path w="12" h="29" extrusionOk="0">
                  <a:moveTo>
                    <a:pt x="1" y="28"/>
                  </a:moveTo>
                  <a:cubicBezTo>
                    <a:pt x="4" y="18"/>
                    <a:pt x="8" y="11"/>
                    <a:pt x="11" y="0"/>
                  </a:cubicBezTo>
                  <a:cubicBezTo>
                    <a:pt x="8" y="11"/>
                    <a:pt x="4" y="18"/>
                    <a:pt x="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6143;p76">
              <a:extLst>
                <a:ext uri="{FF2B5EF4-FFF2-40B4-BE49-F238E27FC236}">
                  <a16:creationId xmlns:a16="http://schemas.microsoft.com/office/drawing/2014/main" id="{C692CB62-366F-ED1B-05F4-AD6DD26DA433}"/>
                </a:ext>
              </a:extLst>
            </p:cNvPr>
            <p:cNvSpPr/>
            <p:nvPr/>
          </p:nvSpPr>
          <p:spPr>
            <a:xfrm>
              <a:off x="2202163" y="1721154"/>
              <a:ext cx="204" cy="434"/>
            </a:xfrm>
            <a:custGeom>
              <a:avLst/>
              <a:gdLst/>
              <a:ahLst/>
              <a:cxnLst/>
              <a:rect l="l" t="t" r="r" b="b"/>
              <a:pathLst>
                <a:path w="15" h="32" extrusionOk="0">
                  <a:moveTo>
                    <a:pt x="14" y="0"/>
                  </a:moveTo>
                  <a:cubicBezTo>
                    <a:pt x="11" y="11"/>
                    <a:pt x="4" y="21"/>
                    <a:pt x="0" y="31"/>
                  </a:cubicBezTo>
                  <a:cubicBezTo>
                    <a:pt x="7" y="21"/>
                    <a:pt x="11" y="11"/>
                    <a:pt x="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6144;p76">
              <a:extLst>
                <a:ext uri="{FF2B5EF4-FFF2-40B4-BE49-F238E27FC236}">
                  <a16:creationId xmlns:a16="http://schemas.microsoft.com/office/drawing/2014/main" id="{279625B0-B850-9397-0B6C-A771CB138992}"/>
                </a:ext>
              </a:extLst>
            </p:cNvPr>
            <p:cNvSpPr/>
            <p:nvPr/>
          </p:nvSpPr>
          <p:spPr>
            <a:xfrm>
              <a:off x="2201402" y="1722485"/>
              <a:ext cx="244" cy="339"/>
            </a:xfrm>
            <a:custGeom>
              <a:avLst/>
              <a:gdLst/>
              <a:ahLst/>
              <a:cxnLst/>
              <a:rect l="l" t="t" r="r" b="b"/>
              <a:pathLst>
                <a:path w="18" h="25" extrusionOk="0">
                  <a:moveTo>
                    <a:pt x="0" y="25"/>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6145;p76">
              <a:extLst>
                <a:ext uri="{FF2B5EF4-FFF2-40B4-BE49-F238E27FC236}">
                  <a16:creationId xmlns:a16="http://schemas.microsoft.com/office/drawing/2014/main" id="{DA11E7CA-220D-ED03-4A37-91509553C93B}"/>
                </a:ext>
              </a:extLst>
            </p:cNvPr>
            <p:cNvSpPr/>
            <p:nvPr/>
          </p:nvSpPr>
          <p:spPr>
            <a:xfrm>
              <a:off x="2201783" y="1721806"/>
              <a:ext cx="244" cy="394"/>
            </a:xfrm>
            <a:custGeom>
              <a:avLst/>
              <a:gdLst/>
              <a:ahLst/>
              <a:cxnLst/>
              <a:rect l="l" t="t" r="r" b="b"/>
              <a:pathLst>
                <a:path w="18" h="29" extrusionOk="0">
                  <a:moveTo>
                    <a:pt x="18" y="1"/>
                  </a:moveTo>
                  <a:cubicBezTo>
                    <a:pt x="14" y="8"/>
                    <a:pt x="7" y="19"/>
                    <a:pt x="0" y="29"/>
                  </a:cubicBezTo>
                  <a:cubicBezTo>
                    <a:pt x="7" y="19"/>
                    <a:pt x="14"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6146;p76">
              <a:extLst>
                <a:ext uri="{FF2B5EF4-FFF2-40B4-BE49-F238E27FC236}">
                  <a16:creationId xmlns:a16="http://schemas.microsoft.com/office/drawing/2014/main" id="{388D2A1B-12E1-4AC9-E3B3-972C286E3CB4}"/>
                </a:ext>
              </a:extLst>
            </p:cNvPr>
            <p:cNvSpPr/>
            <p:nvPr/>
          </p:nvSpPr>
          <p:spPr>
            <a:xfrm>
              <a:off x="2200968" y="1723150"/>
              <a:ext cx="149" cy="299"/>
            </a:xfrm>
            <a:custGeom>
              <a:avLst/>
              <a:gdLst/>
              <a:ahLst/>
              <a:cxnLst/>
              <a:rect l="l" t="t" r="r" b="b"/>
              <a:pathLst>
                <a:path w="11" h="22" extrusionOk="0">
                  <a:moveTo>
                    <a:pt x="1" y="2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6147;p76">
              <a:extLst>
                <a:ext uri="{FF2B5EF4-FFF2-40B4-BE49-F238E27FC236}">
                  <a16:creationId xmlns:a16="http://schemas.microsoft.com/office/drawing/2014/main" id="{87A369BC-A2A5-C500-83BD-12326F810338}"/>
                </a:ext>
              </a:extLst>
            </p:cNvPr>
            <p:cNvSpPr/>
            <p:nvPr/>
          </p:nvSpPr>
          <p:spPr>
            <a:xfrm>
              <a:off x="2226344" y="1713917"/>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6148;p76">
              <a:extLst>
                <a:ext uri="{FF2B5EF4-FFF2-40B4-BE49-F238E27FC236}">
                  <a16:creationId xmlns:a16="http://schemas.microsoft.com/office/drawing/2014/main" id="{7F883EBF-D166-D13D-6C51-C43F641E8D25}"/>
                </a:ext>
              </a:extLst>
            </p:cNvPr>
            <p:cNvSpPr/>
            <p:nvPr/>
          </p:nvSpPr>
          <p:spPr>
            <a:xfrm>
              <a:off x="2225964" y="1713917"/>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6149;p76">
              <a:extLst>
                <a:ext uri="{FF2B5EF4-FFF2-40B4-BE49-F238E27FC236}">
                  <a16:creationId xmlns:a16="http://schemas.microsoft.com/office/drawing/2014/main" id="{A722B98C-30AE-115D-71B7-4981FABEA99A}"/>
                </a:ext>
              </a:extLst>
            </p:cNvPr>
            <p:cNvSpPr/>
            <p:nvPr/>
          </p:nvSpPr>
          <p:spPr>
            <a:xfrm>
              <a:off x="2225543" y="1713876"/>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6150;p76">
              <a:extLst>
                <a:ext uri="{FF2B5EF4-FFF2-40B4-BE49-F238E27FC236}">
                  <a16:creationId xmlns:a16="http://schemas.microsoft.com/office/drawing/2014/main" id="{75B377BF-28B6-8819-6A7B-5A4F84ECB3BA}"/>
                </a:ext>
              </a:extLst>
            </p:cNvPr>
            <p:cNvSpPr/>
            <p:nvPr/>
          </p:nvSpPr>
          <p:spPr>
            <a:xfrm>
              <a:off x="2222882" y="171382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6151;p76">
              <a:extLst>
                <a:ext uri="{FF2B5EF4-FFF2-40B4-BE49-F238E27FC236}">
                  <a16:creationId xmlns:a16="http://schemas.microsoft.com/office/drawing/2014/main" id="{1077C009-C259-4E9C-CDEF-074193024B88}"/>
                </a:ext>
              </a:extLst>
            </p:cNvPr>
            <p:cNvSpPr/>
            <p:nvPr/>
          </p:nvSpPr>
          <p:spPr>
            <a:xfrm>
              <a:off x="2226915" y="171401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6152;p76">
              <a:extLst>
                <a:ext uri="{FF2B5EF4-FFF2-40B4-BE49-F238E27FC236}">
                  <a16:creationId xmlns:a16="http://schemas.microsoft.com/office/drawing/2014/main" id="{70F9566C-7230-9499-7E20-6931031ECD0E}"/>
                </a:ext>
              </a:extLst>
            </p:cNvPr>
            <p:cNvSpPr/>
            <p:nvPr/>
          </p:nvSpPr>
          <p:spPr>
            <a:xfrm>
              <a:off x="2223588"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6153;p76">
              <a:extLst>
                <a:ext uri="{FF2B5EF4-FFF2-40B4-BE49-F238E27FC236}">
                  <a16:creationId xmlns:a16="http://schemas.microsoft.com/office/drawing/2014/main" id="{DE24B8FF-6D25-A8C9-4E1E-38C988DEB9A1}"/>
                </a:ext>
              </a:extLst>
            </p:cNvPr>
            <p:cNvSpPr/>
            <p:nvPr/>
          </p:nvSpPr>
          <p:spPr>
            <a:xfrm>
              <a:off x="2225014" y="1713822"/>
              <a:ext cx="353" cy="14"/>
            </a:xfrm>
            <a:custGeom>
              <a:avLst/>
              <a:gdLst/>
              <a:ahLst/>
              <a:cxnLst/>
              <a:rect l="l" t="t" r="r" b="b"/>
              <a:pathLst>
                <a:path w="26" h="1" extrusionOk="0">
                  <a:moveTo>
                    <a:pt x="2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6154;p76">
              <a:extLst>
                <a:ext uri="{FF2B5EF4-FFF2-40B4-BE49-F238E27FC236}">
                  <a16:creationId xmlns:a16="http://schemas.microsoft.com/office/drawing/2014/main" id="{F2AFED0A-E2D3-D0B9-D64F-3F5F6FA46D85}"/>
                </a:ext>
              </a:extLst>
            </p:cNvPr>
            <p:cNvSpPr/>
            <p:nvPr/>
          </p:nvSpPr>
          <p:spPr>
            <a:xfrm>
              <a:off x="2224824"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6155;p76">
              <a:extLst>
                <a:ext uri="{FF2B5EF4-FFF2-40B4-BE49-F238E27FC236}">
                  <a16:creationId xmlns:a16="http://schemas.microsoft.com/office/drawing/2014/main" id="{B805A5A8-3736-DC4B-B473-8747783BCD92}"/>
                </a:ext>
              </a:extLst>
            </p:cNvPr>
            <p:cNvSpPr/>
            <p:nvPr/>
          </p:nvSpPr>
          <p:spPr>
            <a:xfrm>
              <a:off x="2226684" y="171397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6156;p76">
              <a:extLst>
                <a:ext uri="{FF2B5EF4-FFF2-40B4-BE49-F238E27FC236}">
                  <a16:creationId xmlns:a16="http://schemas.microsoft.com/office/drawing/2014/main" id="{FA34BD9A-52B0-3D0D-7966-09ECD93F6B18}"/>
                </a:ext>
              </a:extLst>
            </p:cNvPr>
            <p:cNvSpPr/>
            <p:nvPr/>
          </p:nvSpPr>
          <p:spPr>
            <a:xfrm>
              <a:off x="2240845" y="1712206"/>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6157;p76">
              <a:extLst>
                <a:ext uri="{FF2B5EF4-FFF2-40B4-BE49-F238E27FC236}">
                  <a16:creationId xmlns:a16="http://schemas.microsoft.com/office/drawing/2014/main" id="{3FF5E5CD-3680-C5E7-A7F7-F7A4C57DDEF7}"/>
                </a:ext>
              </a:extLst>
            </p:cNvPr>
            <p:cNvSpPr/>
            <p:nvPr/>
          </p:nvSpPr>
          <p:spPr>
            <a:xfrm>
              <a:off x="2240370" y="1712301"/>
              <a:ext cx="353" cy="68"/>
            </a:xfrm>
            <a:custGeom>
              <a:avLst/>
              <a:gdLst/>
              <a:ahLst/>
              <a:cxnLst/>
              <a:rect l="l" t="t" r="r" b="b"/>
              <a:pathLst>
                <a:path w="26" h="5" extrusionOk="0">
                  <a:moveTo>
                    <a:pt x="2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6158;p76">
              <a:extLst>
                <a:ext uri="{FF2B5EF4-FFF2-40B4-BE49-F238E27FC236}">
                  <a16:creationId xmlns:a16="http://schemas.microsoft.com/office/drawing/2014/main" id="{A3E64455-52FB-4FB8-20A0-5900B7C0F2EA}"/>
                </a:ext>
              </a:extLst>
            </p:cNvPr>
            <p:cNvSpPr/>
            <p:nvPr/>
          </p:nvSpPr>
          <p:spPr>
            <a:xfrm>
              <a:off x="2241225" y="1712166"/>
              <a:ext cx="163" cy="14"/>
            </a:xfrm>
            <a:custGeom>
              <a:avLst/>
              <a:gdLst/>
              <a:ahLst/>
              <a:cxnLst/>
              <a:rect l="l" t="t" r="r" b="b"/>
              <a:pathLst>
                <a:path w="12" h="1" extrusionOk="0">
                  <a:moveTo>
                    <a:pt x="11" y="0"/>
                  </a:moveTo>
                  <a:lnTo>
                    <a:pt x="11"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6159;p76">
              <a:extLst>
                <a:ext uri="{FF2B5EF4-FFF2-40B4-BE49-F238E27FC236}">
                  <a16:creationId xmlns:a16="http://schemas.microsoft.com/office/drawing/2014/main" id="{3AC895C2-B8B7-CBD0-1F06-63D47CCCF5B0}"/>
                </a:ext>
              </a:extLst>
            </p:cNvPr>
            <p:cNvSpPr/>
            <p:nvPr/>
          </p:nvSpPr>
          <p:spPr>
            <a:xfrm>
              <a:off x="2239379" y="1712682"/>
              <a:ext cx="149" cy="109"/>
            </a:xfrm>
            <a:custGeom>
              <a:avLst/>
              <a:gdLst/>
              <a:ahLst/>
              <a:cxnLst/>
              <a:rect l="l" t="t" r="r" b="b"/>
              <a:pathLst>
                <a:path w="11" h="8" extrusionOk="0">
                  <a:moveTo>
                    <a:pt x="11"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6160;p76">
              <a:extLst>
                <a:ext uri="{FF2B5EF4-FFF2-40B4-BE49-F238E27FC236}">
                  <a16:creationId xmlns:a16="http://schemas.microsoft.com/office/drawing/2014/main" id="{18995802-3176-2A09-A245-3F10962F2839}"/>
                </a:ext>
              </a:extLst>
            </p:cNvPr>
            <p:cNvSpPr/>
            <p:nvPr/>
          </p:nvSpPr>
          <p:spPr>
            <a:xfrm>
              <a:off x="2240044" y="1712397"/>
              <a:ext cx="244" cy="68"/>
            </a:xfrm>
            <a:custGeom>
              <a:avLst/>
              <a:gdLst/>
              <a:ahLst/>
              <a:cxnLst/>
              <a:rect l="l" t="t" r="r" b="b"/>
              <a:pathLst>
                <a:path w="18" h="5" extrusionOk="0">
                  <a:moveTo>
                    <a:pt x="18"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6161;p76">
              <a:extLst>
                <a:ext uri="{FF2B5EF4-FFF2-40B4-BE49-F238E27FC236}">
                  <a16:creationId xmlns:a16="http://schemas.microsoft.com/office/drawing/2014/main" id="{BADE9C8F-683A-ADCA-C126-D5817CF12CB9}"/>
                </a:ext>
              </a:extLst>
            </p:cNvPr>
            <p:cNvSpPr/>
            <p:nvPr/>
          </p:nvSpPr>
          <p:spPr>
            <a:xfrm>
              <a:off x="2227159" y="1714067"/>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6162;p76">
              <a:extLst>
                <a:ext uri="{FF2B5EF4-FFF2-40B4-BE49-F238E27FC236}">
                  <a16:creationId xmlns:a16="http://schemas.microsoft.com/office/drawing/2014/main" id="{1447FD5A-BE85-9148-287C-909E63A6F233}"/>
                </a:ext>
              </a:extLst>
            </p:cNvPr>
            <p:cNvSpPr/>
            <p:nvPr/>
          </p:nvSpPr>
          <p:spPr>
            <a:xfrm>
              <a:off x="2239800" y="1712492"/>
              <a:ext cx="163" cy="68"/>
            </a:xfrm>
            <a:custGeom>
              <a:avLst/>
              <a:gdLst/>
              <a:ahLst/>
              <a:cxnLst/>
              <a:rect l="l" t="t" r="r" b="b"/>
              <a:pathLst>
                <a:path w="12" h="5" extrusionOk="0">
                  <a:moveTo>
                    <a:pt x="11"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6163;p76">
              <a:extLst>
                <a:ext uri="{FF2B5EF4-FFF2-40B4-BE49-F238E27FC236}">
                  <a16:creationId xmlns:a16="http://schemas.microsoft.com/office/drawing/2014/main" id="{481FE407-4D9E-3467-D885-07EA26DC3625}"/>
                </a:ext>
              </a:extLst>
            </p:cNvPr>
            <p:cNvSpPr/>
            <p:nvPr/>
          </p:nvSpPr>
          <p:spPr>
            <a:xfrm>
              <a:off x="2239569" y="1712587"/>
              <a:ext cx="149" cy="68"/>
            </a:xfrm>
            <a:custGeom>
              <a:avLst/>
              <a:gdLst/>
              <a:ahLst/>
              <a:cxnLst/>
              <a:rect l="l" t="t" r="r" b="b"/>
              <a:pathLst>
                <a:path w="11" h="5"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6164;p76">
              <a:extLst>
                <a:ext uri="{FF2B5EF4-FFF2-40B4-BE49-F238E27FC236}">
                  <a16:creationId xmlns:a16="http://schemas.microsoft.com/office/drawing/2014/main" id="{27AD4240-3E1B-0B89-B901-BE5371C4F8F2}"/>
                </a:ext>
              </a:extLst>
            </p:cNvPr>
            <p:cNvSpPr/>
            <p:nvPr/>
          </p:nvSpPr>
          <p:spPr>
            <a:xfrm>
              <a:off x="2223873" y="171382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6165;p76">
              <a:extLst>
                <a:ext uri="{FF2B5EF4-FFF2-40B4-BE49-F238E27FC236}">
                  <a16:creationId xmlns:a16="http://schemas.microsoft.com/office/drawing/2014/main" id="{8BDD574F-08D8-CA64-8BF8-FCBA629158DF}"/>
                </a:ext>
              </a:extLst>
            </p:cNvPr>
            <p:cNvSpPr/>
            <p:nvPr/>
          </p:nvSpPr>
          <p:spPr>
            <a:xfrm>
              <a:off x="2218320" y="1714067"/>
              <a:ext cx="394" cy="14"/>
            </a:xfrm>
            <a:custGeom>
              <a:avLst/>
              <a:gdLst/>
              <a:ahLst/>
              <a:cxnLst/>
              <a:rect l="l" t="t" r="r" b="b"/>
              <a:pathLst>
                <a:path w="29" h="1" extrusionOk="0">
                  <a:moveTo>
                    <a:pt x="0" y="0"/>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6166;p76">
              <a:extLst>
                <a:ext uri="{FF2B5EF4-FFF2-40B4-BE49-F238E27FC236}">
                  <a16:creationId xmlns:a16="http://schemas.microsoft.com/office/drawing/2014/main" id="{04D08966-7C74-54CD-FA5C-F793CF01451C}"/>
                </a:ext>
              </a:extLst>
            </p:cNvPr>
            <p:cNvSpPr/>
            <p:nvPr/>
          </p:nvSpPr>
          <p:spPr>
            <a:xfrm>
              <a:off x="2221742" y="1713822"/>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6167;p76">
              <a:extLst>
                <a:ext uri="{FF2B5EF4-FFF2-40B4-BE49-F238E27FC236}">
                  <a16:creationId xmlns:a16="http://schemas.microsoft.com/office/drawing/2014/main" id="{22AFAE6E-FDDB-27E5-559E-B099F36E907F}"/>
                </a:ext>
              </a:extLst>
            </p:cNvPr>
            <p:cNvSpPr/>
            <p:nvPr/>
          </p:nvSpPr>
          <p:spPr>
            <a:xfrm>
              <a:off x="2236188" y="1713157"/>
              <a:ext cx="3245" cy="2349"/>
            </a:xfrm>
            <a:custGeom>
              <a:avLst/>
              <a:gdLst/>
              <a:ahLst/>
              <a:cxnLst/>
              <a:rect l="l" t="t" r="r" b="b"/>
              <a:pathLst>
                <a:path w="239" h="173" extrusionOk="0">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6168;p76">
              <a:extLst>
                <a:ext uri="{FF2B5EF4-FFF2-40B4-BE49-F238E27FC236}">
                  <a16:creationId xmlns:a16="http://schemas.microsoft.com/office/drawing/2014/main" id="{1728E92D-EA58-D9E1-A47F-F7E85C5DF101}"/>
                </a:ext>
              </a:extLst>
            </p:cNvPr>
            <p:cNvSpPr/>
            <p:nvPr/>
          </p:nvSpPr>
          <p:spPr>
            <a:xfrm>
              <a:off x="2218985" y="1713972"/>
              <a:ext cx="625" cy="54"/>
            </a:xfrm>
            <a:custGeom>
              <a:avLst/>
              <a:gdLst/>
              <a:ahLst/>
              <a:cxnLst/>
              <a:rect l="l" t="t" r="r" b="b"/>
              <a:pathLst>
                <a:path w="46" h="4" extrusionOk="0">
                  <a:moveTo>
                    <a:pt x="46"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6169;p76">
              <a:extLst>
                <a:ext uri="{FF2B5EF4-FFF2-40B4-BE49-F238E27FC236}">
                  <a16:creationId xmlns:a16="http://schemas.microsoft.com/office/drawing/2014/main" id="{08B90C68-FF85-1CAC-E071-E2595637EA39}"/>
                </a:ext>
              </a:extLst>
            </p:cNvPr>
            <p:cNvSpPr/>
            <p:nvPr/>
          </p:nvSpPr>
          <p:spPr>
            <a:xfrm>
              <a:off x="2219977" y="1713917"/>
              <a:ext cx="543" cy="14"/>
            </a:xfrm>
            <a:custGeom>
              <a:avLst/>
              <a:gdLst/>
              <a:ahLst/>
              <a:cxnLst/>
              <a:rect l="l" t="t" r="r" b="b"/>
              <a:pathLst>
                <a:path w="40" h="1" extrusionOk="0">
                  <a:moveTo>
                    <a:pt x="3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6170;p76">
              <a:extLst>
                <a:ext uri="{FF2B5EF4-FFF2-40B4-BE49-F238E27FC236}">
                  <a16:creationId xmlns:a16="http://schemas.microsoft.com/office/drawing/2014/main" id="{5D2425A7-4767-9DD4-74DB-F528A7C1E3E4}"/>
                </a:ext>
              </a:extLst>
            </p:cNvPr>
            <p:cNvSpPr/>
            <p:nvPr/>
          </p:nvSpPr>
          <p:spPr>
            <a:xfrm>
              <a:off x="2220886" y="1713876"/>
              <a:ext cx="489" cy="14"/>
            </a:xfrm>
            <a:custGeom>
              <a:avLst/>
              <a:gdLst/>
              <a:ahLst/>
              <a:cxnLst/>
              <a:rect l="l" t="t" r="r" b="b"/>
              <a:pathLst>
                <a:path w="36" h="1" extrusionOk="0">
                  <a:moveTo>
                    <a:pt x="3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6171;p76">
              <a:extLst>
                <a:ext uri="{FF2B5EF4-FFF2-40B4-BE49-F238E27FC236}">
                  <a16:creationId xmlns:a16="http://schemas.microsoft.com/office/drawing/2014/main" id="{54303796-C8D3-F002-7583-D05EE7FA5CC7}"/>
                </a:ext>
              </a:extLst>
            </p:cNvPr>
            <p:cNvSpPr/>
            <p:nvPr/>
          </p:nvSpPr>
          <p:spPr>
            <a:xfrm>
              <a:off x="2206005" y="1719905"/>
              <a:ext cx="679" cy="68"/>
            </a:xfrm>
            <a:custGeom>
              <a:avLst/>
              <a:gdLst/>
              <a:ahLst/>
              <a:cxnLst/>
              <a:rect l="l" t="t" r="r" b="b"/>
              <a:pathLst>
                <a:path w="50" h="5" extrusionOk="0">
                  <a:moveTo>
                    <a:pt x="15" y="1"/>
                  </a:moveTo>
                  <a:lnTo>
                    <a:pt x="1" y="4"/>
                  </a:lnTo>
                  <a:cubicBezTo>
                    <a:pt x="18" y="4"/>
                    <a:pt x="32" y="1"/>
                    <a:pt x="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6172;p76">
              <a:extLst>
                <a:ext uri="{FF2B5EF4-FFF2-40B4-BE49-F238E27FC236}">
                  <a16:creationId xmlns:a16="http://schemas.microsoft.com/office/drawing/2014/main" id="{B752C07A-2FFD-A8FA-2090-A4972A680A39}"/>
                </a:ext>
              </a:extLst>
            </p:cNvPr>
            <p:cNvSpPr/>
            <p:nvPr/>
          </p:nvSpPr>
          <p:spPr>
            <a:xfrm>
              <a:off x="2202923" y="1719973"/>
              <a:ext cx="1480" cy="41"/>
            </a:xfrm>
            <a:custGeom>
              <a:avLst/>
              <a:gdLst/>
              <a:ahLst/>
              <a:cxnLst/>
              <a:rect l="l" t="t" r="r" b="b"/>
              <a:pathLst>
                <a:path w="109" h="3" extrusionOk="0">
                  <a:moveTo>
                    <a:pt x="54" y="0"/>
                  </a:moveTo>
                  <a:cubicBezTo>
                    <a:pt x="36" y="0"/>
                    <a:pt x="18" y="1"/>
                    <a:pt x="0" y="3"/>
                  </a:cubicBezTo>
                  <a:lnTo>
                    <a:pt x="109" y="3"/>
                  </a:lnTo>
                  <a:cubicBezTo>
                    <a:pt x="91" y="1"/>
                    <a:pt x="73" y="0"/>
                    <a:pt x="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6173;p76">
              <a:extLst>
                <a:ext uri="{FF2B5EF4-FFF2-40B4-BE49-F238E27FC236}">
                  <a16:creationId xmlns:a16="http://schemas.microsoft.com/office/drawing/2014/main" id="{CD272B3A-C074-864B-A6B2-1AFB00F34321}"/>
                </a:ext>
              </a:extLst>
            </p:cNvPr>
            <p:cNvSpPr/>
            <p:nvPr/>
          </p:nvSpPr>
          <p:spPr>
            <a:xfrm>
              <a:off x="2205204" y="1719959"/>
              <a:ext cx="625" cy="14"/>
            </a:xfrm>
            <a:custGeom>
              <a:avLst/>
              <a:gdLst/>
              <a:ahLst/>
              <a:cxnLst/>
              <a:rect l="l" t="t" r="r" b="b"/>
              <a:pathLst>
                <a:path w="46" h="1" extrusionOk="0">
                  <a:moveTo>
                    <a:pt x="25" y="0"/>
                  </a:moveTo>
                  <a:lnTo>
                    <a:pt x="46"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6174;p76">
              <a:extLst>
                <a:ext uri="{FF2B5EF4-FFF2-40B4-BE49-F238E27FC236}">
                  <a16:creationId xmlns:a16="http://schemas.microsoft.com/office/drawing/2014/main" id="{682F87DE-51DC-4A15-C0CA-DB69F4E22828}"/>
                </a:ext>
              </a:extLst>
            </p:cNvPr>
            <p:cNvSpPr/>
            <p:nvPr/>
          </p:nvSpPr>
          <p:spPr>
            <a:xfrm>
              <a:off x="2206725" y="1719715"/>
              <a:ext cx="720" cy="163"/>
            </a:xfrm>
            <a:custGeom>
              <a:avLst/>
              <a:gdLst/>
              <a:ahLst/>
              <a:cxnLst/>
              <a:rect l="l" t="t" r="r" b="b"/>
              <a:pathLst>
                <a:path w="53" h="12" extrusionOk="0">
                  <a:moveTo>
                    <a:pt x="53" y="1"/>
                  </a:moveTo>
                  <a:cubicBezTo>
                    <a:pt x="35" y="4"/>
                    <a:pt x="18" y="8"/>
                    <a:pt x="0" y="11"/>
                  </a:cubicBezTo>
                  <a:cubicBezTo>
                    <a:pt x="18" y="8"/>
                    <a:pt x="35" y="4"/>
                    <a:pt x="5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6175;p76">
              <a:extLst>
                <a:ext uri="{FF2B5EF4-FFF2-40B4-BE49-F238E27FC236}">
                  <a16:creationId xmlns:a16="http://schemas.microsoft.com/office/drawing/2014/main" id="{9B7ECF77-CCC5-BE0A-8A94-93DB619C5BFD}"/>
                </a:ext>
              </a:extLst>
            </p:cNvPr>
            <p:cNvSpPr/>
            <p:nvPr/>
          </p:nvSpPr>
          <p:spPr>
            <a:xfrm>
              <a:off x="2285094" y="1766163"/>
              <a:ext cx="11622" cy="5675"/>
            </a:xfrm>
            <a:custGeom>
              <a:avLst/>
              <a:gdLst/>
              <a:ahLst/>
              <a:cxnLst/>
              <a:rect l="l" t="t" r="r" b="b"/>
              <a:pathLst>
                <a:path w="856" h="418" extrusionOk="0">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6176;p76">
              <a:extLst>
                <a:ext uri="{FF2B5EF4-FFF2-40B4-BE49-F238E27FC236}">
                  <a16:creationId xmlns:a16="http://schemas.microsoft.com/office/drawing/2014/main" id="{8DF3B693-CADE-F1BE-1193-DF11B02E9CC1}"/>
                </a:ext>
              </a:extLst>
            </p:cNvPr>
            <p:cNvSpPr/>
            <p:nvPr/>
          </p:nvSpPr>
          <p:spPr>
            <a:xfrm>
              <a:off x="1868957" y="1453664"/>
              <a:ext cx="77052" cy="36456"/>
            </a:xfrm>
            <a:custGeom>
              <a:avLst/>
              <a:gdLst/>
              <a:ahLst/>
              <a:cxnLst/>
              <a:rect l="l" t="t" r="r" b="b"/>
              <a:pathLst>
                <a:path w="5675" h="2685" extrusionOk="0">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6177;p76">
              <a:extLst>
                <a:ext uri="{FF2B5EF4-FFF2-40B4-BE49-F238E27FC236}">
                  <a16:creationId xmlns:a16="http://schemas.microsoft.com/office/drawing/2014/main" id="{3148CBE9-33D2-0836-6E63-0DDDAAF24973}"/>
                </a:ext>
              </a:extLst>
            </p:cNvPr>
            <p:cNvSpPr/>
            <p:nvPr/>
          </p:nvSpPr>
          <p:spPr>
            <a:xfrm>
              <a:off x="1971712" y="1589955"/>
              <a:ext cx="30821" cy="28486"/>
            </a:xfrm>
            <a:custGeom>
              <a:avLst/>
              <a:gdLst/>
              <a:ahLst/>
              <a:cxnLst/>
              <a:rect l="l" t="t" r="r" b="b"/>
              <a:pathLst>
                <a:path w="2270" h="2098" extrusionOk="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6178;p76">
              <a:extLst>
                <a:ext uri="{FF2B5EF4-FFF2-40B4-BE49-F238E27FC236}">
                  <a16:creationId xmlns:a16="http://schemas.microsoft.com/office/drawing/2014/main" id="{6C24308F-46D7-9909-2966-47DE3FE5B945}"/>
                </a:ext>
              </a:extLst>
            </p:cNvPr>
            <p:cNvSpPr/>
            <p:nvPr/>
          </p:nvSpPr>
          <p:spPr>
            <a:xfrm>
              <a:off x="1984936" y="1583342"/>
              <a:ext cx="6422" cy="5010"/>
            </a:xfrm>
            <a:custGeom>
              <a:avLst/>
              <a:gdLst/>
              <a:ahLst/>
              <a:cxnLst/>
              <a:rect l="l" t="t" r="r" b="b"/>
              <a:pathLst>
                <a:path w="473" h="369" extrusionOk="0">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6179;p76">
              <a:extLst>
                <a:ext uri="{FF2B5EF4-FFF2-40B4-BE49-F238E27FC236}">
                  <a16:creationId xmlns:a16="http://schemas.microsoft.com/office/drawing/2014/main" id="{47CE9A74-CA70-E24C-55AD-C4E46752B8DC}"/>
                </a:ext>
              </a:extLst>
            </p:cNvPr>
            <p:cNvSpPr/>
            <p:nvPr/>
          </p:nvSpPr>
          <p:spPr>
            <a:xfrm>
              <a:off x="1999193" y="1543044"/>
              <a:ext cx="61805" cy="90508"/>
            </a:xfrm>
            <a:custGeom>
              <a:avLst/>
              <a:gdLst/>
              <a:ahLst/>
              <a:cxnLst/>
              <a:rect l="l" t="t" r="r" b="b"/>
              <a:pathLst>
                <a:path w="4552" h="6666" extrusionOk="0">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6180;p76">
              <a:extLst>
                <a:ext uri="{FF2B5EF4-FFF2-40B4-BE49-F238E27FC236}">
                  <a16:creationId xmlns:a16="http://schemas.microsoft.com/office/drawing/2014/main" id="{31D2772F-2551-62CE-7CFA-5593F74C0A9D}"/>
                </a:ext>
              </a:extLst>
            </p:cNvPr>
            <p:cNvSpPr/>
            <p:nvPr/>
          </p:nvSpPr>
          <p:spPr>
            <a:xfrm>
              <a:off x="1996287" y="1548177"/>
              <a:ext cx="3965" cy="4861"/>
            </a:xfrm>
            <a:custGeom>
              <a:avLst/>
              <a:gdLst/>
              <a:ahLst/>
              <a:cxnLst/>
              <a:rect l="l" t="t" r="r" b="b"/>
              <a:pathLst>
                <a:path w="292" h="358" extrusionOk="0">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6181;p76">
              <a:extLst>
                <a:ext uri="{FF2B5EF4-FFF2-40B4-BE49-F238E27FC236}">
                  <a16:creationId xmlns:a16="http://schemas.microsoft.com/office/drawing/2014/main" id="{8F27DECC-33A9-DA58-7846-97826B681762}"/>
                </a:ext>
              </a:extLst>
            </p:cNvPr>
            <p:cNvSpPr/>
            <p:nvPr/>
          </p:nvSpPr>
          <p:spPr>
            <a:xfrm>
              <a:off x="1989118" y="1581876"/>
              <a:ext cx="16646" cy="10848"/>
            </a:xfrm>
            <a:custGeom>
              <a:avLst/>
              <a:gdLst/>
              <a:ahLst/>
              <a:cxnLst/>
              <a:rect l="l" t="t" r="r" b="b"/>
              <a:pathLst>
                <a:path w="1226" h="799" extrusionOk="0">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6182;p76">
              <a:extLst>
                <a:ext uri="{FF2B5EF4-FFF2-40B4-BE49-F238E27FC236}">
                  <a16:creationId xmlns:a16="http://schemas.microsoft.com/office/drawing/2014/main" id="{176212CD-6044-9B49-1348-818D75C7D9BC}"/>
                </a:ext>
              </a:extLst>
            </p:cNvPr>
            <p:cNvSpPr/>
            <p:nvPr/>
          </p:nvSpPr>
          <p:spPr>
            <a:xfrm>
              <a:off x="2038310" y="1522800"/>
              <a:ext cx="2009" cy="5621"/>
            </a:xfrm>
            <a:custGeom>
              <a:avLst/>
              <a:gdLst/>
              <a:ahLst/>
              <a:cxnLst/>
              <a:rect l="l" t="t" r="r" b="b"/>
              <a:pathLst>
                <a:path w="148" h="414" extrusionOk="0">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6183;p76">
              <a:extLst>
                <a:ext uri="{FF2B5EF4-FFF2-40B4-BE49-F238E27FC236}">
                  <a16:creationId xmlns:a16="http://schemas.microsoft.com/office/drawing/2014/main" id="{02E707FC-7C41-3932-96BA-9A970AB8CE4B}"/>
                </a:ext>
              </a:extLst>
            </p:cNvPr>
            <p:cNvSpPr/>
            <p:nvPr/>
          </p:nvSpPr>
          <p:spPr>
            <a:xfrm>
              <a:off x="1993015" y="1584252"/>
              <a:ext cx="149" cy="543"/>
            </a:xfrm>
            <a:custGeom>
              <a:avLst/>
              <a:gdLst/>
              <a:ahLst/>
              <a:cxnLst/>
              <a:rect l="l" t="t" r="r" b="b"/>
              <a:pathLst>
                <a:path w="11" h="40" extrusionOk="0">
                  <a:moveTo>
                    <a:pt x="11" y="1"/>
                  </a:moveTo>
                  <a:cubicBezTo>
                    <a:pt x="7" y="11"/>
                    <a:pt x="4" y="25"/>
                    <a:pt x="0" y="39"/>
                  </a:cubicBezTo>
                  <a:cubicBezTo>
                    <a:pt x="7" y="25"/>
                    <a:pt x="11" y="11"/>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6184;p76">
              <a:extLst>
                <a:ext uri="{FF2B5EF4-FFF2-40B4-BE49-F238E27FC236}">
                  <a16:creationId xmlns:a16="http://schemas.microsoft.com/office/drawing/2014/main" id="{3A2258D4-F642-FFE9-D7ED-FDDED835EA9B}"/>
                </a:ext>
              </a:extLst>
            </p:cNvPr>
            <p:cNvSpPr/>
            <p:nvPr/>
          </p:nvSpPr>
          <p:spPr>
            <a:xfrm>
              <a:off x="1992105" y="1586533"/>
              <a:ext cx="258" cy="489"/>
            </a:xfrm>
            <a:custGeom>
              <a:avLst/>
              <a:gdLst/>
              <a:ahLst/>
              <a:cxnLst/>
              <a:rect l="l" t="t" r="r" b="b"/>
              <a:pathLst>
                <a:path w="19" h="36" extrusionOk="0">
                  <a:moveTo>
                    <a:pt x="1" y="36"/>
                  </a:moveTo>
                  <a:cubicBezTo>
                    <a:pt x="8" y="22"/>
                    <a:pt x="11" y="11"/>
                    <a:pt x="18" y="1"/>
                  </a:cubicBezTo>
                  <a:cubicBezTo>
                    <a:pt x="11" y="11"/>
                    <a:pt x="8" y="22"/>
                    <a:pt x="1"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6185;p76">
              <a:extLst>
                <a:ext uri="{FF2B5EF4-FFF2-40B4-BE49-F238E27FC236}">
                  <a16:creationId xmlns:a16="http://schemas.microsoft.com/office/drawing/2014/main" id="{F84A5636-803C-BCA9-5C2D-F64FB9B7918D}"/>
                </a:ext>
              </a:extLst>
            </p:cNvPr>
            <p:cNvSpPr/>
            <p:nvPr/>
          </p:nvSpPr>
          <p:spPr>
            <a:xfrm>
              <a:off x="1992866" y="1584782"/>
              <a:ext cx="163" cy="489"/>
            </a:xfrm>
            <a:custGeom>
              <a:avLst/>
              <a:gdLst/>
              <a:ahLst/>
              <a:cxnLst/>
              <a:rect l="l" t="t" r="r" b="b"/>
              <a:pathLst>
                <a:path w="12" h="36" extrusionOk="0">
                  <a:moveTo>
                    <a:pt x="11" y="0"/>
                  </a:moveTo>
                  <a:cubicBezTo>
                    <a:pt x="8" y="11"/>
                    <a:pt x="4" y="25"/>
                    <a:pt x="1" y="35"/>
                  </a:cubicBezTo>
                  <a:cubicBezTo>
                    <a:pt x="4" y="25"/>
                    <a:pt x="11" y="1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6186;p76">
              <a:extLst>
                <a:ext uri="{FF2B5EF4-FFF2-40B4-BE49-F238E27FC236}">
                  <a16:creationId xmlns:a16="http://schemas.microsoft.com/office/drawing/2014/main" id="{077BAC42-961F-5846-DF1E-5FDDFEFE712A}"/>
                </a:ext>
              </a:extLst>
            </p:cNvPr>
            <p:cNvSpPr/>
            <p:nvPr/>
          </p:nvSpPr>
          <p:spPr>
            <a:xfrm>
              <a:off x="1991820" y="1587063"/>
              <a:ext cx="299" cy="434"/>
            </a:xfrm>
            <a:custGeom>
              <a:avLst/>
              <a:gdLst/>
              <a:ahLst/>
              <a:cxnLst/>
              <a:rect l="l" t="t" r="r" b="b"/>
              <a:pathLst>
                <a:path w="22" h="32" extrusionOk="0">
                  <a:moveTo>
                    <a:pt x="22" y="0"/>
                  </a:moveTo>
                  <a:cubicBezTo>
                    <a:pt x="11" y="11"/>
                    <a:pt x="4" y="21"/>
                    <a:pt x="1" y="32"/>
                  </a:cubicBezTo>
                  <a:cubicBezTo>
                    <a:pt x="8" y="21"/>
                    <a:pt x="15" y="11"/>
                    <a:pt x="2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6187;p76">
              <a:extLst>
                <a:ext uri="{FF2B5EF4-FFF2-40B4-BE49-F238E27FC236}">
                  <a16:creationId xmlns:a16="http://schemas.microsoft.com/office/drawing/2014/main" id="{F6AEFD9A-1FB9-84DC-855C-9E21AD2F0CD2}"/>
                </a:ext>
              </a:extLst>
            </p:cNvPr>
            <p:cNvSpPr/>
            <p:nvPr/>
          </p:nvSpPr>
          <p:spPr>
            <a:xfrm>
              <a:off x="1992390" y="1585963"/>
              <a:ext cx="258" cy="489"/>
            </a:xfrm>
            <a:custGeom>
              <a:avLst/>
              <a:gdLst/>
              <a:ahLst/>
              <a:cxnLst/>
              <a:rect l="l" t="t" r="r" b="b"/>
              <a:pathLst>
                <a:path w="19" h="36" extrusionOk="0">
                  <a:moveTo>
                    <a:pt x="18" y="1"/>
                  </a:moveTo>
                  <a:cubicBezTo>
                    <a:pt x="11" y="11"/>
                    <a:pt x="4" y="25"/>
                    <a:pt x="1" y="36"/>
                  </a:cubicBezTo>
                  <a:cubicBezTo>
                    <a:pt x="8" y="25"/>
                    <a:pt x="11" y="1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6188;p76">
              <a:extLst>
                <a:ext uri="{FF2B5EF4-FFF2-40B4-BE49-F238E27FC236}">
                  <a16:creationId xmlns:a16="http://schemas.microsoft.com/office/drawing/2014/main" id="{FC38C8BB-403E-AD73-17AF-2C66ECE92251}"/>
                </a:ext>
              </a:extLst>
            </p:cNvPr>
            <p:cNvSpPr/>
            <p:nvPr/>
          </p:nvSpPr>
          <p:spPr>
            <a:xfrm>
              <a:off x="1992635" y="1585352"/>
              <a:ext cx="204" cy="530"/>
            </a:xfrm>
            <a:custGeom>
              <a:avLst/>
              <a:gdLst/>
              <a:ahLst/>
              <a:cxnLst/>
              <a:rect l="l" t="t" r="r" b="b"/>
              <a:pathLst>
                <a:path w="15" h="39" extrusionOk="0">
                  <a:moveTo>
                    <a:pt x="0" y="39"/>
                  </a:moveTo>
                  <a:cubicBezTo>
                    <a:pt x="7" y="25"/>
                    <a:pt x="11" y="14"/>
                    <a:pt x="14" y="0"/>
                  </a:cubicBezTo>
                  <a:cubicBezTo>
                    <a:pt x="11" y="14"/>
                    <a:pt x="7"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6189;p76">
              <a:extLst>
                <a:ext uri="{FF2B5EF4-FFF2-40B4-BE49-F238E27FC236}">
                  <a16:creationId xmlns:a16="http://schemas.microsoft.com/office/drawing/2014/main" id="{1E76A854-2AFE-EC2E-8133-CCD3CCB32AD6}"/>
                </a:ext>
              </a:extLst>
            </p:cNvPr>
            <p:cNvSpPr/>
            <p:nvPr/>
          </p:nvSpPr>
          <p:spPr>
            <a:xfrm>
              <a:off x="1998432" y="1591000"/>
              <a:ext cx="434" cy="489"/>
            </a:xfrm>
            <a:custGeom>
              <a:avLst/>
              <a:gdLst/>
              <a:ahLst/>
              <a:cxnLst/>
              <a:rect l="l" t="t" r="r" b="b"/>
              <a:pathLst>
                <a:path w="32" h="36" extrusionOk="0">
                  <a:moveTo>
                    <a:pt x="0" y="1"/>
                  </a:moveTo>
                  <a:lnTo>
                    <a:pt x="0" y="1"/>
                  </a:lnTo>
                  <a:cubicBezTo>
                    <a:pt x="11" y="11"/>
                    <a:pt x="18" y="25"/>
                    <a:pt x="32" y="36"/>
                  </a:cubicBezTo>
                  <a:cubicBezTo>
                    <a:pt x="21" y="25"/>
                    <a:pt x="11"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6190;p76">
              <a:extLst>
                <a:ext uri="{FF2B5EF4-FFF2-40B4-BE49-F238E27FC236}">
                  <a16:creationId xmlns:a16="http://schemas.microsoft.com/office/drawing/2014/main" id="{C1EBA8EF-C502-0297-A0A8-FD2085C51EC4}"/>
                </a:ext>
              </a:extLst>
            </p:cNvPr>
            <p:cNvSpPr/>
            <p:nvPr/>
          </p:nvSpPr>
          <p:spPr>
            <a:xfrm>
              <a:off x="1999478" y="1592046"/>
              <a:ext cx="530" cy="489"/>
            </a:xfrm>
            <a:custGeom>
              <a:avLst/>
              <a:gdLst/>
              <a:ahLst/>
              <a:cxnLst/>
              <a:rect l="l" t="t" r="r" b="b"/>
              <a:pathLst>
                <a:path w="39" h="36" extrusionOk="0">
                  <a:moveTo>
                    <a:pt x="39" y="36"/>
                  </a:moveTo>
                  <a:lnTo>
                    <a:pt x="39" y="36"/>
                  </a:lnTo>
                  <a:cubicBezTo>
                    <a:pt x="25" y="25"/>
                    <a:pt x="11" y="15"/>
                    <a:pt x="0" y="1"/>
                  </a:cubicBezTo>
                  <a:cubicBezTo>
                    <a:pt x="11" y="15"/>
                    <a:pt x="25" y="25"/>
                    <a:pt x="39"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6191;p76">
              <a:extLst>
                <a:ext uri="{FF2B5EF4-FFF2-40B4-BE49-F238E27FC236}">
                  <a16:creationId xmlns:a16="http://schemas.microsoft.com/office/drawing/2014/main" id="{4FB3BF1A-955D-ED08-AD76-FBD504BF1B72}"/>
                </a:ext>
              </a:extLst>
            </p:cNvPr>
            <p:cNvSpPr/>
            <p:nvPr/>
          </p:nvSpPr>
          <p:spPr>
            <a:xfrm>
              <a:off x="1990965" y="1588013"/>
              <a:ext cx="394" cy="339"/>
            </a:xfrm>
            <a:custGeom>
              <a:avLst/>
              <a:gdLst/>
              <a:ahLst/>
              <a:cxnLst/>
              <a:rect l="l" t="t" r="r" b="b"/>
              <a:pathLst>
                <a:path w="29" h="25" extrusionOk="0">
                  <a:moveTo>
                    <a:pt x="1" y="25"/>
                  </a:moveTo>
                  <a:cubicBezTo>
                    <a:pt x="11" y="18"/>
                    <a:pt x="18" y="7"/>
                    <a:pt x="29" y="0"/>
                  </a:cubicBezTo>
                  <a:cubicBezTo>
                    <a:pt x="18" y="7"/>
                    <a:pt x="11"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6192;p76">
              <a:extLst>
                <a:ext uri="{FF2B5EF4-FFF2-40B4-BE49-F238E27FC236}">
                  <a16:creationId xmlns:a16="http://schemas.microsoft.com/office/drawing/2014/main" id="{89172A8A-7AF9-A3E0-D029-1C3C35E18B6D}"/>
                </a:ext>
              </a:extLst>
            </p:cNvPr>
            <p:cNvSpPr/>
            <p:nvPr/>
          </p:nvSpPr>
          <p:spPr>
            <a:xfrm>
              <a:off x="1998948" y="1591570"/>
              <a:ext cx="394" cy="394"/>
            </a:xfrm>
            <a:custGeom>
              <a:avLst/>
              <a:gdLst/>
              <a:ahLst/>
              <a:cxnLst/>
              <a:rect l="l" t="t" r="r" b="b"/>
              <a:pathLst>
                <a:path w="29" h="29" extrusionOk="0">
                  <a:moveTo>
                    <a:pt x="29"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6193;p76">
              <a:extLst>
                <a:ext uri="{FF2B5EF4-FFF2-40B4-BE49-F238E27FC236}">
                  <a16:creationId xmlns:a16="http://schemas.microsoft.com/office/drawing/2014/main" id="{41E3F2BB-780D-D4A9-CB47-8F61AD6F7C1D}"/>
                </a:ext>
              </a:extLst>
            </p:cNvPr>
            <p:cNvSpPr/>
            <p:nvPr/>
          </p:nvSpPr>
          <p:spPr>
            <a:xfrm>
              <a:off x="1991399" y="1587579"/>
              <a:ext cx="339" cy="394"/>
            </a:xfrm>
            <a:custGeom>
              <a:avLst/>
              <a:gdLst/>
              <a:ahLst/>
              <a:cxnLst/>
              <a:rect l="l" t="t" r="r" b="b"/>
              <a:pathLst>
                <a:path w="25" h="29" extrusionOk="0">
                  <a:moveTo>
                    <a:pt x="25" y="1"/>
                  </a:moveTo>
                  <a:cubicBezTo>
                    <a:pt x="18" y="11"/>
                    <a:pt x="11" y="18"/>
                    <a:pt x="0" y="29"/>
                  </a:cubicBezTo>
                  <a:cubicBezTo>
                    <a:pt x="11" y="18"/>
                    <a:pt x="18" y="11"/>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6194;p76">
              <a:extLst>
                <a:ext uri="{FF2B5EF4-FFF2-40B4-BE49-F238E27FC236}">
                  <a16:creationId xmlns:a16="http://schemas.microsoft.com/office/drawing/2014/main" id="{DF3319A6-A44C-6D7D-057C-39A9B5B7B0EC}"/>
                </a:ext>
              </a:extLst>
            </p:cNvPr>
            <p:cNvSpPr/>
            <p:nvPr/>
          </p:nvSpPr>
          <p:spPr>
            <a:xfrm>
              <a:off x="2108940" y="1555794"/>
              <a:ext cx="19932" cy="28906"/>
            </a:xfrm>
            <a:custGeom>
              <a:avLst/>
              <a:gdLst/>
              <a:ahLst/>
              <a:cxnLst/>
              <a:rect l="l" t="t" r="r" b="b"/>
              <a:pathLst>
                <a:path w="1468" h="2129" extrusionOk="0">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6195;p76">
              <a:extLst>
                <a:ext uri="{FF2B5EF4-FFF2-40B4-BE49-F238E27FC236}">
                  <a16:creationId xmlns:a16="http://schemas.microsoft.com/office/drawing/2014/main" id="{A79DEBF9-8C38-CCDC-687C-63B6FFB6AC08}"/>
                </a:ext>
              </a:extLst>
            </p:cNvPr>
            <p:cNvSpPr/>
            <p:nvPr/>
          </p:nvSpPr>
          <p:spPr>
            <a:xfrm>
              <a:off x="2132850" y="1574558"/>
              <a:ext cx="8948" cy="12288"/>
            </a:xfrm>
            <a:custGeom>
              <a:avLst/>
              <a:gdLst/>
              <a:ahLst/>
              <a:cxnLst/>
              <a:rect l="l" t="t" r="r" b="b"/>
              <a:pathLst>
                <a:path w="659" h="905" extrusionOk="0">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6196;p76">
              <a:extLst>
                <a:ext uri="{FF2B5EF4-FFF2-40B4-BE49-F238E27FC236}">
                  <a16:creationId xmlns:a16="http://schemas.microsoft.com/office/drawing/2014/main" id="{EE9EE769-77E0-04D1-6986-573DC42D13CE}"/>
                </a:ext>
              </a:extLst>
            </p:cNvPr>
            <p:cNvSpPr/>
            <p:nvPr/>
          </p:nvSpPr>
          <p:spPr>
            <a:xfrm>
              <a:off x="2116217" y="1584537"/>
              <a:ext cx="244" cy="14"/>
            </a:xfrm>
            <a:custGeom>
              <a:avLst/>
              <a:gdLst/>
              <a:ahLst/>
              <a:cxnLst/>
              <a:rect l="l" t="t" r="r" b="b"/>
              <a:pathLst>
                <a:path w="18"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6197;p76">
              <a:extLst>
                <a:ext uri="{FF2B5EF4-FFF2-40B4-BE49-F238E27FC236}">
                  <a16:creationId xmlns:a16="http://schemas.microsoft.com/office/drawing/2014/main" id="{D6860B67-7827-91EB-1977-AD472A3E1D8E}"/>
                </a:ext>
              </a:extLst>
            </p:cNvPr>
            <p:cNvSpPr/>
            <p:nvPr/>
          </p:nvSpPr>
          <p:spPr>
            <a:xfrm>
              <a:off x="2117168"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6198;p76">
              <a:extLst>
                <a:ext uri="{FF2B5EF4-FFF2-40B4-BE49-F238E27FC236}">
                  <a16:creationId xmlns:a16="http://schemas.microsoft.com/office/drawing/2014/main" id="{DDEB9CC5-56BE-D1E8-6986-201C3428C255}"/>
                </a:ext>
              </a:extLst>
            </p:cNvPr>
            <p:cNvSpPr/>
            <p:nvPr/>
          </p:nvSpPr>
          <p:spPr>
            <a:xfrm>
              <a:off x="2115267" y="1584496"/>
              <a:ext cx="244" cy="14"/>
            </a:xfrm>
            <a:custGeom>
              <a:avLst/>
              <a:gdLst/>
              <a:ahLst/>
              <a:cxnLst/>
              <a:rect l="l" t="t" r="r" b="b"/>
              <a:pathLst>
                <a:path w="18" h="1" extrusionOk="0">
                  <a:moveTo>
                    <a:pt x="1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6199;p76">
              <a:extLst>
                <a:ext uri="{FF2B5EF4-FFF2-40B4-BE49-F238E27FC236}">
                  <a16:creationId xmlns:a16="http://schemas.microsoft.com/office/drawing/2014/main" id="{E4548DD4-CAB8-F9A5-8356-34DA850769DB}"/>
                </a:ext>
              </a:extLst>
            </p:cNvPr>
            <p:cNvSpPr/>
            <p:nvPr/>
          </p:nvSpPr>
          <p:spPr>
            <a:xfrm>
              <a:off x="2115742" y="1584537"/>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6200;p76">
              <a:extLst>
                <a:ext uri="{FF2B5EF4-FFF2-40B4-BE49-F238E27FC236}">
                  <a16:creationId xmlns:a16="http://schemas.microsoft.com/office/drawing/2014/main" id="{1758C3FE-7BA5-6AAC-4A98-90118F6464F8}"/>
                </a:ext>
              </a:extLst>
            </p:cNvPr>
            <p:cNvSpPr/>
            <p:nvPr/>
          </p:nvSpPr>
          <p:spPr>
            <a:xfrm>
              <a:off x="2114357" y="1584442"/>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6201;p76">
              <a:extLst>
                <a:ext uri="{FF2B5EF4-FFF2-40B4-BE49-F238E27FC236}">
                  <a16:creationId xmlns:a16="http://schemas.microsoft.com/office/drawing/2014/main" id="{A2841004-46AB-C1B5-E74E-2932EF82E2A3}"/>
                </a:ext>
              </a:extLst>
            </p:cNvPr>
            <p:cNvSpPr/>
            <p:nvPr/>
          </p:nvSpPr>
          <p:spPr>
            <a:xfrm>
              <a:off x="2115022" y="158449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6202;p76">
              <a:extLst>
                <a:ext uri="{FF2B5EF4-FFF2-40B4-BE49-F238E27FC236}">
                  <a16:creationId xmlns:a16="http://schemas.microsoft.com/office/drawing/2014/main" id="{C9D54638-CB39-7F43-7FBA-D23A7AEEAA1E}"/>
                </a:ext>
              </a:extLst>
            </p:cNvPr>
            <p:cNvSpPr/>
            <p:nvPr/>
          </p:nvSpPr>
          <p:spPr>
            <a:xfrm>
              <a:off x="2117643" y="1584687"/>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6203;p76">
              <a:extLst>
                <a:ext uri="{FF2B5EF4-FFF2-40B4-BE49-F238E27FC236}">
                  <a16:creationId xmlns:a16="http://schemas.microsoft.com/office/drawing/2014/main" id="{EF5C210B-683E-2D17-98B1-9D00281BFD14}"/>
                </a:ext>
              </a:extLst>
            </p:cNvPr>
            <p:cNvSpPr/>
            <p:nvPr/>
          </p:nvSpPr>
          <p:spPr>
            <a:xfrm>
              <a:off x="2120263"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6204;p76">
              <a:extLst>
                <a:ext uri="{FF2B5EF4-FFF2-40B4-BE49-F238E27FC236}">
                  <a16:creationId xmlns:a16="http://schemas.microsoft.com/office/drawing/2014/main" id="{7889AE3E-304C-9817-FAD5-EDF7CD9D981F}"/>
                </a:ext>
              </a:extLst>
            </p:cNvPr>
            <p:cNvSpPr/>
            <p:nvPr/>
          </p:nvSpPr>
          <p:spPr>
            <a:xfrm>
              <a:off x="2120874"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6205;p76">
              <a:extLst>
                <a:ext uri="{FF2B5EF4-FFF2-40B4-BE49-F238E27FC236}">
                  <a16:creationId xmlns:a16="http://schemas.microsoft.com/office/drawing/2014/main" id="{1DCF0764-0EDB-935A-6221-C0ED9729CF77}"/>
                </a:ext>
              </a:extLst>
            </p:cNvPr>
            <p:cNvSpPr/>
            <p:nvPr/>
          </p:nvSpPr>
          <p:spPr>
            <a:xfrm>
              <a:off x="2120399" y="158516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6206;p76">
              <a:extLst>
                <a:ext uri="{FF2B5EF4-FFF2-40B4-BE49-F238E27FC236}">
                  <a16:creationId xmlns:a16="http://schemas.microsoft.com/office/drawing/2014/main" id="{C19BC62C-8BA4-B379-A93F-266615AF1988}"/>
                </a:ext>
              </a:extLst>
            </p:cNvPr>
            <p:cNvSpPr/>
            <p:nvPr/>
          </p:nvSpPr>
          <p:spPr>
            <a:xfrm>
              <a:off x="2118118" y="1584727"/>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6207;p76">
              <a:extLst>
                <a:ext uri="{FF2B5EF4-FFF2-40B4-BE49-F238E27FC236}">
                  <a16:creationId xmlns:a16="http://schemas.microsoft.com/office/drawing/2014/main" id="{035A8B1E-7602-DE8B-C532-11067C030783}"/>
                </a:ext>
              </a:extLst>
            </p:cNvPr>
            <p:cNvSpPr/>
            <p:nvPr/>
          </p:nvSpPr>
          <p:spPr>
            <a:xfrm>
              <a:off x="2118553" y="1584782"/>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6208;p76">
              <a:extLst>
                <a:ext uri="{FF2B5EF4-FFF2-40B4-BE49-F238E27FC236}">
                  <a16:creationId xmlns:a16="http://schemas.microsoft.com/office/drawing/2014/main" id="{5256B3FC-A4A5-E472-0063-51BA5F62F5D0}"/>
                </a:ext>
              </a:extLst>
            </p:cNvPr>
            <p:cNvSpPr/>
            <p:nvPr/>
          </p:nvSpPr>
          <p:spPr>
            <a:xfrm>
              <a:off x="2118973" y="1584877"/>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6209;p76">
              <a:extLst>
                <a:ext uri="{FF2B5EF4-FFF2-40B4-BE49-F238E27FC236}">
                  <a16:creationId xmlns:a16="http://schemas.microsoft.com/office/drawing/2014/main" id="{B19D4B59-5278-A59C-D9D6-A3D7E428ABD7}"/>
                </a:ext>
              </a:extLst>
            </p:cNvPr>
            <p:cNvSpPr/>
            <p:nvPr/>
          </p:nvSpPr>
          <p:spPr>
            <a:xfrm>
              <a:off x="2119408" y="1584917"/>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6210;p76">
              <a:extLst>
                <a:ext uri="{FF2B5EF4-FFF2-40B4-BE49-F238E27FC236}">
                  <a16:creationId xmlns:a16="http://schemas.microsoft.com/office/drawing/2014/main" id="{AE454BB3-4CFA-14A7-B69D-E59C86C3E5E7}"/>
                </a:ext>
              </a:extLst>
            </p:cNvPr>
            <p:cNvSpPr/>
            <p:nvPr/>
          </p:nvSpPr>
          <p:spPr>
            <a:xfrm>
              <a:off x="2116692" y="1584632"/>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6211;p76">
              <a:extLst>
                <a:ext uri="{FF2B5EF4-FFF2-40B4-BE49-F238E27FC236}">
                  <a16:creationId xmlns:a16="http://schemas.microsoft.com/office/drawing/2014/main" id="{8C928289-077A-92D6-D113-972146136CD7}"/>
                </a:ext>
              </a:extLst>
            </p:cNvPr>
            <p:cNvSpPr/>
            <p:nvPr/>
          </p:nvSpPr>
          <p:spPr>
            <a:xfrm>
              <a:off x="2119734" y="1585012"/>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6212;p76">
              <a:extLst>
                <a:ext uri="{FF2B5EF4-FFF2-40B4-BE49-F238E27FC236}">
                  <a16:creationId xmlns:a16="http://schemas.microsoft.com/office/drawing/2014/main" id="{D5B171A6-032E-B9BF-9753-14999DF382D0}"/>
                </a:ext>
              </a:extLst>
            </p:cNvPr>
            <p:cNvSpPr/>
            <p:nvPr/>
          </p:nvSpPr>
          <p:spPr>
            <a:xfrm>
              <a:off x="2113936" y="158444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6213;p76">
              <a:extLst>
                <a:ext uri="{FF2B5EF4-FFF2-40B4-BE49-F238E27FC236}">
                  <a16:creationId xmlns:a16="http://schemas.microsoft.com/office/drawing/2014/main" id="{E1CD2E2C-E0EF-5155-BEE8-CCE0AA6CF2F6}"/>
                </a:ext>
              </a:extLst>
            </p:cNvPr>
            <p:cNvSpPr/>
            <p:nvPr/>
          </p:nvSpPr>
          <p:spPr>
            <a:xfrm>
              <a:off x="2120644" y="158516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6214;p76">
              <a:extLst>
                <a:ext uri="{FF2B5EF4-FFF2-40B4-BE49-F238E27FC236}">
                  <a16:creationId xmlns:a16="http://schemas.microsoft.com/office/drawing/2014/main" id="{C317DAD3-BC20-630E-0670-822662E3A504}"/>
                </a:ext>
              </a:extLst>
            </p:cNvPr>
            <p:cNvSpPr/>
            <p:nvPr/>
          </p:nvSpPr>
          <p:spPr>
            <a:xfrm>
              <a:off x="2182285" y="1554259"/>
              <a:ext cx="4766" cy="7617"/>
            </a:xfrm>
            <a:custGeom>
              <a:avLst/>
              <a:gdLst/>
              <a:ahLst/>
              <a:cxnLst/>
              <a:rect l="l" t="t" r="r" b="b"/>
              <a:pathLst>
                <a:path w="351" h="561" extrusionOk="0">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6215;p76">
              <a:extLst>
                <a:ext uri="{FF2B5EF4-FFF2-40B4-BE49-F238E27FC236}">
                  <a16:creationId xmlns:a16="http://schemas.microsoft.com/office/drawing/2014/main" id="{FF9242F5-9C83-1C18-41A8-D9618F124595}"/>
                </a:ext>
              </a:extLst>
            </p:cNvPr>
            <p:cNvSpPr/>
            <p:nvPr/>
          </p:nvSpPr>
          <p:spPr>
            <a:xfrm>
              <a:off x="2133094" y="1420616"/>
              <a:ext cx="90752" cy="158463"/>
            </a:xfrm>
            <a:custGeom>
              <a:avLst/>
              <a:gdLst/>
              <a:ahLst/>
              <a:cxnLst/>
              <a:rect l="l" t="t" r="r" b="b"/>
              <a:pathLst>
                <a:path w="6684" h="11671" extrusionOk="0">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6216;p76">
              <a:extLst>
                <a:ext uri="{FF2B5EF4-FFF2-40B4-BE49-F238E27FC236}">
                  <a16:creationId xmlns:a16="http://schemas.microsoft.com/office/drawing/2014/main" id="{A350B70F-10F6-0C63-C974-BBF80C9A685D}"/>
                </a:ext>
              </a:extLst>
            </p:cNvPr>
            <p:cNvSpPr/>
            <p:nvPr/>
          </p:nvSpPr>
          <p:spPr>
            <a:xfrm>
              <a:off x="2223833" y="14593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6217;p76">
              <a:extLst>
                <a:ext uri="{FF2B5EF4-FFF2-40B4-BE49-F238E27FC236}">
                  <a16:creationId xmlns:a16="http://schemas.microsoft.com/office/drawing/2014/main" id="{78B8B2D1-D9CD-E22B-C777-AA2B9E758E69}"/>
                </a:ext>
              </a:extLst>
            </p:cNvPr>
            <p:cNvSpPr/>
            <p:nvPr/>
          </p:nvSpPr>
          <p:spPr>
            <a:xfrm>
              <a:off x="2221022" y="1454248"/>
              <a:ext cx="109" cy="204"/>
            </a:xfrm>
            <a:custGeom>
              <a:avLst/>
              <a:gdLst/>
              <a:ahLst/>
              <a:cxnLst/>
              <a:rect l="l" t="t" r="r" b="b"/>
              <a:pathLst>
                <a:path w="8" h="15" extrusionOk="0">
                  <a:moveTo>
                    <a:pt x="1" y="1"/>
                  </a:moveTo>
                  <a:cubicBezTo>
                    <a:pt x="1" y="4"/>
                    <a:pt x="4" y="11"/>
                    <a:pt x="8" y="15"/>
                  </a:cubicBezTo>
                  <a:cubicBezTo>
                    <a:pt x="4" y="11"/>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6218;p76">
              <a:extLst>
                <a:ext uri="{FF2B5EF4-FFF2-40B4-BE49-F238E27FC236}">
                  <a16:creationId xmlns:a16="http://schemas.microsoft.com/office/drawing/2014/main" id="{96EA1AD7-E2ED-BEB8-C3D0-1D83B882537A}"/>
                </a:ext>
              </a:extLst>
            </p:cNvPr>
            <p:cNvSpPr/>
            <p:nvPr/>
          </p:nvSpPr>
          <p:spPr>
            <a:xfrm>
              <a:off x="2221782" y="1455673"/>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6219;p76">
              <a:extLst>
                <a:ext uri="{FF2B5EF4-FFF2-40B4-BE49-F238E27FC236}">
                  <a16:creationId xmlns:a16="http://schemas.microsoft.com/office/drawing/2014/main" id="{FB368EB9-90C9-460F-3212-C25E03047D83}"/>
                </a:ext>
              </a:extLst>
            </p:cNvPr>
            <p:cNvSpPr/>
            <p:nvPr/>
          </p:nvSpPr>
          <p:spPr>
            <a:xfrm>
              <a:off x="2221552" y="1455347"/>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6220;p76">
              <a:extLst>
                <a:ext uri="{FF2B5EF4-FFF2-40B4-BE49-F238E27FC236}">
                  <a16:creationId xmlns:a16="http://schemas.microsoft.com/office/drawing/2014/main" id="{937BBED7-67AC-A57B-A1B9-3D78263A6FAA}"/>
                </a:ext>
              </a:extLst>
            </p:cNvPr>
            <p:cNvSpPr/>
            <p:nvPr/>
          </p:nvSpPr>
          <p:spPr>
            <a:xfrm>
              <a:off x="2221171" y="1454587"/>
              <a:ext cx="109" cy="244"/>
            </a:xfrm>
            <a:custGeom>
              <a:avLst/>
              <a:gdLst/>
              <a:ahLst/>
              <a:cxnLst/>
              <a:rect l="l" t="t" r="r" b="b"/>
              <a:pathLst>
                <a:path w="8" h="18" extrusionOk="0">
                  <a:moveTo>
                    <a:pt x="0" y="0"/>
                  </a:moveTo>
                  <a:cubicBezTo>
                    <a:pt x="4" y="7"/>
                    <a:pt x="7" y="14"/>
                    <a:pt x="7" y="18"/>
                  </a:cubicBezTo>
                  <a:cubicBezTo>
                    <a:pt x="7"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6221;p76">
              <a:extLst>
                <a:ext uri="{FF2B5EF4-FFF2-40B4-BE49-F238E27FC236}">
                  <a16:creationId xmlns:a16="http://schemas.microsoft.com/office/drawing/2014/main" id="{FC6DE1AE-FB86-0C18-6B43-A935CAB6C1ED}"/>
                </a:ext>
              </a:extLst>
            </p:cNvPr>
            <p:cNvSpPr/>
            <p:nvPr/>
          </p:nvSpPr>
          <p:spPr>
            <a:xfrm>
              <a:off x="2223737" y="1458864"/>
              <a:ext cx="109" cy="339"/>
            </a:xfrm>
            <a:custGeom>
              <a:avLst/>
              <a:gdLst/>
              <a:ahLst/>
              <a:cxnLst/>
              <a:rect l="l" t="t" r="r" b="b"/>
              <a:pathLst>
                <a:path w="8" h="25" extrusionOk="0">
                  <a:moveTo>
                    <a:pt x="0" y="0"/>
                  </a:moveTo>
                  <a:cubicBezTo>
                    <a:pt x="0" y="7"/>
                    <a:pt x="4" y="14"/>
                    <a:pt x="7" y="25"/>
                  </a:cubicBezTo>
                  <a:cubicBezTo>
                    <a:pt x="4" y="14"/>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6222;p76">
              <a:extLst>
                <a:ext uri="{FF2B5EF4-FFF2-40B4-BE49-F238E27FC236}">
                  <a16:creationId xmlns:a16="http://schemas.microsoft.com/office/drawing/2014/main" id="{6A074A83-C3BB-052E-1123-F036973643F1}"/>
                </a:ext>
              </a:extLst>
            </p:cNvPr>
            <p:cNvSpPr/>
            <p:nvPr/>
          </p:nvSpPr>
          <p:spPr>
            <a:xfrm>
              <a:off x="2221361" y="1454967"/>
              <a:ext cx="149" cy="244"/>
            </a:xfrm>
            <a:custGeom>
              <a:avLst/>
              <a:gdLst/>
              <a:ahLst/>
              <a:cxnLst/>
              <a:rect l="l" t="t" r="r" b="b"/>
              <a:pathLst>
                <a:path w="11" h="18" extrusionOk="0">
                  <a:moveTo>
                    <a:pt x="0" y="0"/>
                  </a:moveTo>
                  <a:lnTo>
                    <a:pt x="1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6223;p76">
              <a:extLst>
                <a:ext uri="{FF2B5EF4-FFF2-40B4-BE49-F238E27FC236}">
                  <a16:creationId xmlns:a16="http://schemas.microsoft.com/office/drawing/2014/main" id="{DB89FAB5-F17A-B82C-24A3-1B952F6A4B96}"/>
                </a:ext>
              </a:extLst>
            </p:cNvPr>
            <p:cNvSpPr/>
            <p:nvPr/>
          </p:nvSpPr>
          <p:spPr>
            <a:xfrm>
              <a:off x="2223642" y="1458429"/>
              <a:ext cx="109" cy="258"/>
            </a:xfrm>
            <a:custGeom>
              <a:avLst/>
              <a:gdLst/>
              <a:ahLst/>
              <a:cxnLst/>
              <a:rect l="l" t="t" r="r" b="b"/>
              <a:pathLst>
                <a:path w="8" h="19" extrusionOk="0">
                  <a:moveTo>
                    <a:pt x="0" y="1"/>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6224;p76">
              <a:extLst>
                <a:ext uri="{FF2B5EF4-FFF2-40B4-BE49-F238E27FC236}">
                  <a16:creationId xmlns:a16="http://schemas.microsoft.com/office/drawing/2014/main" id="{830E5D4F-1F1E-D010-1122-43EAF4D98F1B}"/>
                </a:ext>
              </a:extLst>
            </p:cNvPr>
            <p:cNvSpPr/>
            <p:nvPr/>
          </p:nvSpPr>
          <p:spPr>
            <a:xfrm>
              <a:off x="2222692" y="1456868"/>
              <a:ext cx="204" cy="204"/>
            </a:xfrm>
            <a:custGeom>
              <a:avLst/>
              <a:gdLst/>
              <a:ahLst/>
              <a:cxnLst/>
              <a:rect l="l" t="t" r="r" b="b"/>
              <a:pathLst>
                <a:path w="15" h="15" extrusionOk="0">
                  <a:moveTo>
                    <a:pt x="0" y="0"/>
                  </a:moveTo>
                  <a:lnTo>
                    <a:pt x="14"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6225;p76">
              <a:extLst>
                <a:ext uri="{FF2B5EF4-FFF2-40B4-BE49-F238E27FC236}">
                  <a16:creationId xmlns:a16="http://schemas.microsoft.com/office/drawing/2014/main" id="{76D0C9DC-3B78-CAD3-729E-7FC4CDF1E582}"/>
                </a:ext>
              </a:extLst>
            </p:cNvPr>
            <p:cNvSpPr/>
            <p:nvPr/>
          </p:nvSpPr>
          <p:spPr>
            <a:xfrm>
              <a:off x="2222502" y="145658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6226;p76">
              <a:extLst>
                <a:ext uri="{FF2B5EF4-FFF2-40B4-BE49-F238E27FC236}">
                  <a16:creationId xmlns:a16="http://schemas.microsoft.com/office/drawing/2014/main" id="{347EF64B-FA3F-6EEE-C984-21F37CDBFD57}"/>
                </a:ext>
              </a:extLst>
            </p:cNvPr>
            <p:cNvSpPr/>
            <p:nvPr/>
          </p:nvSpPr>
          <p:spPr>
            <a:xfrm>
              <a:off x="2223547" y="1458008"/>
              <a:ext cx="109" cy="299"/>
            </a:xfrm>
            <a:custGeom>
              <a:avLst/>
              <a:gdLst/>
              <a:ahLst/>
              <a:cxnLst/>
              <a:rect l="l" t="t" r="r" b="b"/>
              <a:pathLst>
                <a:path w="8" h="22" extrusionOk="0">
                  <a:moveTo>
                    <a:pt x="0" y="0"/>
                  </a:moveTo>
                  <a:cubicBezTo>
                    <a:pt x="0" y="7"/>
                    <a:pt x="4" y="14"/>
                    <a:pt x="7" y="21"/>
                  </a:cubicBezTo>
                  <a:cubicBezTo>
                    <a:pt x="4"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6227;p76">
              <a:extLst>
                <a:ext uri="{FF2B5EF4-FFF2-40B4-BE49-F238E27FC236}">
                  <a16:creationId xmlns:a16="http://schemas.microsoft.com/office/drawing/2014/main" id="{BCA88BE4-F57E-83AA-06B6-A0B423BB0882}"/>
                </a:ext>
              </a:extLst>
            </p:cNvPr>
            <p:cNvSpPr/>
            <p:nvPr/>
          </p:nvSpPr>
          <p:spPr>
            <a:xfrm>
              <a:off x="2223303" y="1457574"/>
              <a:ext cx="68" cy="109"/>
            </a:xfrm>
            <a:custGeom>
              <a:avLst/>
              <a:gdLst/>
              <a:ahLst/>
              <a:cxnLst/>
              <a:rect l="l" t="t" r="r" b="b"/>
              <a:pathLst>
                <a:path w="5" h="8" extrusionOk="0">
                  <a:moveTo>
                    <a:pt x="1" y="1"/>
                  </a:moveTo>
                  <a:lnTo>
                    <a:pt x="4"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6228;p76">
              <a:extLst>
                <a:ext uri="{FF2B5EF4-FFF2-40B4-BE49-F238E27FC236}">
                  <a16:creationId xmlns:a16="http://schemas.microsoft.com/office/drawing/2014/main" id="{DC19FBE5-3EAE-F275-9A99-77C944FBCC0A}"/>
                </a:ext>
              </a:extLst>
            </p:cNvPr>
            <p:cNvSpPr/>
            <p:nvPr/>
          </p:nvSpPr>
          <p:spPr>
            <a:xfrm>
              <a:off x="2222258" y="1456338"/>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6229;p76">
              <a:extLst>
                <a:ext uri="{FF2B5EF4-FFF2-40B4-BE49-F238E27FC236}">
                  <a16:creationId xmlns:a16="http://schemas.microsoft.com/office/drawing/2014/main" id="{6F5BB484-1ECF-65A2-08CC-841EA1417FF1}"/>
                </a:ext>
              </a:extLst>
            </p:cNvPr>
            <p:cNvSpPr/>
            <p:nvPr/>
          </p:nvSpPr>
          <p:spPr>
            <a:xfrm>
              <a:off x="2220927" y="1453922"/>
              <a:ext cx="68" cy="204"/>
            </a:xfrm>
            <a:custGeom>
              <a:avLst/>
              <a:gdLst/>
              <a:ahLst/>
              <a:cxnLst/>
              <a:rect l="l" t="t" r="r" b="b"/>
              <a:pathLst>
                <a:path w="5" h="15" extrusionOk="0">
                  <a:moveTo>
                    <a:pt x="1" y="0"/>
                  </a:moveTo>
                  <a:cubicBezTo>
                    <a:pt x="1" y="4"/>
                    <a:pt x="4" y="7"/>
                    <a:pt x="4" y="14"/>
                  </a:cubicBezTo>
                  <a:cubicBezTo>
                    <a:pt x="4" y="7"/>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6230;p76">
              <a:extLst>
                <a:ext uri="{FF2B5EF4-FFF2-40B4-BE49-F238E27FC236}">
                  <a16:creationId xmlns:a16="http://schemas.microsoft.com/office/drawing/2014/main" id="{AF0AF6B2-9C87-93AE-1ADD-7E9CA7F4C046}"/>
                </a:ext>
              </a:extLst>
            </p:cNvPr>
            <p:cNvSpPr/>
            <p:nvPr/>
          </p:nvSpPr>
          <p:spPr>
            <a:xfrm>
              <a:off x="2223398" y="1457764"/>
              <a:ext cx="109" cy="163"/>
            </a:xfrm>
            <a:custGeom>
              <a:avLst/>
              <a:gdLst/>
              <a:ahLst/>
              <a:cxnLst/>
              <a:rect l="l" t="t" r="r" b="b"/>
              <a:pathLst>
                <a:path w="8" h="12" extrusionOk="0">
                  <a:moveTo>
                    <a:pt x="1" y="1"/>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6231;p76">
              <a:extLst>
                <a:ext uri="{FF2B5EF4-FFF2-40B4-BE49-F238E27FC236}">
                  <a16:creationId xmlns:a16="http://schemas.microsoft.com/office/drawing/2014/main" id="{054E3D49-72E2-AEC0-A85D-172B9ABD071B}"/>
                </a:ext>
              </a:extLst>
            </p:cNvPr>
            <p:cNvSpPr/>
            <p:nvPr/>
          </p:nvSpPr>
          <p:spPr>
            <a:xfrm>
              <a:off x="2222882" y="1457058"/>
              <a:ext cx="339" cy="339"/>
            </a:xfrm>
            <a:custGeom>
              <a:avLst/>
              <a:gdLst/>
              <a:ahLst/>
              <a:cxnLst/>
              <a:rect l="l" t="t" r="r" b="b"/>
              <a:pathLst>
                <a:path w="25" h="25" extrusionOk="0">
                  <a:moveTo>
                    <a:pt x="0" y="0"/>
                  </a:moveTo>
                  <a:cubicBezTo>
                    <a:pt x="14" y="14"/>
                    <a:pt x="21" y="25"/>
                    <a:pt x="25" y="25"/>
                  </a:cubicBezTo>
                  <a:cubicBezTo>
                    <a:pt x="25" y="25"/>
                    <a:pt x="1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6232;p76">
              <a:extLst>
                <a:ext uri="{FF2B5EF4-FFF2-40B4-BE49-F238E27FC236}">
                  <a16:creationId xmlns:a16="http://schemas.microsoft.com/office/drawing/2014/main" id="{FBE5E6DC-4C7E-831E-04E8-95469FB7B516}"/>
                </a:ext>
              </a:extLst>
            </p:cNvPr>
            <p:cNvSpPr/>
            <p:nvPr/>
          </p:nvSpPr>
          <p:spPr>
            <a:xfrm>
              <a:off x="2220886" y="1453202"/>
              <a:ext cx="14" cy="109"/>
            </a:xfrm>
            <a:custGeom>
              <a:avLst/>
              <a:gdLst/>
              <a:ahLst/>
              <a:cxnLst/>
              <a:rect l="l" t="t" r="r" b="b"/>
              <a:pathLst>
                <a:path w="1" h="8" extrusionOk="0">
                  <a:moveTo>
                    <a:pt x="0" y="1"/>
                  </a:moveTo>
                  <a:lnTo>
                    <a:pt x="0" y="8"/>
                  </a:lnTo>
                  <a:cubicBezTo>
                    <a:pt x="0"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6233;p76">
              <a:extLst>
                <a:ext uri="{FF2B5EF4-FFF2-40B4-BE49-F238E27FC236}">
                  <a16:creationId xmlns:a16="http://schemas.microsoft.com/office/drawing/2014/main" id="{8F2F847D-B1E5-00D4-3F32-535C62D7CFA9}"/>
                </a:ext>
              </a:extLst>
            </p:cNvPr>
            <p:cNvSpPr/>
            <p:nvPr/>
          </p:nvSpPr>
          <p:spPr>
            <a:xfrm>
              <a:off x="2222027" y="1456013"/>
              <a:ext cx="204" cy="244"/>
            </a:xfrm>
            <a:custGeom>
              <a:avLst/>
              <a:gdLst/>
              <a:ahLst/>
              <a:cxnLst/>
              <a:rect l="l" t="t" r="r" b="b"/>
              <a:pathLst>
                <a:path w="15" h="18" extrusionOk="0">
                  <a:moveTo>
                    <a:pt x="0" y="0"/>
                  </a:moveTo>
                  <a:lnTo>
                    <a:pt x="1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6234;p76">
              <a:extLst>
                <a:ext uri="{FF2B5EF4-FFF2-40B4-BE49-F238E27FC236}">
                  <a16:creationId xmlns:a16="http://schemas.microsoft.com/office/drawing/2014/main" id="{85751D88-8127-D02D-352B-8C801BBF9E02}"/>
                </a:ext>
              </a:extLst>
            </p:cNvPr>
            <p:cNvSpPr/>
            <p:nvPr/>
          </p:nvSpPr>
          <p:spPr>
            <a:xfrm>
              <a:off x="2220886" y="1453541"/>
              <a:ext cx="14" cy="149"/>
            </a:xfrm>
            <a:custGeom>
              <a:avLst/>
              <a:gdLst/>
              <a:ahLst/>
              <a:cxnLst/>
              <a:rect l="l" t="t" r="r" b="b"/>
              <a:pathLst>
                <a:path w="1" h="11" extrusionOk="0">
                  <a:moveTo>
                    <a:pt x="0" y="11"/>
                  </a:moveTo>
                  <a:lnTo>
                    <a:pt x="0" y="0"/>
                  </a:ln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6235;p76">
              <a:extLst>
                <a:ext uri="{FF2B5EF4-FFF2-40B4-BE49-F238E27FC236}">
                  <a16:creationId xmlns:a16="http://schemas.microsoft.com/office/drawing/2014/main" id="{C14C634E-29CD-4CD6-68CC-03C644917FC4}"/>
                </a:ext>
              </a:extLst>
            </p:cNvPr>
            <p:cNvSpPr/>
            <p:nvPr/>
          </p:nvSpPr>
          <p:spPr>
            <a:xfrm>
              <a:off x="2201498" y="1421268"/>
              <a:ext cx="6667" cy="5146"/>
            </a:xfrm>
            <a:custGeom>
              <a:avLst/>
              <a:gdLst/>
              <a:ahLst/>
              <a:cxnLst/>
              <a:rect l="l" t="t" r="r" b="b"/>
              <a:pathLst>
                <a:path w="491" h="379" extrusionOk="0">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6236;p76">
              <a:extLst>
                <a:ext uri="{FF2B5EF4-FFF2-40B4-BE49-F238E27FC236}">
                  <a16:creationId xmlns:a16="http://schemas.microsoft.com/office/drawing/2014/main" id="{EB6063BD-0032-D572-1EFB-17588B9054C7}"/>
                </a:ext>
              </a:extLst>
            </p:cNvPr>
            <p:cNvSpPr/>
            <p:nvPr/>
          </p:nvSpPr>
          <p:spPr>
            <a:xfrm>
              <a:off x="2212618" y="1541442"/>
              <a:ext cx="2580" cy="489"/>
            </a:xfrm>
            <a:custGeom>
              <a:avLst/>
              <a:gdLst/>
              <a:ahLst/>
              <a:cxnLst/>
              <a:rect l="l" t="t" r="r" b="b"/>
              <a:pathLst>
                <a:path w="190" h="36" extrusionOk="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6237;p76">
              <a:extLst>
                <a:ext uri="{FF2B5EF4-FFF2-40B4-BE49-F238E27FC236}">
                  <a16:creationId xmlns:a16="http://schemas.microsoft.com/office/drawing/2014/main" id="{97F8EAB9-6D82-DFF6-4C40-E7D8D9C3054F}"/>
                </a:ext>
              </a:extLst>
            </p:cNvPr>
            <p:cNvSpPr/>
            <p:nvPr/>
          </p:nvSpPr>
          <p:spPr>
            <a:xfrm>
              <a:off x="2219746" y="1534599"/>
              <a:ext cx="33333" cy="20244"/>
            </a:xfrm>
            <a:custGeom>
              <a:avLst/>
              <a:gdLst/>
              <a:ahLst/>
              <a:cxnLst/>
              <a:rect l="l" t="t" r="r" b="b"/>
              <a:pathLst>
                <a:path w="2455" h="1491" extrusionOk="0">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6238;p76">
              <a:extLst>
                <a:ext uri="{FF2B5EF4-FFF2-40B4-BE49-F238E27FC236}">
                  <a16:creationId xmlns:a16="http://schemas.microsoft.com/office/drawing/2014/main" id="{8280C0A3-DB96-8CF6-13A6-7DB2E8266AE1}"/>
                </a:ext>
              </a:extLst>
            </p:cNvPr>
            <p:cNvSpPr/>
            <p:nvPr/>
          </p:nvSpPr>
          <p:spPr>
            <a:xfrm>
              <a:off x="2210051" y="1545190"/>
              <a:ext cx="7047" cy="5092"/>
            </a:xfrm>
            <a:custGeom>
              <a:avLst/>
              <a:gdLst/>
              <a:ahLst/>
              <a:cxnLst/>
              <a:rect l="l" t="t" r="r" b="b"/>
              <a:pathLst>
                <a:path w="519" h="375" extrusionOk="0">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6239;p76">
              <a:extLst>
                <a:ext uri="{FF2B5EF4-FFF2-40B4-BE49-F238E27FC236}">
                  <a16:creationId xmlns:a16="http://schemas.microsoft.com/office/drawing/2014/main" id="{9343283A-2A8D-C612-70E4-2B43D312D982}"/>
                </a:ext>
              </a:extLst>
            </p:cNvPr>
            <p:cNvSpPr/>
            <p:nvPr/>
          </p:nvSpPr>
          <p:spPr>
            <a:xfrm>
              <a:off x="2234002" y="1549982"/>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6240;p76">
              <a:extLst>
                <a:ext uri="{FF2B5EF4-FFF2-40B4-BE49-F238E27FC236}">
                  <a16:creationId xmlns:a16="http://schemas.microsoft.com/office/drawing/2014/main" id="{1E0BFC56-C7EF-F92D-8F46-9BAE8D840C08}"/>
                </a:ext>
              </a:extLst>
            </p:cNvPr>
            <p:cNvSpPr/>
            <p:nvPr/>
          </p:nvSpPr>
          <p:spPr>
            <a:xfrm>
              <a:off x="2234342" y="1550023"/>
              <a:ext cx="149" cy="14"/>
            </a:xfrm>
            <a:custGeom>
              <a:avLst/>
              <a:gdLst/>
              <a:ahLst/>
              <a:cxnLst/>
              <a:rect l="l" t="t" r="r" b="b"/>
              <a:pathLst>
                <a:path w="11" h="1" extrusionOk="0">
                  <a:moveTo>
                    <a:pt x="1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6241;p76">
              <a:extLst>
                <a:ext uri="{FF2B5EF4-FFF2-40B4-BE49-F238E27FC236}">
                  <a16:creationId xmlns:a16="http://schemas.microsoft.com/office/drawing/2014/main" id="{A2596683-50FA-9633-35D1-63EF499E0E2C}"/>
                </a:ext>
              </a:extLst>
            </p:cNvPr>
            <p:cNvSpPr/>
            <p:nvPr/>
          </p:nvSpPr>
          <p:spPr>
            <a:xfrm>
              <a:off x="2234722" y="1550118"/>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6242;p76">
              <a:extLst>
                <a:ext uri="{FF2B5EF4-FFF2-40B4-BE49-F238E27FC236}">
                  <a16:creationId xmlns:a16="http://schemas.microsoft.com/office/drawing/2014/main" id="{976E9BD6-9B04-C3A3-5988-0BD52E063E6D}"/>
                </a:ext>
              </a:extLst>
            </p:cNvPr>
            <p:cNvSpPr/>
            <p:nvPr/>
          </p:nvSpPr>
          <p:spPr>
            <a:xfrm>
              <a:off x="2234572" y="1550077"/>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6243;p76">
              <a:extLst>
                <a:ext uri="{FF2B5EF4-FFF2-40B4-BE49-F238E27FC236}">
                  <a16:creationId xmlns:a16="http://schemas.microsoft.com/office/drawing/2014/main" id="{273BAA82-A904-331F-F29B-6C38818EC789}"/>
                </a:ext>
              </a:extLst>
            </p:cNvPr>
            <p:cNvSpPr/>
            <p:nvPr/>
          </p:nvSpPr>
          <p:spPr>
            <a:xfrm>
              <a:off x="2229630" y="1549982"/>
              <a:ext cx="733" cy="54"/>
            </a:xfrm>
            <a:custGeom>
              <a:avLst/>
              <a:gdLst/>
              <a:ahLst/>
              <a:cxnLst/>
              <a:rect l="l" t="t" r="r" b="b"/>
              <a:pathLst>
                <a:path w="54" h="4" extrusionOk="0">
                  <a:moveTo>
                    <a:pt x="53"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6244;p76">
              <a:extLst>
                <a:ext uri="{FF2B5EF4-FFF2-40B4-BE49-F238E27FC236}">
                  <a16:creationId xmlns:a16="http://schemas.microsoft.com/office/drawing/2014/main" id="{39ECB089-826F-A83A-E3C4-BF247390867B}"/>
                </a:ext>
              </a:extLst>
            </p:cNvPr>
            <p:cNvSpPr/>
            <p:nvPr/>
          </p:nvSpPr>
          <p:spPr>
            <a:xfrm>
              <a:off x="2245652" y="1554599"/>
              <a:ext cx="530" cy="54"/>
            </a:xfrm>
            <a:custGeom>
              <a:avLst/>
              <a:gdLst/>
              <a:ahLst/>
              <a:cxnLst/>
              <a:rect l="l" t="t" r="r" b="b"/>
              <a:pathLst>
                <a:path w="39" h="4" extrusionOk="0">
                  <a:moveTo>
                    <a:pt x="39"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6245;p76">
              <a:extLst>
                <a:ext uri="{FF2B5EF4-FFF2-40B4-BE49-F238E27FC236}">
                  <a16:creationId xmlns:a16="http://schemas.microsoft.com/office/drawing/2014/main" id="{C471ADE6-FEE9-E789-8194-AB04AB3013CC}"/>
                </a:ext>
              </a:extLst>
            </p:cNvPr>
            <p:cNvSpPr/>
            <p:nvPr/>
          </p:nvSpPr>
          <p:spPr>
            <a:xfrm>
              <a:off x="2244986" y="1554544"/>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6246;p76">
              <a:extLst>
                <a:ext uri="{FF2B5EF4-FFF2-40B4-BE49-F238E27FC236}">
                  <a16:creationId xmlns:a16="http://schemas.microsoft.com/office/drawing/2014/main" id="{9431C957-A0AD-72BF-22E2-9A04197BECB3}"/>
                </a:ext>
              </a:extLst>
            </p:cNvPr>
            <p:cNvSpPr/>
            <p:nvPr/>
          </p:nvSpPr>
          <p:spPr>
            <a:xfrm>
              <a:off x="2235102" y="1550213"/>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6247;p76">
              <a:extLst>
                <a:ext uri="{FF2B5EF4-FFF2-40B4-BE49-F238E27FC236}">
                  <a16:creationId xmlns:a16="http://schemas.microsoft.com/office/drawing/2014/main" id="{EFD3CF25-C1C3-07E8-3372-B9793921E575}"/>
                </a:ext>
              </a:extLst>
            </p:cNvPr>
            <p:cNvSpPr/>
            <p:nvPr/>
          </p:nvSpPr>
          <p:spPr>
            <a:xfrm>
              <a:off x="2244416" y="1554544"/>
              <a:ext cx="434" cy="14"/>
            </a:xfrm>
            <a:custGeom>
              <a:avLst/>
              <a:gdLst/>
              <a:ahLst/>
              <a:cxnLst/>
              <a:rect l="l" t="t" r="r" b="b"/>
              <a:pathLst>
                <a:path w="32" h="1" extrusionOk="0">
                  <a:moveTo>
                    <a:pt x="32"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6248;p76">
              <a:extLst>
                <a:ext uri="{FF2B5EF4-FFF2-40B4-BE49-F238E27FC236}">
                  <a16:creationId xmlns:a16="http://schemas.microsoft.com/office/drawing/2014/main" id="{27A15C65-B9AC-0549-62B9-B5E8A2E57E78}"/>
                </a:ext>
              </a:extLst>
            </p:cNvPr>
            <p:cNvSpPr/>
            <p:nvPr/>
          </p:nvSpPr>
          <p:spPr>
            <a:xfrm>
              <a:off x="2233622" y="154998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6249;p76">
              <a:extLst>
                <a:ext uri="{FF2B5EF4-FFF2-40B4-BE49-F238E27FC236}">
                  <a16:creationId xmlns:a16="http://schemas.microsoft.com/office/drawing/2014/main" id="{F13CA53F-1397-5AEA-F2AD-B319B5FD4065}"/>
                </a:ext>
              </a:extLst>
            </p:cNvPr>
            <p:cNvSpPr/>
            <p:nvPr/>
          </p:nvSpPr>
          <p:spPr>
            <a:xfrm>
              <a:off x="2247267" y="1554789"/>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6250;p76">
              <a:extLst>
                <a:ext uri="{FF2B5EF4-FFF2-40B4-BE49-F238E27FC236}">
                  <a16:creationId xmlns:a16="http://schemas.microsoft.com/office/drawing/2014/main" id="{985F1141-86DB-18E0-C90F-C5986A421A3E}"/>
                </a:ext>
              </a:extLst>
            </p:cNvPr>
            <p:cNvSpPr/>
            <p:nvPr/>
          </p:nvSpPr>
          <p:spPr>
            <a:xfrm>
              <a:off x="2246412" y="1554694"/>
              <a:ext cx="584" cy="54"/>
            </a:xfrm>
            <a:custGeom>
              <a:avLst/>
              <a:gdLst/>
              <a:ahLst/>
              <a:cxnLst/>
              <a:rect l="l" t="t" r="r" b="b"/>
              <a:pathLst>
                <a:path w="43" h="4" extrusionOk="0">
                  <a:moveTo>
                    <a:pt x="42"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6251;p76">
              <a:extLst>
                <a:ext uri="{FF2B5EF4-FFF2-40B4-BE49-F238E27FC236}">
                  <a16:creationId xmlns:a16="http://schemas.microsoft.com/office/drawing/2014/main" id="{C26828EE-F9F7-1B22-78C6-03260EA26C38}"/>
                </a:ext>
              </a:extLst>
            </p:cNvPr>
            <p:cNvSpPr/>
            <p:nvPr/>
          </p:nvSpPr>
          <p:spPr>
            <a:xfrm>
              <a:off x="2243941" y="1554504"/>
              <a:ext cx="339" cy="14"/>
            </a:xfrm>
            <a:custGeom>
              <a:avLst/>
              <a:gdLst/>
              <a:ahLst/>
              <a:cxnLst/>
              <a:rect l="l" t="t" r="r" b="b"/>
              <a:pathLst>
                <a:path w="25" h="1" extrusionOk="0">
                  <a:moveTo>
                    <a:pt x="25"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6252;p76">
              <a:extLst>
                <a:ext uri="{FF2B5EF4-FFF2-40B4-BE49-F238E27FC236}">
                  <a16:creationId xmlns:a16="http://schemas.microsoft.com/office/drawing/2014/main" id="{9FC9FF1C-290D-344A-DF25-66B41084257D}"/>
                </a:ext>
              </a:extLst>
            </p:cNvPr>
            <p:cNvSpPr/>
            <p:nvPr/>
          </p:nvSpPr>
          <p:spPr>
            <a:xfrm>
              <a:off x="2242420" y="155450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6253;p76">
              <a:extLst>
                <a:ext uri="{FF2B5EF4-FFF2-40B4-BE49-F238E27FC236}">
                  <a16:creationId xmlns:a16="http://schemas.microsoft.com/office/drawing/2014/main" id="{09AFC322-8583-E4FC-8D08-AB0D99E8EA27}"/>
                </a:ext>
              </a:extLst>
            </p:cNvPr>
            <p:cNvSpPr/>
            <p:nvPr/>
          </p:nvSpPr>
          <p:spPr>
            <a:xfrm>
              <a:off x="2242230" y="1554504"/>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6254;p76">
              <a:extLst>
                <a:ext uri="{FF2B5EF4-FFF2-40B4-BE49-F238E27FC236}">
                  <a16:creationId xmlns:a16="http://schemas.microsoft.com/office/drawing/2014/main" id="{4FF48593-DB59-0B9F-3AA7-BD09B58E9A1B}"/>
                </a:ext>
              </a:extLst>
            </p:cNvPr>
            <p:cNvSpPr/>
            <p:nvPr/>
          </p:nvSpPr>
          <p:spPr>
            <a:xfrm>
              <a:off x="2228530" y="1550023"/>
              <a:ext cx="964" cy="109"/>
            </a:xfrm>
            <a:custGeom>
              <a:avLst/>
              <a:gdLst/>
              <a:ahLst/>
              <a:cxnLst/>
              <a:rect l="l" t="t" r="r" b="b"/>
              <a:pathLst>
                <a:path w="71" h="8" extrusionOk="0">
                  <a:moveTo>
                    <a:pt x="1" y="8"/>
                  </a:moveTo>
                  <a:lnTo>
                    <a:pt x="7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6255;p76">
              <a:extLst>
                <a:ext uri="{FF2B5EF4-FFF2-40B4-BE49-F238E27FC236}">
                  <a16:creationId xmlns:a16="http://schemas.microsoft.com/office/drawing/2014/main" id="{7F11FE20-EAC7-4652-CA4D-60CD0881D173}"/>
                </a:ext>
              </a:extLst>
            </p:cNvPr>
            <p:cNvSpPr/>
            <p:nvPr/>
          </p:nvSpPr>
          <p:spPr>
            <a:xfrm>
              <a:off x="2243506" y="1554449"/>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6256;p76">
              <a:extLst>
                <a:ext uri="{FF2B5EF4-FFF2-40B4-BE49-F238E27FC236}">
                  <a16:creationId xmlns:a16="http://schemas.microsoft.com/office/drawing/2014/main" id="{2623D961-7818-71C5-B8B5-14B13381611B}"/>
                </a:ext>
              </a:extLst>
            </p:cNvPr>
            <p:cNvSpPr/>
            <p:nvPr/>
          </p:nvSpPr>
          <p:spPr>
            <a:xfrm>
              <a:off x="2242841"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6257;p76">
              <a:extLst>
                <a:ext uri="{FF2B5EF4-FFF2-40B4-BE49-F238E27FC236}">
                  <a16:creationId xmlns:a16="http://schemas.microsoft.com/office/drawing/2014/main" id="{F7CC3365-C2EB-1B0F-D163-3A58525D8308}"/>
                </a:ext>
              </a:extLst>
            </p:cNvPr>
            <p:cNvSpPr/>
            <p:nvPr/>
          </p:nvSpPr>
          <p:spPr>
            <a:xfrm>
              <a:off x="2242610" y="155444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6258;p76">
              <a:extLst>
                <a:ext uri="{FF2B5EF4-FFF2-40B4-BE49-F238E27FC236}">
                  <a16:creationId xmlns:a16="http://schemas.microsoft.com/office/drawing/2014/main" id="{2FE48249-ABCF-A20F-EA43-186A465C7ECF}"/>
                </a:ext>
              </a:extLst>
            </p:cNvPr>
            <p:cNvSpPr/>
            <p:nvPr/>
          </p:nvSpPr>
          <p:spPr>
            <a:xfrm>
              <a:off x="223244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6259;p76">
              <a:extLst>
                <a:ext uri="{FF2B5EF4-FFF2-40B4-BE49-F238E27FC236}">
                  <a16:creationId xmlns:a16="http://schemas.microsoft.com/office/drawing/2014/main" id="{4982A30C-1430-EC43-242B-1C53D48B87FF}"/>
                </a:ext>
              </a:extLst>
            </p:cNvPr>
            <p:cNvSpPr/>
            <p:nvPr/>
          </p:nvSpPr>
          <p:spPr>
            <a:xfrm>
              <a:off x="2242081" y="1554544"/>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6260;p76">
              <a:extLst>
                <a:ext uri="{FF2B5EF4-FFF2-40B4-BE49-F238E27FC236}">
                  <a16:creationId xmlns:a16="http://schemas.microsoft.com/office/drawing/2014/main" id="{3DD5BD8D-9C33-99D9-11DC-4306FEF4FF7B}"/>
                </a:ext>
              </a:extLst>
            </p:cNvPr>
            <p:cNvSpPr/>
            <p:nvPr/>
          </p:nvSpPr>
          <p:spPr>
            <a:xfrm>
              <a:off x="2243126" y="155444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6261;p76">
              <a:extLst>
                <a:ext uri="{FF2B5EF4-FFF2-40B4-BE49-F238E27FC236}">
                  <a16:creationId xmlns:a16="http://schemas.microsoft.com/office/drawing/2014/main" id="{BF6E1316-20E0-6BE9-187F-B1B9AC0778DF}"/>
                </a:ext>
              </a:extLst>
            </p:cNvPr>
            <p:cNvSpPr/>
            <p:nvPr/>
          </p:nvSpPr>
          <p:spPr>
            <a:xfrm>
              <a:off x="2230581" y="1549928"/>
              <a:ext cx="584" cy="14"/>
            </a:xfrm>
            <a:custGeom>
              <a:avLst/>
              <a:gdLst/>
              <a:ahLst/>
              <a:cxnLst/>
              <a:rect l="l" t="t" r="r" b="b"/>
              <a:pathLst>
                <a:path w="43" h="1" extrusionOk="0">
                  <a:moveTo>
                    <a:pt x="43"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6262;p76">
              <a:extLst>
                <a:ext uri="{FF2B5EF4-FFF2-40B4-BE49-F238E27FC236}">
                  <a16:creationId xmlns:a16="http://schemas.microsoft.com/office/drawing/2014/main" id="{29E6761A-3C60-4E64-1F72-E6E23E655EA9}"/>
                </a:ext>
              </a:extLst>
            </p:cNvPr>
            <p:cNvSpPr/>
            <p:nvPr/>
          </p:nvSpPr>
          <p:spPr>
            <a:xfrm>
              <a:off x="2234912" y="1550118"/>
              <a:ext cx="109" cy="68"/>
            </a:xfrm>
            <a:custGeom>
              <a:avLst/>
              <a:gdLst/>
              <a:ahLst/>
              <a:cxnLst/>
              <a:rect l="l" t="t" r="r" b="b"/>
              <a:pathLst>
                <a:path w="8" h="5" extrusionOk="0">
                  <a:moveTo>
                    <a:pt x="7"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6263;p76">
              <a:extLst>
                <a:ext uri="{FF2B5EF4-FFF2-40B4-BE49-F238E27FC236}">
                  <a16:creationId xmlns:a16="http://schemas.microsoft.com/office/drawing/2014/main" id="{E455BC30-8554-FB29-2DD1-B5F95E78351A}"/>
                </a:ext>
              </a:extLst>
            </p:cNvPr>
            <p:cNvSpPr/>
            <p:nvPr/>
          </p:nvSpPr>
          <p:spPr>
            <a:xfrm>
              <a:off x="2233011"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6264;p76">
              <a:extLst>
                <a:ext uri="{FF2B5EF4-FFF2-40B4-BE49-F238E27FC236}">
                  <a16:creationId xmlns:a16="http://schemas.microsoft.com/office/drawing/2014/main" id="{B3765C04-E688-48C1-1749-E357062FA280}"/>
                </a:ext>
              </a:extLst>
            </p:cNvPr>
            <p:cNvSpPr/>
            <p:nvPr/>
          </p:nvSpPr>
          <p:spPr>
            <a:xfrm>
              <a:off x="2231436" y="1549928"/>
              <a:ext cx="448" cy="14"/>
            </a:xfrm>
            <a:custGeom>
              <a:avLst/>
              <a:gdLst/>
              <a:ahLst/>
              <a:cxnLst/>
              <a:rect l="l" t="t" r="r" b="b"/>
              <a:pathLst>
                <a:path w="33" h="1" extrusionOk="0">
                  <a:moveTo>
                    <a:pt x="3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6265;p76">
              <a:extLst>
                <a:ext uri="{FF2B5EF4-FFF2-40B4-BE49-F238E27FC236}">
                  <a16:creationId xmlns:a16="http://schemas.microsoft.com/office/drawing/2014/main" id="{CFDFDE9A-CE89-9A74-7887-281BF0F849C2}"/>
                </a:ext>
              </a:extLst>
            </p:cNvPr>
            <p:cNvSpPr/>
            <p:nvPr/>
          </p:nvSpPr>
          <p:spPr>
            <a:xfrm>
              <a:off x="2235197" y="1550308"/>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6266;p76">
              <a:extLst>
                <a:ext uri="{FF2B5EF4-FFF2-40B4-BE49-F238E27FC236}">
                  <a16:creationId xmlns:a16="http://schemas.microsoft.com/office/drawing/2014/main" id="{FC308B6D-02E5-93D4-8659-F1ECF38C8D09}"/>
                </a:ext>
              </a:extLst>
            </p:cNvPr>
            <p:cNvSpPr/>
            <p:nvPr/>
          </p:nvSpPr>
          <p:spPr>
            <a:xfrm>
              <a:off x="2242040" y="1554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6267;p76">
              <a:extLst>
                <a:ext uri="{FF2B5EF4-FFF2-40B4-BE49-F238E27FC236}">
                  <a16:creationId xmlns:a16="http://schemas.microsoft.com/office/drawing/2014/main" id="{2F7F7109-F878-DD56-DC44-5304F6E205F7}"/>
                </a:ext>
              </a:extLst>
            </p:cNvPr>
            <p:cNvSpPr/>
            <p:nvPr/>
          </p:nvSpPr>
          <p:spPr>
            <a:xfrm>
              <a:off x="2233486" y="154992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6268;p76">
              <a:extLst>
                <a:ext uri="{FF2B5EF4-FFF2-40B4-BE49-F238E27FC236}">
                  <a16:creationId xmlns:a16="http://schemas.microsoft.com/office/drawing/2014/main" id="{300228F6-C50D-B0B9-0F4C-06981E860159}"/>
                </a:ext>
              </a:extLst>
            </p:cNvPr>
            <p:cNvSpPr/>
            <p:nvPr/>
          </p:nvSpPr>
          <p:spPr>
            <a:xfrm>
              <a:off x="2235007" y="155017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6269;p76">
              <a:extLst>
                <a:ext uri="{FF2B5EF4-FFF2-40B4-BE49-F238E27FC236}">
                  <a16:creationId xmlns:a16="http://schemas.microsoft.com/office/drawing/2014/main" id="{1DD13E23-13A0-6C3B-DDE6-E7F6818AE8CC}"/>
                </a:ext>
              </a:extLst>
            </p:cNvPr>
            <p:cNvSpPr/>
            <p:nvPr/>
          </p:nvSpPr>
          <p:spPr>
            <a:xfrm>
              <a:off x="2295603" y="2007327"/>
              <a:ext cx="56822" cy="70087"/>
            </a:xfrm>
            <a:custGeom>
              <a:avLst/>
              <a:gdLst/>
              <a:ahLst/>
              <a:cxnLst/>
              <a:rect l="l" t="t" r="r" b="b"/>
              <a:pathLst>
                <a:path w="4185" h="5162" extrusionOk="0">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6270;p76">
              <a:extLst>
                <a:ext uri="{FF2B5EF4-FFF2-40B4-BE49-F238E27FC236}">
                  <a16:creationId xmlns:a16="http://schemas.microsoft.com/office/drawing/2014/main" id="{407CBECB-C0AF-53BE-4371-70C99F5F9307}"/>
                </a:ext>
              </a:extLst>
            </p:cNvPr>
            <p:cNvSpPr/>
            <p:nvPr/>
          </p:nvSpPr>
          <p:spPr>
            <a:xfrm>
              <a:off x="2349886" y="2013858"/>
              <a:ext cx="2254" cy="3286"/>
            </a:xfrm>
            <a:custGeom>
              <a:avLst/>
              <a:gdLst/>
              <a:ahLst/>
              <a:cxnLst/>
              <a:rect l="l" t="t" r="r" b="b"/>
              <a:pathLst>
                <a:path w="166" h="242" extrusionOk="0">
                  <a:moveTo>
                    <a:pt x="1" y="242"/>
                  </a:moveTo>
                  <a:lnTo>
                    <a:pt x="165" y="0"/>
                  </a:lnTo>
                  <a:lnTo>
                    <a:pt x="16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6271;p76">
              <a:extLst>
                <a:ext uri="{FF2B5EF4-FFF2-40B4-BE49-F238E27FC236}">
                  <a16:creationId xmlns:a16="http://schemas.microsoft.com/office/drawing/2014/main" id="{20F713A6-6976-A8F3-D8DD-C7C614B4A408}"/>
                </a:ext>
              </a:extLst>
            </p:cNvPr>
            <p:cNvSpPr/>
            <p:nvPr/>
          </p:nvSpPr>
          <p:spPr>
            <a:xfrm>
              <a:off x="2308149" y="2009201"/>
              <a:ext cx="964" cy="394"/>
            </a:xfrm>
            <a:custGeom>
              <a:avLst/>
              <a:gdLst/>
              <a:ahLst/>
              <a:cxnLst/>
              <a:rect l="l" t="t" r="r" b="b"/>
              <a:pathLst>
                <a:path w="71" h="29" extrusionOk="0">
                  <a:moveTo>
                    <a:pt x="1" y="0"/>
                  </a:moveTo>
                  <a:lnTo>
                    <a:pt x="71" y="28"/>
                  </a:lnTo>
                  <a:lnTo>
                    <a:pt x="53"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6272;p76">
              <a:extLst>
                <a:ext uri="{FF2B5EF4-FFF2-40B4-BE49-F238E27FC236}">
                  <a16:creationId xmlns:a16="http://schemas.microsoft.com/office/drawing/2014/main" id="{C005A29C-8E7F-AD4D-10AD-1722EB5241E6}"/>
                </a:ext>
              </a:extLst>
            </p:cNvPr>
            <p:cNvSpPr/>
            <p:nvPr/>
          </p:nvSpPr>
          <p:spPr>
            <a:xfrm>
              <a:off x="2302310" y="2007341"/>
              <a:ext cx="3530" cy="448"/>
            </a:xfrm>
            <a:custGeom>
              <a:avLst/>
              <a:gdLst/>
              <a:ahLst/>
              <a:cxnLst/>
              <a:rect l="l" t="t" r="r" b="b"/>
              <a:pathLst>
                <a:path w="260" h="33" extrusionOk="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6273;p76">
              <a:extLst>
                <a:ext uri="{FF2B5EF4-FFF2-40B4-BE49-F238E27FC236}">
                  <a16:creationId xmlns:a16="http://schemas.microsoft.com/office/drawing/2014/main" id="{13536325-EF57-165B-2044-1B0344D3451C}"/>
                </a:ext>
              </a:extLst>
            </p:cNvPr>
            <p:cNvSpPr/>
            <p:nvPr/>
          </p:nvSpPr>
          <p:spPr>
            <a:xfrm>
              <a:off x="2296513" y="2011767"/>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6274;p76">
              <a:extLst>
                <a:ext uri="{FF2B5EF4-FFF2-40B4-BE49-F238E27FC236}">
                  <a16:creationId xmlns:a16="http://schemas.microsoft.com/office/drawing/2014/main" id="{81CF4694-5C22-FB70-C4B9-3949A1D57641}"/>
                </a:ext>
              </a:extLst>
            </p:cNvPr>
            <p:cNvSpPr/>
            <p:nvPr/>
          </p:nvSpPr>
          <p:spPr>
            <a:xfrm>
              <a:off x="2296649" y="2011522"/>
              <a:ext cx="68" cy="109"/>
            </a:xfrm>
            <a:custGeom>
              <a:avLst/>
              <a:gdLst/>
              <a:ahLst/>
              <a:cxnLst/>
              <a:rect l="l" t="t" r="r" b="b"/>
              <a:pathLst>
                <a:path w="5" h="8" extrusionOk="0">
                  <a:moveTo>
                    <a:pt x="4"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6275;p76">
              <a:extLst>
                <a:ext uri="{FF2B5EF4-FFF2-40B4-BE49-F238E27FC236}">
                  <a16:creationId xmlns:a16="http://schemas.microsoft.com/office/drawing/2014/main" id="{4E59A6C5-9CBF-9E1C-E2D2-86348ED183A1}"/>
                </a:ext>
              </a:extLst>
            </p:cNvPr>
            <p:cNvSpPr/>
            <p:nvPr/>
          </p:nvSpPr>
          <p:spPr>
            <a:xfrm>
              <a:off x="2296798" y="2011237"/>
              <a:ext cx="109" cy="122"/>
            </a:xfrm>
            <a:custGeom>
              <a:avLst/>
              <a:gdLst/>
              <a:ahLst/>
              <a:cxnLst/>
              <a:rect l="l" t="t" r="r" b="b"/>
              <a:pathLst>
                <a:path w="8" h="9" extrusionOk="0">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6276;p76">
              <a:extLst>
                <a:ext uri="{FF2B5EF4-FFF2-40B4-BE49-F238E27FC236}">
                  <a16:creationId xmlns:a16="http://schemas.microsoft.com/office/drawing/2014/main" id="{B178A3E2-20B3-6380-E33F-9043EB1EB26D}"/>
                </a:ext>
              </a:extLst>
            </p:cNvPr>
            <p:cNvSpPr/>
            <p:nvPr/>
          </p:nvSpPr>
          <p:spPr>
            <a:xfrm>
              <a:off x="2296934" y="2010857"/>
              <a:ext cx="68" cy="299"/>
            </a:xfrm>
            <a:custGeom>
              <a:avLst/>
              <a:gdLst/>
              <a:ahLst/>
              <a:cxnLst/>
              <a:rect l="l" t="t" r="r" b="b"/>
              <a:pathLst>
                <a:path w="5" h="22" extrusionOk="0">
                  <a:moveTo>
                    <a:pt x="4" y="1"/>
                  </a:moveTo>
                  <a:cubicBezTo>
                    <a:pt x="4" y="8"/>
                    <a:pt x="1" y="15"/>
                    <a:pt x="1" y="22"/>
                  </a:cubicBezTo>
                  <a:cubicBezTo>
                    <a:pt x="1"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6277;p76">
              <a:extLst>
                <a:ext uri="{FF2B5EF4-FFF2-40B4-BE49-F238E27FC236}">
                  <a16:creationId xmlns:a16="http://schemas.microsoft.com/office/drawing/2014/main" id="{594F191A-6E83-8645-A471-D3F71A2C3858}"/>
                </a:ext>
              </a:extLst>
            </p:cNvPr>
            <p:cNvSpPr/>
            <p:nvPr/>
          </p:nvSpPr>
          <p:spPr>
            <a:xfrm>
              <a:off x="2306248" y="2008196"/>
              <a:ext cx="68" cy="68"/>
            </a:xfrm>
            <a:custGeom>
              <a:avLst/>
              <a:gdLst/>
              <a:ahLst/>
              <a:cxnLst/>
              <a:rect l="l" t="t" r="r" b="b"/>
              <a:pathLst>
                <a:path w="5" h="5" extrusionOk="0">
                  <a:moveTo>
                    <a:pt x="4"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6278;p76">
              <a:extLst>
                <a:ext uri="{FF2B5EF4-FFF2-40B4-BE49-F238E27FC236}">
                  <a16:creationId xmlns:a16="http://schemas.microsoft.com/office/drawing/2014/main" id="{4D5B0297-6ECC-ADDE-D210-5AD42BCD8CF6}"/>
                </a:ext>
              </a:extLst>
            </p:cNvPr>
            <p:cNvSpPr/>
            <p:nvPr/>
          </p:nvSpPr>
          <p:spPr>
            <a:xfrm>
              <a:off x="2336336" y="2018080"/>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6279;p76">
              <a:extLst>
                <a:ext uri="{FF2B5EF4-FFF2-40B4-BE49-F238E27FC236}">
                  <a16:creationId xmlns:a16="http://schemas.microsoft.com/office/drawing/2014/main" id="{983DF374-AF19-9E41-1D0B-8810352196E3}"/>
                </a:ext>
              </a:extLst>
            </p:cNvPr>
            <p:cNvSpPr/>
            <p:nvPr/>
          </p:nvSpPr>
          <p:spPr>
            <a:xfrm>
              <a:off x="2336675" y="201789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6280;p76">
              <a:extLst>
                <a:ext uri="{FF2B5EF4-FFF2-40B4-BE49-F238E27FC236}">
                  <a16:creationId xmlns:a16="http://schemas.microsoft.com/office/drawing/2014/main" id="{22463C5B-5C5A-8C15-92FC-45374A7F8481}"/>
                </a:ext>
              </a:extLst>
            </p:cNvPr>
            <p:cNvSpPr/>
            <p:nvPr/>
          </p:nvSpPr>
          <p:spPr>
            <a:xfrm>
              <a:off x="2348270" y="2014333"/>
              <a:ext cx="1398" cy="244"/>
            </a:xfrm>
            <a:custGeom>
              <a:avLst/>
              <a:gdLst/>
              <a:ahLst/>
              <a:cxnLst/>
              <a:rect l="l" t="t" r="r" b="b"/>
              <a:pathLst>
                <a:path w="103" h="18" extrusionOk="0">
                  <a:moveTo>
                    <a:pt x="102" y="18"/>
                  </a:moveTo>
                  <a:cubicBezTo>
                    <a:pt x="67" y="18"/>
                    <a:pt x="32" y="11"/>
                    <a:pt x="1" y="0"/>
                  </a:cubicBezTo>
                  <a:cubicBezTo>
                    <a:pt x="32" y="11"/>
                    <a:pt x="67" y="18"/>
                    <a:pt x="102"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6281;p76">
              <a:extLst>
                <a:ext uri="{FF2B5EF4-FFF2-40B4-BE49-F238E27FC236}">
                  <a16:creationId xmlns:a16="http://schemas.microsoft.com/office/drawing/2014/main" id="{C4392A09-2909-3222-FADF-212DD8D781DA}"/>
                </a:ext>
              </a:extLst>
            </p:cNvPr>
            <p:cNvSpPr/>
            <p:nvPr/>
          </p:nvSpPr>
          <p:spPr>
            <a:xfrm>
              <a:off x="2335765" y="20182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6282;p76">
              <a:extLst>
                <a:ext uri="{FF2B5EF4-FFF2-40B4-BE49-F238E27FC236}">
                  <a16:creationId xmlns:a16="http://schemas.microsoft.com/office/drawing/2014/main" id="{534D59A9-ABE7-FAE4-42BE-0F866C0C8C06}"/>
                </a:ext>
              </a:extLst>
            </p:cNvPr>
            <p:cNvSpPr/>
            <p:nvPr/>
          </p:nvSpPr>
          <p:spPr>
            <a:xfrm>
              <a:off x="2335480" y="2018230"/>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6283;p76">
              <a:extLst>
                <a:ext uri="{FF2B5EF4-FFF2-40B4-BE49-F238E27FC236}">
                  <a16:creationId xmlns:a16="http://schemas.microsoft.com/office/drawing/2014/main" id="{D2893535-755E-D945-5117-6EE720C9A79C}"/>
                </a:ext>
              </a:extLst>
            </p:cNvPr>
            <p:cNvSpPr/>
            <p:nvPr/>
          </p:nvSpPr>
          <p:spPr>
            <a:xfrm>
              <a:off x="2335249" y="201813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6284;p76">
              <a:extLst>
                <a:ext uri="{FF2B5EF4-FFF2-40B4-BE49-F238E27FC236}">
                  <a16:creationId xmlns:a16="http://schemas.microsoft.com/office/drawing/2014/main" id="{10DA4770-889B-745A-38A4-A643D53B3F9C}"/>
                </a:ext>
              </a:extLst>
            </p:cNvPr>
            <p:cNvSpPr/>
            <p:nvPr/>
          </p:nvSpPr>
          <p:spPr>
            <a:xfrm>
              <a:off x="2336051" y="2018175"/>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6285;p76">
              <a:extLst>
                <a:ext uri="{FF2B5EF4-FFF2-40B4-BE49-F238E27FC236}">
                  <a16:creationId xmlns:a16="http://schemas.microsoft.com/office/drawing/2014/main" id="{9936BA85-875B-EFB5-092B-A486F2BF6B40}"/>
                </a:ext>
              </a:extLst>
            </p:cNvPr>
            <p:cNvSpPr/>
            <p:nvPr/>
          </p:nvSpPr>
          <p:spPr>
            <a:xfrm>
              <a:off x="2335059" y="2017985"/>
              <a:ext cx="204" cy="109"/>
            </a:xfrm>
            <a:custGeom>
              <a:avLst/>
              <a:gdLst/>
              <a:ahLst/>
              <a:cxnLst/>
              <a:rect l="l" t="t" r="r" b="b"/>
              <a:pathLst>
                <a:path w="15" h="8" extrusionOk="0">
                  <a:moveTo>
                    <a:pt x="1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6286;p76">
              <a:extLst>
                <a:ext uri="{FF2B5EF4-FFF2-40B4-BE49-F238E27FC236}">
                  <a16:creationId xmlns:a16="http://schemas.microsoft.com/office/drawing/2014/main" id="{DD6B6A91-123F-D68B-99B5-247DDA8912FA}"/>
                </a:ext>
              </a:extLst>
            </p:cNvPr>
            <p:cNvSpPr/>
            <p:nvPr/>
          </p:nvSpPr>
          <p:spPr>
            <a:xfrm>
              <a:off x="2337816" y="2016804"/>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6287;p76">
              <a:extLst>
                <a:ext uri="{FF2B5EF4-FFF2-40B4-BE49-F238E27FC236}">
                  <a16:creationId xmlns:a16="http://schemas.microsoft.com/office/drawing/2014/main" id="{37C180F4-F73C-042D-3711-AFC6002AF3DF}"/>
                </a:ext>
              </a:extLst>
            </p:cNvPr>
            <p:cNvSpPr/>
            <p:nvPr/>
          </p:nvSpPr>
          <p:spPr>
            <a:xfrm>
              <a:off x="2337245" y="201741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6288;p76">
              <a:extLst>
                <a:ext uri="{FF2B5EF4-FFF2-40B4-BE49-F238E27FC236}">
                  <a16:creationId xmlns:a16="http://schemas.microsoft.com/office/drawing/2014/main" id="{2C7E620B-2053-C826-5E52-E1CDE163FDF6}"/>
                </a:ext>
              </a:extLst>
            </p:cNvPr>
            <p:cNvSpPr/>
            <p:nvPr/>
          </p:nvSpPr>
          <p:spPr>
            <a:xfrm>
              <a:off x="2337571" y="201718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6289;p76">
              <a:extLst>
                <a:ext uri="{FF2B5EF4-FFF2-40B4-BE49-F238E27FC236}">
                  <a16:creationId xmlns:a16="http://schemas.microsoft.com/office/drawing/2014/main" id="{AECD5E7E-AFEC-94D0-2889-382DF025C046}"/>
                </a:ext>
              </a:extLst>
            </p:cNvPr>
            <p:cNvSpPr/>
            <p:nvPr/>
          </p:nvSpPr>
          <p:spPr>
            <a:xfrm>
              <a:off x="2336960" y="2017700"/>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6290;p76">
              <a:extLst>
                <a:ext uri="{FF2B5EF4-FFF2-40B4-BE49-F238E27FC236}">
                  <a16:creationId xmlns:a16="http://schemas.microsoft.com/office/drawing/2014/main" id="{70857BFF-82D4-5B96-BE52-9333CD585B17}"/>
                </a:ext>
              </a:extLst>
            </p:cNvPr>
            <p:cNvSpPr/>
            <p:nvPr/>
          </p:nvSpPr>
          <p:spPr>
            <a:xfrm>
              <a:off x="2307388" y="2008861"/>
              <a:ext cx="584" cy="258"/>
            </a:xfrm>
            <a:custGeom>
              <a:avLst/>
              <a:gdLst/>
              <a:ahLst/>
              <a:cxnLst/>
              <a:rect l="l" t="t" r="r" b="b"/>
              <a:pathLst>
                <a:path w="43" h="19" extrusionOk="0">
                  <a:moveTo>
                    <a:pt x="1" y="1"/>
                  </a:moveTo>
                  <a:lnTo>
                    <a:pt x="1" y="4"/>
                  </a:lnTo>
                  <a:lnTo>
                    <a:pt x="43"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6291;p76">
              <a:extLst>
                <a:ext uri="{FF2B5EF4-FFF2-40B4-BE49-F238E27FC236}">
                  <a16:creationId xmlns:a16="http://schemas.microsoft.com/office/drawing/2014/main" id="{C805E258-141C-E1A7-8F95-ED0AD6F50D5B}"/>
                </a:ext>
              </a:extLst>
            </p:cNvPr>
            <p:cNvSpPr/>
            <p:nvPr/>
          </p:nvSpPr>
          <p:spPr>
            <a:xfrm>
              <a:off x="2324170" y="2015704"/>
              <a:ext cx="1303" cy="584"/>
            </a:xfrm>
            <a:custGeom>
              <a:avLst/>
              <a:gdLst/>
              <a:ahLst/>
              <a:cxnLst/>
              <a:rect l="l" t="t" r="r" b="b"/>
              <a:pathLst>
                <a:path w="96" h="43" extrusionOk="0">
                  <a:moveTo>
                    <a:pt x="1" y="1"/>
                  </a:moveTo>
                  <a:lnTo>
                    <a:pt x="1" y="1"/>
                  </a:lnTo>
                  <a:cubicBezTo>
                    <a:pt x="32" y="22"/>
                    <a:pt x="64" y="32"/>
                    <a:pt x="95" y="43"/>
                  </a:cubicBezTo>
                  <a:cubicBezTo>
                    <a:pt x="64" y="32"/>
                    <a:pt x="36"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6292;p76">
              <a:extLst>
                <a:ext uri="{FF2B5EF4-FFF2-40B4-BE49-F238E27FC236}">
                  <a16:creationId xmlns:a16="http://schemas.microsoft.com/office/drawing/2014/main" id="{66C4B1EF-C482-93F4-08F0-98CDF242EFA4}"/>
                </a:ext>
              </a:extLst>
            </p:cNvPr>
            <p:cNvSpPr/>
            <p:nvPr/>
          </p:nvSpPr>
          <p:spPr>
            <a:xfrm>
              <a:off x="2310050" y="2009961"/>
              <a:ext cx="299" cy="149"/>
            </a:xfrm>
            <a:custGeom>
              <a:avLst/>
              <a:gdLst/>
              <a:ahLst/>
              <a:cxnLst/>
              <a:rect l="l" t="t" r="r" b="b"/>
              <a:pathLst>
                <a:path w="22" h="11" extrusionOk="0">
                  <a:moveTo>
                    <a:pt x="22"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6293;p76">
              <a:extLst>
                <a:ext uri="{FF2B5EF4-FFF2-40B4-BE49-F238E27FC236}">
                  <a16:creationId xmlns:a16="http://schemas.microsoft.com/office/drawing/2014/main" id="{81DCC733-7CB1-F7D2-52B0-3D20907FAF5C}"/>
                </a:ext>
              </a:extLst>
            </p:cNvPr>
            <p:cNvSpPr/>
            <p:nvPr/>
          </p:nvSpPr>
          <p:spPr>
            <a:xfrm>
              <a:off x="2351651" y="201395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6294;p76">
              <a:extLst>
                <a:ext uri="{FF2B5EF4-FFF2-40B4-BE49-F238E27FC236}">
                  <a16:creationId xmlns:a16="http://schemas.microsoft.com/office/drawing/2014/main" id="{64B77ACA-F43A-73F9-FD66-5E47B4F08315}"/>
                </a:ext>
              </a:extLst>
            </p:cNvPr>
            <p:cNvSpPr/>
            <p:nvPr/>
          </p:nvSpPr>
          <p:spPr>
            <a:xfrm>
              <a:off x="2314001" y="2010626"/>
              <a:ext cx="10183" cy="5092"/>
            </a:xfrm>
            <a:custGeom>
              <a:avLst/>
              <a:gdLst/>
              <a:ahLst/>
              <a:cxnLst/>
              <a:rect l="l" t="t" r="r" b="b"/>
              <a:pathLst>
                <a:path w="750" h="375" extrusionOk="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6295;p76">
              <a:extLst>
                <a:ext uri="{FF2B5EF4-FFF2-40B4-BE49-F238E27FC236}">
                  <a16:creationId xmlns:a16="http://schemas.microsoft.com/office/drawing/2014/main" id="{AF40A41B-1B1F-4F31-9532-6A3D4B535FBC}"/>
                </a:ext>
              </a:extLst>
            </p:cNvPr>
            <p:cNvSpPr/>
            <p:nvPr/>
          </p:nvSpPr>
          <p:spPr>
            <a:xfrm>
              <a:off x="2352072" y="2013858"/>
              <a:ext cx="68" cy="14"/>
            </a:xfrm>
            <a:custGeom>
              <a:avLst/>
              <a:gdLst/>
              <a:ahLst/>
              <a:cxnLst/>
              <a:rect l="l" t="t" r="r" b="b"/>
              <a:pathLst>
                <a:path w="5" h="1" extrusionOk="0">
                  <a:moveTo>
                    <a:pt x="4" y="0"/>
                  </a:moveTo>
                  <a:lnTo>
                    <a:pt x="4"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6296;p76">
              <a:extLst>
                <a:ext uri="{FF2B5EF4-FFF2-40B4-BE49-F238E27FC236}">
                  <a16:creationId xmlns:a16="http://schemas.microsoft.com/office/drawing/2014/main" id="{B910B042-8EA4-4237-7CCB-8E9217056E74}"/>
                </a:ext>
              </a:extLst>
            </p:cNvPr>
            <p:cNvSpPr/>
            <p:nvPr/>
          </p:nvSpPr>
          <p:spPr>
            <a:xfrm>
              <a:off x="2351027" y="201414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6297;p76">
              <a:extLst>
                <a:ext uri="{FF2B5EF4-FFF2-40B4-BE49-F238E27FC236}">
                  <a16:creationId xmlns:a16="http://schemas.microsoft.com/office/drawing/2014/main" id="{DBE0842F-4C3B-D479-308E-E04FA07E670B}"/>
                </a:ext>
              </a:extLst>
            </p:cNvPr>
            <p:cNvSpPr/>
            <p:nvPr/>
          </p:nvSpPr>
          <p:spPr>
            <a:xfrm>
              <a:off x="2351312" y="2014048"/>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6298;p76">
              <a:extLst>
                <a:ext uri="{FF2B5EF4-FFF2-40B4-BE49-F238E27FC236}">
                  <a16:creationId xmlns:a16="http://schemas.microsoft.com/office/drawing/2014/main" id="{0BDD0998-D1C7-C9FA-9E17-52BDD82A6C75}"/>
                </a:ext>
              </a:extLst>
            </p:cNvPr>
            <p:cNvSpPr/>
            <p:nvPr/>
          </p:nvSpPr>
          <p:spPr>
            <a:xfrm>
              <a:off x="2263574" y="2013192"/>
              <a:ext cx="38180" cy="39646"/>
            </a:xfrm>
            <a:custGeom>
              <a:avLst/>
              <a:gdLst/>
              <a:ahLst/>
              <a:cxnLst/>
              <a:rect l="l" t="t" r="r" b="b"/>
              <a:pathLst>
                <a:path w="2812" h="2920" extrusionOk="0">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6299;p76">
              <a:extLst>
                <a:ext uri="{FF2B5EF4-FFF2-40B4-BE49-F238E27FC236}">
                  <a16:creationId xmlns:a16="http://schemas.microsoft.com/office/drawing/2014/main" id="{1560C426-8B63-6A92-0478-740A9E9E4CEA}"/>
                </a:ext>
              </a:extLst>
            </p:cNvPr>
            <p:cNvSpPr/>
            <p:nvPr/>
          </p:nvSpPr>
          <p:spPr>
            <a:xfrm>
              <a:off x="2263710" y="205268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6300;p76">
              <a:extLst>
                <a:ext uri="{FF2B5EF4-FFF2-40B4-BE49-F238E27FC236}">
                  <a16:creationId xmlns:a16="http://schemas.microsoft.com/office/drawing/2014/main" id="{91411300-E698-D8DB-EBFA-354D8DD65CDF}"/>
                </a:ext>
              </a:extLst>
            </p:cNvPr>
            <p:cNvSpPr/>
            <p:nvPr/>
          </p:nvSpPr>
          <p:spPr>
            <a:xfrm>
              <a:off x="2264144" y="2052540"/>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6301;p76">
              <a:extLst>
                <a:ext uri="{FF2B5EF4-FFF2-40B4-BE49-F238E27FC236}">
                  <a16:creationId xmlns:a16="http://schemas.microsoft.com/office/drawing/2014/main" id="{B783806A-B210-4D4E-AC4B-3529F6B84A21}"/>
                </a:ext>
              </a:extLst>
            </p:cNvPr>
            <p:cNvSpPr/>
            <p:nvPr/>
          </p:nvSpPr>
          <p:spPr>
            <a:xfrm>
              <a:off x="2265135" y="2052024"/>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6302;p76">
              <a:extLst>
                <a:ext uri="{FF2B5EF4-FFF2-40B4-BE49-F238E27FC236}">
                  <a16:creationId xmlns:a16="http://schemas.microsoft.com/office/drawing/2014/main" id="{670607DB-B879-8C93-832A-EF3E853629E0}"/>
                </a:ext>
              </a:extLst>
            </p:cNvPr>
            <p:cNvSpPr/>
            <p:nvPr/>
          </p:nvSpPr>
          <p:spPr>
            <a:xfrm>
              <a:off x="2264524" y="2052404"/>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6303;p76">
              <a:extLst>
                <a:ext uri="{FF2B5EF4-FFF2-40B4-BE49-F238E27FC236}">
                  <a16:creationId xmlns:a16="http://schemas.microsoft.com/office/drawing/2014/main" id="{A9E8733D-8916-FB38-47D5-B81B477CF87C}"/>
                </a:ext>
              </a:extLst>
            </p:cNvPr>
            <p:cNvSpPr/>
            <p:nvPr/>
          </p:nvSpPr>
          <p:spPr>
            <a:xfrm>
              <a:off x="2265475" y="2051834"/>
              <a:ext cx="394" cy="149"/>
            </a:xfrm>
            <a:custGeom>
              <a:avLst/>
              <a:gdLst/>
              <a:ahLst/>
              <a:cxnLst/>
              <a:rect l="l" t="t" r="r" b="b"/>
              <a:pathLst>
                <a:path w="29" h="11" extrusionOk="0">
                  <a:moveTo>
                    <a:pt x="0" y="11"/>
                  </a:moveTo>
                  <a:lnTo>
                    <a:pt x="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6304;p76">
              <a:extLst>
                <a:ext uri="{FF2B5EF4-FFF2-40B4-BE49-F238E27FC236}">
                  <a16:creationId xmlns:a16="http://schemas.microsoft.com/office/drawing/2014/main" id="{83F3FBB3-7090-9001-162B-E534606BBD80}"/>
                </a:ext>
              </a:extLst>
            </p:cNvPr>
            <p:cNvSpPr/>
            <p:nvPr/>
          </p:nvSpPr>
          <p:spPr>
            <a:xfrm>
              <a:off x="2266941" y="2051304"/>
              <a:ext cx="448" cy="163"/>
            </a:xfrm>
            <a:custGeom>
              <a:avLst/>
              <a:gdLst/>
              <a:ahLst/>
              <a:cxnLst/>
              <a:rect l="l" t="t" r="r" b="b"/>
              <a:pathLst>
                <a:path w="33" h="12" extrusionOk="0">
                  <a:moveTo>
                    <a:pt x="1" y="1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6305;p76">
              <a:extLst>
                <a:ext uri="{FF2B5EF4-FFF2-40B4-BE49-F238E27FC236}">
                  <a16:creationId xmlns:a16="http://schemas.microsoft.com/office/drawing/2014/main" id="{9E9B1341-19EF-28A4-7EF2-98523A5C3139}"/>
                </a:ext>
              </a:extLst>
            </p:cNvPr>
            <p:cNvSpPr/>
            <p:nvPr/>
          </p:nvSpPr>
          <p:spPr>
            <a:xfrm>
              <a:off x="2270037" y="2050503"/>
              <a:ext cx="149" cy="54"/>
            </a:xfrm>
            <a:custGeom>
              <a:avLst/>
              <a:gdLst/>
              <a:ahLst/>
              <a:cxnLst/>
              <a:rect l="l" t="t" r="r" b="b"/>
              <a:pathLst>
                <a:path w="11" h="4" extrusionOk="0">
                  <a:moveTo>
                    <a:pt x="11"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6306;p76">
              <a:extLst>
                <a:ext uri="{FF2B5EF4-FFF2-40B4-BE49-F238E27FC236}">
                  <a16:creationId xmlns:a16="http://schemas.microsoft.com/office/drawing/2014/main" id="{622C00FC-3EE1-B8B9-2A0E-7FDA3BC253EB}"/>
                </a:ext>
              </a:extLst>
            </p:cNvPr>
            <p:cNvSpPr/>
            <p:nvPr/>
          </p:nvSpPr>
          <p:spPr>
            <a:xfrm>
              <a:off x="2263329" y="205273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6307;p76">
              <a:extLst>
                <a:ext uri="{FF2B5EF4-FFF2-40B4-BE49-F238E27FC236}">
                  <a16:creationId xmlns:a16="http://schemas.microsoft.com/office/drawing/2014/main" id="{8AADDC97-E213-C180-1CA5-5400FE24B1EF}"/>
                </a:ext>
              </a:extLst>
            </p:cNvPr>
            <p:cNvSpPr/>
            <p:nvPr/>
          </p:nvSpPr>
          <p:spPr>
            <a:xfrm>
              <a:off x="2265896" y="2051644"/>
              <a:ext cx="489" cy="204"/>
            </a:xfrm>
            <a:custGeom>
              <a:avLst/>
              <a:gdLst/>
              <a:ahLst/>
              <a:cxnLst/>
              <a:rect l="l" t="t" r="r" b="b"/>
              <a:pathLst>
                <a:path w="36" h="15" extrusionOk="0">
                  <a:moveTo>
                    <a:pt x="1" y="14"/>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6308;p76">
              <a:extLst>
                <a:ext uri="{FF2B5EF4-FFF2-40B4-BE49-F238E27FC236}">
                  <a16:creationId xmlns:a16="http://schemas.microsoft.com/office/drawing/2014/main" id="{47D7F020-C2CB-7CAD-8CB2-7FE4BF14ACC5}"/>
                </a:ext>
              </a:extLst>
            </p:cNvPr>
            <p:cNvSpPr/>
            <p:nvPr/>
          </p:nvSpPr>
          <p:spPr>
            <a:xfrm>
              <a:off x="2266371" y="2051495"/>
              <a:ext cx="543" cy="163"/>
            </a:xfrm>
            <a:custGeom>
              <a:avLst/>
              <a:gdLst/>
              <a:ahLst/>
              <a:cxnLst/>
              <a:rect l="l" t="t" r="r" b="b"/>
              <a:pathLst>
                <a:path w="40" h="12" extrusionOk="0">
                  <a:moveTo>
                    <a:pt x="1" y="11"/>
                  </a:moveTo>
                  <a:lnTo>
                    <a:pt x="3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6309;p76">
              <a:extLst>
                <a:ext uri="{FF2B5EF4-FFF2-40B4-BE49-F238E27FC236}">
                  <a16:creationId xmlns:a16="http://schemas.microsoft.com/office/drawing/2014/main" id="{EF815A7C-8E88-834F-ACC5-57B6AB7ED51B}"/>
                </a:ext>
              </a:extLst>
            </p:cNvPr>
            <p:cNvSpPr/>
            <p:nvPr/>
          </p:nvSpPr>
          <p:spPr>
            <a:xfrm>
              <a:off x="2267756" y="2051169"/>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6310;p76">
              <a:extLst>
                <a:ext uri="{FF2B5EF4-FFF2-40B4-BE49-F238E27FC236}">
                  <a16:creationId xmlns:a16="http://schemas.microsoft.com/office/drawing/2014/main" id="{6B63A4F3-8D5E-1680-164E-851195821510}"/>
                </a:ext>
              </a:extLst>
            </p:cNvPr>
            <p:cNvSpPr/>
            <p:nvPr/>
          </p:nvSpPr>
          <p:spPr>
            <a:xfrm>
              <a:off x="2280872" y="2017035"/>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6311;p76">
              <a:extLst>
                <a:ext uri="{FF2B5EF4-FFF2-40B4-BE49-F238E27FC236}">
                  <a16:creationId xmlns:a16="http://schemas.microsoft.com/office/drawing/2014/main" id="{F0CA6DC9-3C2E-3555-3A9B-FC64AA2B6292}"/>
                </a:ext>
              </a:extLst>
            </p:cNvPr>
            <p:cNvSpPr/>
            <p:nvPr/>
          </p:nvSpPr>
          <p:spPr>
            <a:xfrm>
              <a:off x="2281958" y="201751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6312;p76">
              <a:extLst>
                <a:ext uri="{FF2B5EF4-FFF2-40B4-BE49-F238E27FC236}">
                  <a16:creationId xmlns:a16="http://schemas.microsoft.com/office/drawing/2014/main" id="{6BC511ED-DC6B-D081-EFE7-B9B9E94FBF1D}"/>
                </a:ext>
              </a:extLst>
            </p:cNvPr>
            <p:cNvSpPr/>
            <p:nvPr/>
          </p:nvSpPr>
          <p:spPr>
            <a:xfrm>
              <a:off x="2283098" y="2017184"/>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6313;p76">
              <a:extLst>
                <a:ext uri="{FF2B5EF4-FFF2-40B4-BE49-F238E27FC236}">
                  <a16:creationId xmlns:a16="http://schemas.microsoft.com/office/drawing/2014/main" id="{D8485C87-F31F-58CE-D41C-F478CACA50EE}"/>
                </a:ext>
              </a:extLst>
            </p:cNvPr>
            <p:cNvSpPr/>
            <p:nvPr/>
          </p:nvSpPr>
          <p:spPr>
            <a:xfrm>
              <a:off x="2282338" y="2017510"/>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6314;p76">
              <a:extLst>
                <a:ext uri="{FF2B5EF4-FFF2-40B4-BE49-F238E27FC236}">
                  <a16:creationId xmlns:a16="http://schemas.microsoft.com/office/drawing/2014/main" id="{24B1A6A2-A421-CCD8-2BAC-B41CA83DAB6F}"/>
                </a:ext>
              </a:extLst>
            </p:cNvPr>
            <p:cNvSpPr/>
            <p:nvPr/>
          </p:nvSpPr>
          <p:spPr>
            <a:xfrm>
              <a:off x="2282528" y="2017510"/>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6315;p76">
              <a:extLst>
                <a:ext uri="{FF2B5EF4-FFF2-40B4-BE49-F238E27FC236}">
                  <a16:creationId xmlns:a16="http://schemas.microsoft.com/office/drawing/2014/main" id="{29614BCE-1189-9FBC-610C-7D43F70DEA63}"/>
                </a:ext>
              </a:extLst>
            </p:cNvPr>
            <p:cNvSpPr/>
            <p:nvPr/>
          </p:nvSpPr>
          <p:spPr>
            <a:xfrm>
              <a:off x="2274219" y="2015664"/>
              <a:ext cx="3910" cy="1059"/>
            </a:xfrm>
            <a:custGeom>
              <a:avLst/>
              <a:gdLst/>
              <a:ahLst/>
              <a:cxnLst/>
              <a:rect l="l" t="t" r="r" b="b"/>
              <a:pathLst>
                <a:path w="288" h="78" extrusionOk="0">
                  <a:moveTo>
                    <a:pt x="287" y="0"/>
                  </a:moveTo>
                  <a:cubicBezTo>
                    <a:pt x="189" y="18"/>
                    <a:pt x="95" y="42"/>
                    <a:pt x="0" y="77"/>
                  </a:cubicBezTo>
                  <a:lnTo>
                    <a:pt x="0" y="77"/>
                  </a:lnTo>
                  <a:cubicBezTo>
                    <a:pt x="95" y="42"/>
                    <a:pt x="189" y="18"/>
                    <a:pt x="28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6316;p76">
              <a:extLst>
                <a:ext uri="{FF2B5EF4-FFF2-40B4-BE49-F238E27FC236}">
                  <a16:creationId xmlns:a16="http://schemas.microsoft.com/office/drawing/2014/main" id="{9C1E39CB-8F5B-B437-5A87-0B1FCAE2EBBC}"/>
                </a:ext>
              </a:extLst>
            </p:cNvPr>
            <p:cNvSpPr/>
            <p:nvPr/>
          </p:nvSpPr>
          <p:spPr>
            <a:xfrm>
              <a:off x="2282867" y="201737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6317;p76">
              <a:extLst>
                <a:ext uri="{FF2B5EF4-FFF2-40B4-BE49-F238E27FC236}">
                  <a16:creationId xmlns:a16="http://schemas.microsoft.com/office/drawing/2014/main" id="{BAD52F24-6A44-86BE-A223-59E517B7028D}"/>
                </a:ext>
              </a:extLst>
            </p:cNvPr>
            <p:cNvSpPr/>
            <p:nvPr/>
          </p:nvSpPr>
          <p:spPr>
            <a:xfrm>
              <a:off x="2281673" y="2017415"/>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6318;p76">
              <a:extLst>
                <a:ext uri="{FF2B5EF4-FFF2-40B4-BE49-F238E27FC236}">
                  <a16:creationId xmlns:a16="http://schemas.microsoft.com/office/drawing/2014/main" id="{12ED87B7-B8B6-E24D-CE06-57674AA561AE}"/>
                </a:ext>
              </a:extLst>
            </p:cNvPr>
            <p:cNvSpPr/>
            <p:nvPr/>
          </p:nvSpPr>
          <p:spPr>
            <a:xfrm>
              <a:off x="2280586" y="2016899"/>
              <a:ext cx="54" cy="54"/>
            </a:xfrm>
            <a:custGeom>
              <a:avLst/>
              <a:gdLst/>
              <a:ahLst/>
              <a:cxnLst/>
              <a:rect l="l" t="t" r="r" b="b"/>
              <a:pathLst>
                <a:path w="4" h="4" extrusionOk="0">
                  <a:moveTo>
                    <a:pt x="0"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6319;p76">
              <a:extLst>
                <a:ext uri="{FF2B5EF4-FFF2-40B4-BE49-F238E27FC236}">
                  <a16:creationId xmlns:a16="http://schemas.microsoft.com/office/drawing/2014/main" id="{1AD4A6E7-1250-42AF-BF04-0B096E43AD20}"/>
                </a:ext>
              </a:extLst>
            </p:cNvPr>
            <p:cNvSpPr/>
            <p:nvPr/>
          </p:nvSpPr>
          <p:spPr>
            <a:xfrm>
              <a:off x="2280342" y="201675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6320;p76">
              <a:extLst>
                <a:ext uri="{FF2B5EF4-FFF2-40B4-BE49-F238E27FC236}">
                  <a16:creationId xmlns:a16="http://schemas.microsoft.com/office/drawing/2014/main" id="{21E50D1C-E02E-0366-AD21-DC9C0768715E}"/>
                </a:ext>
              </a:extLst>
            </p:cNvPr>
            <p:cNvSpPr/>
            <p:nvPr/>
          </p:nvSpPr>
          <p:spPr>
            <a:xfrm>
              <a:off x="2281442" y="2017320"/>
              <a:ext cx="54" cy="68"/>
            </a:xfrm>
            <a:custGeom>
              <a:avLst/>
              <a:gdLst/>
              <a:ahLst/>
              <a:cxnLst/>
              <a:rect l="l" t="t" r="r" b="b"/>
              <a:pathLst>
                <a:path w="4" h="5" extrusionOk="0">
                  <a:moveTo>
                    <a:pt x="0" y="1"/>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6321;p76">
              <a:extLst>
                <a:ext uri="{FF2B5EF4-FFF2-40B4-BE49-F238E27FC236}">
                  <a16:creationId xmlns:a16="http://schemas.microsoft.com/office/drawing/2014/main" id="{BA6A8E29-77D7-E07E-4B86-710C15D34E62}"/>
                </a:ext>
              </a:extLst>
            </p:cNvPr>
            <p:cNvSpPr/>
            <p:nvPr/>
          </p:nvSpPr>
          <p:spPr>
            <a:xfrm>
              <a:off x="2281157" y="2017225"/>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6322;p76">
              <a:extLst>
                <a:ext uri="{FF2B5EF4-FFF2-40B4-BE49-F238E27FC236}">
                  <a16:creationId xmlns:a16="http://schemas.microsoft.com/office/drawing/2014/main" id="{2652A2F1-E4A8-2B32-9D53-07B92654A07B}"/>
                </a:ext>
              </a:extLst>
            </p:cNvPr>
            <p:cNvSpPr/>
            <p:nvPr/>
          </p:nvSpPr>
          <p:spPr>
            <a:xfrm>
              <a:off x="2295793" y="2037863"/>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6323;p76">
              <a:extLst>
                <a:ext uri="{FF2B5EF4-FFF2-40B4-BE49-F238E27FC236}">
                  <a16:creationId xmlns:a16="http://schemas.microsoft.com/office/drawing/2014/main" id="{1008A1A2-5006-A958-3CCC-CF8263A820F1}"/>
                </a:ext>
              </a:extLst>
            </p:cNvPr>
            <p:cNvSpPr/>
            <p:nvPr/>
          </p:nvSpPr>
          <p:spPr>
            <a:xfrm>
              <a:off x="2295562" y="2038284"/>
              <a:ext cx="54" cy="163"/>
            </a:xfrm>
            <a:custGeom>
              <a:avLst/>
              <a:gdLst/>
              <a:ahLst/>
              <a:cxnLst/>
              <a:rect l="l" t="t" r="r" b="b"/>
              <a:pathLst>
                <a:path w="4" h="12" extrusionOk="0">
                  <a:moveTo>
                    <a:pt x="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6324;p76">
              <a:extLst>
                <a:ext uri="{FF2B5EF4-FFF2-40B4-BE49-F238E27FC236}">
                  <a16:creationId xmlns:a16="http://schemas.microsoft.com/office/drawing/2014/main" id="{AE95C7B1-3123-BFE6-C933-3987CF356BC9}"/>
                </a:ext>
              </a:extLst>
            </p:cNvPr>
            <p:cNvSpPr/>
            <p:nvPr/>
          </p:nvSpPr>
          <p:spPr>
            <a:xfrm>
              <a:off x="2295413" y="2038569"/>
              <a:ext cx="68" cy="163"/>
            </a:xfrm>
            <a:custGeom>
              <a:avLst/>
              <a:gdLst/>
              <a:ahLst/>
              <a:cxnLst/>
              <a:rect l="l" t="t" r="r" b="b"/>
              <a:pathLst>
                <a:path w="5" h="12" extrusionOk="0">
                  <a:moveTo>
                    <a:pt x="4"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6325;p76">
              <a:extLst>
                <a:ext uri="{FF2B5EF4-FFF2-40B4-BE49-F238E27FC236}">
                  <a16:creationId xmlns:a16="http://schemas.microsoft.com/office/drawing/2014/main" id="{41DE294C-564F-DB34-0A1C-E2F871D20BE4}"/>
                </a:ext>
              </a:extLst>
            </p:cNvPr>
            <p:cNvSpPr/>
            <p:nvPr/>
          </p:nvSpPr>
          <p:spPr>
            <a:xfrm>
              <a:off x="2295698" y="2038053"/>
              <a:ext cx="68" cy="149"/>
            </a:xfrm>
            <a:custGeom>
              <a:avLst/>
              <a:gdLst/>
              <a:ahLst/>
              <a:cxnLst/>
              <a:rect l="l" t="t" r="r" b="b"/>
              <a:pathLst>
                <a:path w="5" h="11" extrusionOk="0">
                  <a:moveTo>
                    <a:pt x="4"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6326;p76">
              <a:extLst>
                <a:ext uri="{FF2B5EF4-FFF2-40B4-BE49-F238E27FC236}">
                  <a16:creationId xmlns:a16="http://schemas.microsoft.com/office/drawing/2014/main" id="{37D23D79-E27B-C4A4-55F5-A546EE65009F}"/>
                </a:ext>
              </a:extLst>
            </p:cNvPr>
            <p:cNvSpPr/>
            <p:nvPr/>
          </p:nvSpPr>
          <p:spPr>
            <a:xfrm>
              <a:off x="2294897" y="2039669"/>
              <a:ext cx="54" cy="204"/>
            </a:xfrm>
            <a:custGeom>
              <a:avLst/>
              <a:gdLst/>
              <a:ahLst/>
              <a:cxnLst/>
              <a:rect l="l" t="t" r="r" b="b"/>
              <a:pathLst>
                <a:path w="4" h="15" extrusionOk="0">
                  <a:moveTo>
                    <a:pt x="4"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6327;p76">
              <a:extLst>
                <a:ext uri="{FF2B5EF4-FFF2-40B4-BE49-F238E27FC236}">
                  <a16:creationId xmlns:a16="http://schemas.microsoft.com/office/drawing/2014/main" id="{713CA545-F556-F42D-B908-2F734ADDFA69}"/>
                </a:ext>
              </a:extLst>
            </p:cNvPr>
            <p:cNvSpPr/>
            <p:nvPr/>
          </p:nvSpPr>
          <p:spPr>
            <a:xfrm>
              <a:off x="2295277" y="2038908"/>
              <a:ext cx="54" cy="149"/>
            </a:xfrm>
            <a:custGeom>
              <a:avLst/>
              <a:gdLst/>
              <a:ahLst/>
              <a:cxnLst/>
              <a:rect l="l" t="t" r="r" b="b"/>
              <a:pathLst>
                <a:path w="4" h="11" extrusionOk="0">
                  <a:moveTo>
                    <a:pt x="4"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6328;p76">
              <a:extLst>
                <a:ext uri="{FF2B5EF4-FFF2-40B4-BE49-F238E27FC236}">
                  <a16:creationId xmlns:a16="http://schemas.microsoft.com/office/drawing/2014/main" id="{1FD11CD5-2BAB-A98B-5B3C-4E224B9584D7}"/>
                </a:ext>
              </a:extLst>
            </p:cNvPr>
            <p:cNvSpPr/>
            <p:nvPr/>
          </p:nvSpPr>
          <p:spPr>
            <a:xfrm>
              <a:off x="2295087" y="2039234"/>
              <a:ext cx="54" cy="204"/>
            </a:xfrm>
            <a:custGeom>
              <a:avLst/>
              <a:gdLst/>
              <a:ahLst/>
              <a:cxnLst/>
              <a:rect l="l" t="t" r="r" b="b"/>
              <a:pathLst>
                <a:path w="4" h="15" extrusionOk="0">
                  <a:moveTo>
                    <a:pt x="4"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6329;p76">
              <a:extLst>
                <a:ext uri="{FF2B5EF4-FFF2-40B4-BE49-F238E27FC236}">
                  <a16:creationId xmlns:a16="http://schemas.microsoft.com/office/drawing/2014/main" id="{87DAD1BC-4A51-C7DE-2C5C-FCB5311BE30F}"/>
                </a:ext>
              </a:extLst>
            </p:cNvPr>
            <p:cNvSpPr/>
            <p:nvPr/>
          </p:nvSpPr>
          <p:spPr>
            <a:xfrm>
              <a:off x="2296228" y="2037293"/>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6330;p76">
              <a:extLst>
                <a:ext uri="{FF2B5EF4-FFF2-40B4-BE49-F238E27FC236}">
                  <a16:creationId xmlns:a16="http://schemas.microsoft.com/office/drawing/2014/main" id="{F54CDDA8-E3C2-9011-82C7-DD5D9C3600F2}"/>
                </a:ext>
              </a:extLst>
            </p:cNvPr>
            <p:cNvSpPr/>
            <p:nvPr/>
          </p:nvSpPr>
          <p:spPr>
            <a:xfrm>
              <a:off x="2296323" y="2037197"/>
              <a:ext cx="14" cy="54"/>
            </a:xfrm>
            <a:custGeom>
              <a:avLst/>
              <a:gdLst/>
              <a:ahLst/>
              <a:cxnLst/>
              <a:rect l="l" t="t" r="r" b="b"/>
              <a:pathLst>
                <a:path w="1" h="4" extrusionOk="0">
                  <a:moveTo>
                    <a:pt x="0"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6331;p76">
              <a:extLst>
                <a:ext uri="{FF2B5EF4-FFF2-40B4-BE49-F238E27FC236}">
                  <a16:creationId xmlns:a16="http://schemas.microsoft.com/office/drawing/2014/main" id="{052449EC-DA4D-2A44-4201-4F805F58C7F0}"/>
                </a:ext>
              </a:extLst>
            </p:cNvPr>
            <p:cNvSpPr/>
            <p:nvPr/>
          </p:nvSpPr>
          <p:spPr>
            <a:xfrm>
              <a:off x="2294707" y="2040280"/>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6332;p76">
              <a:extLst>
                <a:ext uri="{FF2B5EF4-FFF2-40B4-BE49-F238E27FC236}">
                  <a16:creationId xmlns:a16="http://schemas.microsoft.com/office/drawing/2014/main" id="{E54555F1-9E28-2EAE-7A80-08A32860850F}"/>
                </a:ext>
              </a:extLst>
            </p:cNvPr>
            <p:cNvSpPr/>
            <p:nvPr/>
          </p:nvSpPr>
          <p:spPr>
            <a:xfrm>
              <a:off x="2295128" y="2013043"/>
              <a:ext cx="2634" cy="2349"/>
            </a:xfrm>
            <a:custGeom>
              <a:avLst/>
              <a:gdLst/>
              <a:ahLst/>
              <a:cxnLst/>
              <a:rect l="l" t="t" r="r" b="b"/>
              <a:pathLst>
                <a:path w="194" h="173" extrusionOk="0">
                  <a:moveTo>
                    <a:pt x="1" y="1"/>
                  </a:moveTo>
                  <a:lnTo>
                    <a:pt x="1" y="1"/>
                  </a:lnTo>
                  <a:lnTo>
                    <a:pt x="193" y="17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6333;p76">
              <a:extLst>
                <a:ext uri="{FF2B5EF4-FFF2-40B4-BE49-F238E27FC236}">
                  <a16:creationId xmlns:a16="http://schemas.microsoft.com/office/drawing/2014/main" id="{2CF4A310-87ED-DF24-865D-97CF89D6AA5A}"/>
                </a:ext>
              </a:extLst>
            </p:cNvPr>
            <p:cNvSpPr/>
            <p:nvPr/>
          </p:nvSpPr>
          <p:spPr>
            <a:xfrm>
              <a:off x="2296133" y="2037388"/>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6334;p76">
              <a:extLst>
                <a:ext uri="{FF2B5EF4-FFF2-40B4-BE49-F238E27FC236}">
                  <a16:creationId xmlns:a16="http://schemas.microsoft.com/office/drawing/2014/main" id="{883018A9-3931-7F6A-176D-DBBF99794777}"/>
                </a:ext>
              </a:extLst>
            </p:cNvPr>
            <p:cNvSpPr/>
            <p:nvPr/>
          </p:nvSpPr>
          <p:spPr>
            <a:xfrm>
              <a:off x="2295943" y="2037673"/>
              <a:ext cx="54" cy="109"/>
            </a:xfrm>
            <a:custGeom>
              <a:avLst/>
              <a:gdLst/>
              <a:ahLst/>
              <a:cxnLst/>
              <a:rect l="l" t="t" r="r" b="b"/>
              <a:pathLst>
                <a:path w="4" h="8" extrusionOk="0">
                  <a:moveTo>
                    <a:pt x="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6335;p76">
              <a:extLst>
                <a:ext uri="{FF2B5EF4-FFF2-40B4-BE49-F238E27FC236}">
                  <a16:creationId xmlns:a16="http://schemas.microsoft.com/office/drawing/2014/main" id="{AEE61A71-188E-8D52-79C8-1974D4EF3BB1}"/>
                </a:ext>
              </a:extLst>
            </p:cNvPr>
            <p:cNvSpPr/>
            <p:nvPr/>
          </p:nvSpPr>
          <p:spPr>
            <a:xfrm>
              <a:off x="2296038" y="2037523"/>
              <a:ext cx="54" cy="109"/>
            </a:xfrm>
            <a:custGeom>
              <a:avLst/>
              <a:gdLst/>
              <a:ahLst/>
              <a:cxnLst/>
              <a:rect l="l" t="t" r="r" b="b"/>
              <a:pathLst>
                <a:path w="4" h="8" extrusionOk="0">
                  <a:moveTo>
                    <a:pt x="4"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6336;p76">
              <a:extLst>
                <a:ext uri="{FF2B5EF4-FFF2-40B4-BE49-F238E27FC236}">
                  <a16:creationId xmlns:a16="http://schemas.microsoft.com/office/drawing/2014/main" id="{D7A325BB-96EB-355F-381F-67014001E94B}"/>
                </a:ext>
              </a:extLst>
            </p:cNvPr>
            <p:cNvSpPr/>
            <p:nvPr/>
          </p:nvSpPr>
          <p:spPr>
            <a:xfrm>
              <a:off x="2294422" y="2040809"/>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6337;p76">
              <a:extLst>
                <a:ext uri="{FF2B5EF4-FFF2-40B4-BE49-F238E27FC236}">
                  <a16:creationId xmlns:a16="http://schemas.microsoft.com/office/drawing/2014/main" id="{D4E02F7E-0805-528A-A7AB-82F325C70264}"/>
                </a:ext>
              </a:extLst>
            </p:cNvPr>
            <p:cNvSpPr/>
            <p:nvPr/>
          </p:nvSpPr>
          <p:spPr>
            <a:xfrm>
              <a:off x="2462729" y="1678276"/>
              <a:ext cx="126732" cy="73834"/>
            </a:xfrm>
            <a:custGeom>
              <a:avLst/>
              <a:gdLst/>
              <a:ahLst/>
              <a:cxnLst/>
              <a:rect l="l" t="t" r="r" b="b"/>
              <a:pathLst>
                <a:path w="9334" h="5438" extrusionOk="0">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6338;p76">
              <a:extLst>
                <a:ext uri="{FF2B5EF4-FFF2-40B4-BE49-F238E27FC236}">
                  <a16:creationId xmlns:a16="http://schemas.microsoft.com/office/drawing/2014/main" id="{52A65CFC-550D-E37F-7423-C8A70D2F2F21}"/>
                </a:ext>
              </a:extLst>
            </p:cNvPr>
            <p:cNvSpPr/>
            <p:nvPr/>
          </p:nvSpPr>
          <p:spPr>
            <a:xfrm>
              <a:off x="2580038" y="1723951"/>
              <a:ext cx="2105" cy="258"/>
            </a:xfrm>
            <a:custGeom>
              <a:avLst/>
              <a:gdLst/>
              <a:ahLst/>
              <a:cxnLst/>
              <a:rect l="l" t="t" r="r" b="b"/>
              <a:pathLst>
                <a:path w="155" h="19" extrusionOk="0">
                  <a:moveTo>
                    <a:pt x="1" y="1"/>
                  </a:moveTo>
                  <a:cubicBezTo>
                    <a:pt x="50" y="1"/>
                    <a:pt x="102" y="4"/>
                    <a:pt x="155" y="18"/>
                  </a:cubicBezTo>
                  <a:cubicBezTo>
                    <a:pt x="102" y="4"/>
                    <a:pt x="50"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6339;p76">
              <a:extLst>
                <a:ext uri="{FF2B5EF4-FFF2-40B4-BE49-F238E27FC236}">
                  <a16:creationId xmlns:a16="http://schemas.microsoft.com/office/drawing/2014/main" id="{365D4F65-EDD9-2662-3C98-CF906B885CC0}"/>
                </a:ext>
              </a:extLst>
            </p:cNvPr>
            <p:cNvSpPr/>
            <p:nvPr/>
          </p:nvSpPr>
          <p:spPr>
            <a:xfrm>
              <a:off x="2573059" y="1725241"/>
              <a:ext cx="3096" cy="394"/>
            </a:xfrm>
            <a:custGeom>
              <a:avLst/>
              <a:gdLst/>
              <a:ahLst/>
              <a:cxnLst/>
              <a:rect l="l" t="t" r="r" b="b"/>
              <a:pathLst>
                <a:path w="228" h="29" extrusionOk="0">
                  <a:moveTo>
                    <a:pt x="228" y="0"/>
                  </a:moveTo>
                  <a:cubicBezTo>
                    <a:pt x="158" y="14"/>
                    <a:pt x="77" y="21"/>
                    <a:pt x="0" y="28"/>
                  </a:cubicBezTo>
                  <a:cubicBezTo>
                    <a:pt x="84" y="21"/>
                    <a:pt x="165" y="14"/>
                    <a:pt x="22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6340;p76">
              <a:extLst>
                <a:ext uri="{FF2B5EF4-FFF2-40B4-BE49-F238E27FC236}">
                  <a16:creationId xmlns:a16="http://schemas.microsoft.com/office/drawing/2014/main" id="{49F706C6-3120-FDD8-9B1B-B7D3756C6616}"/>
                </a:ext>
              </a:extLst>
            </p:cNvPr>
            <p:cNvSpPr/>
            <p:nvPr/>
          </p:nvSpPr>
          <p:spPr>
            <a:xfrm>
              <a:off x="2579807" y="1723951"/>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6341;p76">
              <a:extLst>
                <a:ext uri="{FF2B5EF4-FFF2-40B4-BE49-F238E27FC236}">
                  <a16:creationId xmlns:a16="http://schemas.microsoft.com/office/drawing/2014/main" id="{2DFD0FA5-9435-910F-B0F0-159E78CF770D}"/>
                </a:ext>
              </a:extLst>
            </p:cNvPr>
            <p:cNvSpPr/>
            <p:nvPr/>
          </p:nvSpPr>
          <p:spPr>
            <a:xfrm>
              <a:off x="2580894" y="1715913"/>
              <a:ext cx="8242" cy="4915"/>
            </a:xfrm>
            <a:custGeom>
              <a:avLst/>
              <a:gdLst/>
              <a:ahLst/>
              <a:cxnLst/>
              <a:rect l="l" t="t" r="r" b="b"/>
              <a:pathLst>
                <a:path w="607" h="362" extrusionOk="0">
                  <a:moveTo>
                    <a:pt x="1" y="1"/>
                  </a:moveTo>
                  <a:cubicBezTo>
                    <a:pt x="120" y="33"/>
                    <a:pt x="382" y="176"/>
                    <a:pt x="606" y="361"/>
                  </a:cubicBezTo>
                  <a:cubicBezTo>
                    <a:pt x="382" y="173"/>
                    <a:pt x="120" y="3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6342;p76">
              <a:extLst>
                <a:ext uri="{FF2B5EF4-FFF2-40B4-BE49-F238E27FC236}">
                  <a16:creationId xmlns:a16="http://schemas.microsoft.com/office/drawing/2014/main" id="{5A3C7D9B-E0ED-3671-6821-29FB8CF50379}"/>
                </a:ext>
              </a:extLst>
            </p:cNvPr>
            <p:cNvSpPr/>
            <p:nvPr/>
          </p:nvSpPr>
          <p:spPr>
            <a:xfrm>
              <a:off x="2579034" y="1724236"/>
              <a:ext cx="122" cy="122"/>
            </a:xfrm>
            <a:custGeom>
              <a:avLst/>
              <a:gdLst/>
              <a:ahLst/>
              <a:cxnLst/>
              <a:rect l="l" t="t" r="r" b="b"/>
              <a:pathLst>
                <a:path w="9" h="9" extrusionOk="0">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6343;p76">
              <a:extLst>
                <a:ext uri="{FF2B5EF4-FFF2-40B4-BE49-F238E27FC236}">
                  <a16:creationId xmlns:a16="http://schemas.microsoft.com/office/drawing/2014/main" id="{45F4EDEC-34CB-1AA9-EBBD-ABC55EE7E71D}"/>
                </a:ext>
              </a:extLst>
            </p:cNvPr>
            <p:cNvSpPr/>
            <p:nvPr/>
          </p:nvSpPr>
          <p:spPr>
            <a:xfrm>
              <a:off x="2570534" y="1714107"/>
              <a:ext cx="2390" cy="2200"/>
            </a:xfrm>
            <a:custGeom>
              <a:avLst/>
              <a:gdLst/>
              <a:ahLst/>
              <a:cxnLst/>
              <a:rect l="l" t="t" r="r" b="b"/>
              <a:pathLst>
                <a:path w="176" h="162" extrusionOk="0">
                  <a:moveTo>
                    <a:pt x="1" y="1"/>
                  </a:moveTo>
                  <a:cubicBezTo>
                    <a:pt x="60" y="32"/>
                    <a:pt x="116" y="78"/>
                    <a:pt x="155" y="137"/>
                  </a:cubicBezTo>
                  <a:lnTo>
                    <a:pt x="176" y="162"/>
                  </a:lnTo>
                  <a:lnTo>
                    <a:pt x="151" y="130"/>
                  </a:lnTo>
                  <a:cubicBezTo>
                    <a:pt x="116" y="81"/>
                    <a:pt x="74" y="43"/>
                    <a:pt x="25" y="8"/>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6344;p76">
              <a:extLst>
                <a:ext uri="{FF2B5EF4-FFF2-40B4-BE49-F238E27FC236}">
                  <a16:creationId xmlns:a16="http://schemas.microsoft.com/office/drawing/2014/main" id="{45E7DBA0-9339-F288-5462-E6A548CAD7FA}"/>
                </a:ext>
              </a:extLst>
            </p:cNvPr>
            <p:cNvSpPr/>
            <p:nvPr/>
          </p:nvSpPr>
          <p:spPr>
            <a:xfrm>
              <a:off x="2576291" y="172524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6345;p76">
              <a:extLst>
                <a:ext uri="{FF2B5EF4-FFF2-40B4-BE49-F238E27FC236}">
                  <a16:creationId xmlns:a16="http://schemas.microsoft.com/office/drawing/2014/main" id="{0BC969E0-12A2-0422-9B22-303052C0328D}"/>
                </a:ext>
              </a:extLst>
            </p:cNvPr>
            <p:cNvSpPr/>
            <p:nvPr/>
          </p:nvSpPr>
          <p:spPr>
            <a:xfrm>
              <a:off x="2579427" y="1724046"/>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6346;p76">
              <a:extLst>
                <a:ext uri="{FF2B5EF4-FFF2-40B4-BE49-F238E27FC236}">
                  <a16:creationId xmlns:a16="http://schemas.microsoft.com/office/drawing/2014/main" id="{D5A75D71-74F8-8979-6554-0F86B7142FFD}"/>
                </a:ext>
              </a:extLst>
            </p:cNvPr>
            <p:cNvSpPr/>
            <p:nvPr/>
          </p:nvSpPr>
          <p:spPr>
            <a:xfrm>
              <a:off x="2086700" y="1392158"/>
              <a:ext cx="189338" cy="157838"/>
            </a:xfrm>
            <a:custGeom>
              <a:avLst/>
              <a:gdLst/>
              <a:ahLst/>
              <a:cxnLst/>
              <a:rect l="l" t="t" r="r" b="b"/>
              <a:pathLst>
                <a:path w="13945" h="11625" extrusionOk="0">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6347;p76">
              <a:extLst>
                <a:ext uri="{FF2B5EF4-FFF2-40B4-BE49-F238E27FC236}">
                  <a16:creationId xmlns:a16="http://schemas.microsoft.com/office/drawing/2014/main" id="{1290E677-CBA7-779C-9B12-393A00892FF3}"/>
                </a:ext>
              </a:extLst>
            </p:cNvPr>
            <p:cNvSpPr/>
            <p:nvPr/>
          </p:nvSpPr>
          <p:spPr>
            <a:xfrm>
              <a:off x="2127052" y="1276572"/>
              <a:ext cx="5961" cy="5526"/>
            </a:xfrm>
            <a:custGeom>
              <a:avLst/>
              <a:gdLst/>
              <a:ahLst/>
              <a:cxnLst/>
              <a:rect l="l" t="t" r="r" b="b"/>
              <a:pathLst>
                <a:path w="439" h="407" extrusionOk="0">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6348;p76">
              <a:extLst>
                <a:ext uri="{FF2B5EF4-FFF2-40B4-BE49-F238E27FC236}">
                  <a16:creationId xmlns:a16="http://schemas.microsoft.com/office/drawing/2014/main" id="{9C146CF6-1309-212E-5810-CB1EB79F12DC}"/>
                </a:ext>
              </a:extLst>
            </p:cNvPr>
            <p:cNvSpPr/>
            <p:nvPr/>
          </p:nvSpPr>
          <p:spPr>
            <a:xfrm>
              <a:off x="2199678" y="1404961"/>
              <a:ext cx="1724" cy="1290"/>
            </a:xfrm>
            <a:custGeom>
              <a:avLst/>
              <a:gdLst/>
              <a:ahLst/>
              <a:cxnLst/>
              <a:rect l="l" t="t" r="r" b="b"/>
              <a:pathLst>
                <a:path w="127" h="95" extrusionOk="0">
                  <a:moveTo>
                    <a:pt x="85" y="0"/>
                  </a:moveTo>
                  <a:cubicBezTo>
                    <a:pt x="53" y="0"/>
                    <a:pt x="25" y="11"/>
                    <a:pt x="1" y="28"/>
                  </a:cubicBezTo>
                  <a:cubicBezTo>
                    <a:pt x="46" y="39"/>
                    <a:pt x="92" y="60"/>
                    <a:pt x="127" y="95"/>
                  </a:cubicBezTo>
                  <a:cubicBezTo>
                    <a:pt x="103" y="67"/>
                    <a:pt x="89" y="35"/>
                    <a:pt x="8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6349;p76">
              <a:extLst>
                <a:ext uri="{FF2B5EF4-FFF2-40B4-BE49-F238E27FC236}">
                  <a16:creationId xmlns:a16="http://schemas.microsoft.com/office/drawing/2014/main" id="{5B0773C9-F5A5-CC58-3534-59673E45D4E1}"/>
                </a:ext>
              </a:extLst>
            </p:cNvPr>
            <p:cNvSpPr/>
            <p:nvPr/>
          </p:nvSpPr>
          <p:spPr>
            <a:xfrm>
              <a:off x="2210947" y="1395471"/>
              <a:ext cx="9043" cy="6409"/>
            </a:xfrm>
            <a:custGeom>
              <a:avLst/>
              <a:gdLst/>
              <a:ahLst/>
              <a:cxnLst/>
              <a:rect l="l" t="t" r="r" b="b"/>
              <a:pathLst>
                <a:path w="666" h="472" extrusionOk="0">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6350;p76">
              <a:extLst>
                <a:ext uri="{FF2B5EF4-FFF2-40B4-BE49-F238E27FC236}">
                  <a16:creationId xmlns:a16="http://schemas.microsoft.com/office/drawing/2014/main" id="{C00914A2-EB5E-955F-C676-086834CBE1DB}"/>
                </a:ext>
              </a:extLst>
            </p:cNvPr>
            <p:cNvSpPr/>
            <p:nvPr/>
          </p:nvSpPr>
          <p:spPr>
            <a:xfrm>
              <a:off x="2181335" y="1248725"/>
              <a:ext cx="67372" cy="20393"/>
            </a:xfrm>
            <a:custGeom>
              <a:avLst/>
              <a:gdLst/>
              <a:ahLst/>
              <a:cxnLst/>
              <a:rect l="l" t="t" r="r" b="b"/>
              <a:pathLst>
                <a:path w="4962" h="1502" extrusionOk="0">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6351;p76">
              <a:extLst>
                <a:ext uri="{FF2B5EF4-FFF2-40B4-BE49-F238E27FC236}">
                  <a16:creationId xmlns:a16="http://schemas.microsoft.com/office/drawing/2014/main" id="{64D549CE-25F3-4788-ADB8-DB9AA6971985}"/>
                </a:ext>
              </a:extLst>
            </p:cNvPr>
            <p:cNvSpPr/>
            <p:nvPr/>
          </p:nvSpPr>
          <p:spPr>
            <a:xfrm>
              <a:off x="2129768" y="1256084"/>
              <a:ext cx="99252" cy="55546"/>
            </a:xfrm>
            <a:custGeom>
              <a:avLst/>
              <a:gdLst/>
              <a:ahLst/>
              <a:cxnLst/>
              <a:rect l="l" t="t" r="r" b="b"/>
              <a:pathLst>
                <a:path w="7310" h="4091" extrusionOk="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6352;p76">
              <a:extLst>
                <a:ext uri="{FF2B5EF4-FFF2-40B4-BE49-F238E27FC236}">
                  <a16:creationId xmlns:a16="http://schemas.microsoft.com/office/drawing/2014/main" id="{3688F1D6-4ED3-5EB4-E7BB-675C4A24CCB7}"/>
                </a:ext>
              </a:extLst>
            </p:cNvPr>
            <p:cNvSpPr/>
            <p:nvPr/>
          </p:nvSpPr>
          <p:spPr>
            <a:xfrm>
              <a:off x="2248883" y="1404961"/>
              <a:ext cx="4331" cy="1914"/>
            </a:xfrm>
            <a:custGeom>
              <a:avLst/>
              <a:gdLst/>
              <a:ahLst/>
              <a:cxnLst/>
              <a:rect l="l" t="t" r="r" b="b"/>
              <a:pathLst>
                <a:path w="319" h="141" extrusionOk="0">
                  <a:moveTo>
                    <a:pt x="0" y="140"/>
                  </a:moveTo>
                  <a:cubicBezTo>
                    <a:pt x="81" y="49"/>
                    <a:pt x="200" y="0"/>
                    <a:pt x="319" y="7"/>
                  </a:cubicBezTo>
                  <a:cubicBezTo>
                    <a:pt x="200" y="0"/>
                    <a:pt x="81" y="49"/>
                    <a:pt x="0" y="14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6353;p76">
              <a:extLst>
                <a:ext uri="{FF2B5EF4-FFF2-40B4-BE49-F238E27FC236}">
                  <a16:creationId xmlns:a16="http://schemas.microsoft.com/office/drawing/2014/main" id="{AF41B883-0C9E-2085-E956-585100B4F12E}"/>
                </a:ext>
              </a:extLst>
            </p:cNvPr>
            <p:cNvSpPr/>
            <p:nvPr/>
          </p:nvSpPr>
          <p:spPr>
            <a:xfrm>
              <a:off x="2202543" y="1417887"/>
              <a:ext cx="149" cy="163"/>
            </a:xfrm>
            <a:custGeom>
              <a:avLst/>
              <a:gdLst/>
              <a:ahLst/>
              <a:cxnLst/>
              <a:rect l="l" t="t" r="r" b="b"/>
              <a:pathLst>
                <a:path w="11" h="12" extrusionOk="0">
                  <a:moveTo>
                    <a:pt x="1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6354;p76">
              <a:extLst>
                <a:ext uri="{FF2B5EF4-FFF2-40B4-BE49-F238E27FC236}">
                  <a16:creationId xmlns:a16="http://schemas.microsoft.com/office/drawing/2014/main" id="{E13847B5-7A24-9ABC-6AE5-F16EAA99DE16}"/>
                </a:ext>
              </a:extLst>
            </p:cNvPr>
            <p:cNvSpPr/>
            <p:nvPr/>
          </p:nvSpPr>
          <p:spPr>
            <a:xfrm>
              <a:off x="2202258" y="1418267"/>
              <a:ext cx="109" cy="109"/>
            </a:xfrm>
            <a:custGeom>
              <a:avLst/>
              <a:gdLst/>
              <a:ahLst/>
              <a:cxnLst/>
              <a:rect l="l" t="t" r="r" b="b"/>
              <a:pathLst>
                <a:path w="8" h="8" extrusionOk="0">
                  <a:moveTo>
                    <a:pt x="7"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6355;p76">
              <a:extLst>
                <a:ext uri="{FF2B5EF4-FFF2-40B4-BE49-F238E27FC236}">
                  <a16:creationId xmlns:a16="http://schemas.microsoft.com/office/drawing/2014/main" id="{1B781B16-FCB0-3632-D65C-F890375D1273}"/>
                </a:ext>
              </a:extLst>
            </p:cNvPr>
            <p:cNvSpPr/>
            <p:nvPr/>
          </p:nvSpPr>
          <p:spPr>
            <a:xfrm>
              <a:off x="2264334" y="1413800"/>
              <a:ext cx="14" cy="258"/>
            </a:xfrm>
            <a:custGeom>
              <a:avLst/>
              <a:gdLst/>
              <a:ahLst/>
              <a:cxnLst/>
              <a:rect l="l" t="t" r="r" b="b"/>
              <a:pathLst>
                <a:path w="1" h="19" extrusionOk="0">
                  <a:moveTo>
                    <a:pt x="0" y="1"/>
                  </a:moveTo>
                  <a:lnTo>
                    <a:pt x="0" y="18"/>
                  </a:lnTo>
                  <a:cubicBezTo>
                    <a:pt x="0" y="15"/>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6356;p76">
              <a:extLst>
                <a:ext uri="{FF2B5EF4-FFF2-40B4-BE49-F238E27FC236}">
                  <a16:creationId xmlns:a16="http://schemas.microsoft.com/office/drawing/2014/main" id="{D009E300-844B-0BF3-A474-0A41A8243ABD}"/>
                </a:ext>
              </a:extLst>
            </p:cNvPr>
            <p:cNvSpPr/>
            <p:nvPr/>
          </p:nvSpPr>
          <p:spPr>
            <a:xfrm>
              <a:off x="2201688" y="1419082"/>
              <a:ext cx="109" cy="149"/>
            </a:xfrm>
            <a:custGeom>
              <a:avLst/>
              <a:gdLst/>
              <a:ahLst/>
              <a:cxnLst/>
              <a:rect l="l" t="t" r="r" b="b"/>
              <a:pathLst>
                <a:path w="8" h="11" extrusionOk="0">
                  <a:moveTo>
                    <a:pt x="7"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6357;p76">
              <a:extLst>
                <a:ext uri="{FF2B5EF4-FFF2-40B4-BE49-F238E27FC236}">
                  <a16:creationId xmlns:a16="http://schemas.microsoft.com/office/drawing/2014/main" id="{F22EB971-AFC8-58E3-1CAB-5406FC7D1352}"/>
                </a:ext>
              </a:extLst>
            </p:cNvPr>
            <p:cNvSpPr/>
            <p:nvPr/>
          </p:nvSpPr>
          <p:spPr>
            <a:xfrm>
              <a:off x="2201973" y="1418647"/>
              <a:ext cx="109" cy="163"/>
            </a:xfrm>
            <a:custGeom>
              <a:avLst/>
              <a:gdLst/>
              <a:ahLst/>
              <a:cxnLst/>
              <a:rect l="l" t="t" r="r" b="b"/>
              <a:pathLst>
                <a:path w="8" h="12" extrusionOk="0">
                  <a:moveTo>
                    <a:pt x="7"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6358;p76">
              <a:extLst>
                <a:ext uri="{FF2B5EF4-FFF2-40B4-BE49-F238E27FC236}">
                  <a16:creationId xmlns:a16="http://schemas.microsoft.com/office/drawing/2014/main" id="{2EBA22CB-9A9A-C1F9-6D62-4A781C5DA09A}"/>
                </a:ext>
              </a:extLst>
            </p:cNvPr>
            <p:cNvSpPr/>
            <p:nvPr/>
          </p:nvSpPr>
          <p:spPr>
            <a:xfrm>
              <a:off x="2206480" y="14160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6359;p76">
              <a:extLst>
                <a:ext uri="{FF2B5EF4-FFF2-40B4-BE49-F238E27FC236}">
                  <a16:creationId xmlns:a16="http://schemas.microsoft.com/office/drawing/2014/main" id="{B0DDC176-9162-5F77-7BA6-2F7E0CC4A826}"/>
                </a:ext>
              </a:extLst>
            </p:cNvPr>
            <p:cNvSpPr/>
            <p:nvPr/>
          </p:nvSpPr>
          <p:spPr>
            <a:xfrm>
              <a:off x="2202923" y="1417561"/>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6360;p76">
              <a:extLst>
                <a:ext uri="{FF2B5EF4-FFF2-40B4-BE49-F238E27FC236}">
                  <a16:creationId xmlns:a16="http://schemas.microsoft.com/office/drawing/2014/main" id="{E5ED5F92-C3CF-F0DB-E2A1-0EBE54A7E187}"/>
                </a:ext>
              </a:extLst>
            </p:cNvPr>
            <p:cNvSpPr/>
            <p:nvPr/>
          </p:nvSpPr>
          <p:spPr>
            <a:xfrm>
              <a:off x="2203249" y="1417222"/>
              <a:ext cx="109" cy="109"/>
            </a:xfrm>
            <a:custGeom>
              <a:avLst/>
              <a:gdLst/>
              <a:ahLst/>
              <a:cxnLst/>
              <a:rect l="l" t="t" r="r" b="b"/>
              <a:pathLst>
                <a:path w="8" h="8" extrusionOk="0">
                  <a:moveTo>
                    <a:pt x="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6361;p76">
              <a:extLst>
                <a:ext uri="{FF2B5EF4-FFF2-40B4-BE49-F238E27FC236}">
                  <a16:creationId xmlns:a16="http://schemas.microsoft.com/office/drawing/2014/main" id="{658D9A81-54E7-1352-CDA4-081B2319A6C4}"/>
                </a:ext>
              </a:extLst>
            </p:cNvPr>
            <p:cNvSpPr/>
            <p:nvPr/>
          </p:nvSpPr>
          <p:spPr>
            <a:xfrm>
              <a:off x="2205625" y="1416081"/>
              <a:ext cx="204" cy="14"/>
            </a:xfrm>
            <a:custGeom>
              <a:avLst/>
              <a:gdLst/>
              <a:ahLst/>
              <a:cxnLst/>
              <a:rect l="l" t="t" r="r" b="b"/>
              <a:pathLst>
                <a:path w="15" h="1" extrusionOk="0">
                  <a:moveTo>
                    <a:pt x="15"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6362;p76">
              <a:extLst>
                <a:ext uri="{FF2B5EF4-FFF2-40B4-BE49-F238E27FC236}">
                  <a16:creationId xmlns:a16="http://schemas.microsoft.com/office/drawing/2014/main" id="{89BA6E23-42A7-B04F-A6EC-75F657742243}"/>
                </a:ext>
              </a:extLst>
            </p:cNvPr>
            <p:cNvSpPr/>
            <p:nvPr/>
          </p:nvSpPr>
          <p:spPr>
            <a:xfrm>
              <a:off x="2206060" y="141604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6363;p76">
              <a:extLst>
                <a:ext uri="{FF2B5EF4-FFF2-40B4-BE49-F238E27FC236}">
                  <a16:creationId xmlns:a16="http://schemas.microsoft.com/office/drawing/2014/main" id="{93CA31F6-BBF4-BD5D-B75A-08005AC56DE5}"/>
                </a:ext>
              </a:extLst>
            </p:cNvPr>
            <p:cNvSpPr/>
            <p:nvPr/>
          </p:nvSpPr>
          <p:spPr>
            <a:xfrm>
              <a:off x="2264334" y="141452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6364;p76">
              <a:extLst>
                <a:ext uri="{FF2B5EF4-FFF2-40B4-BE49-F238E27FC236}">
                  <a16:creationId xmlns:a16="http://schemas.microsoft.com/office/drawing/2014/main" id="{0094272F-9B9D-A80F-3D67-97149FF66757}"/>
                </a:ext>
              </a:extLst>
            </p:cNvPr>
            <p:cNvSpPr/>
            <p:nvPr/>
          </p:nvSpPr>
          <p:spPr>
            <a:xfrm>
              <a:off x="2204104" y="1416706"/>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6365;p76">
              <a:extLst>
                <a:ext uri="{FF2B5EF4-FFF2-40B4-BE49-F238E27FC236}">
                  <a16:creationId xmlns:a16="http://schemas.microsoft.com/office/drawing/2014/main" id="{A479DCB7-EB62-C5C4-08E3-28A8F4CC4362}"/>
                </a:ext>
              </a:extLst>
            </p:cNvPr>
            <p:cNvSpPr/>
            <p:nvPr/>
          </p:nvSpPr>
          <p:spPr>
            <a:xfrm>
              <a:off x="2264334" y="1413135"/>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6366;p76">
              <a:extLst>
                <a:ext uri="{FF2B5EF4-FFF2-40B4-BE49-F238E27FC236}">
                  <a16:creationId xmlns:a16="http://schemas.microsoft.com/office/drawing/2014/main" id="{FF85870A-D4DC-4A0D-6D44-349410D30FF2}"/>
                </a:ext>
              </a:extLst>
            </p:cNvPr>
            <p:cNvSpPr/>
            <p:nvPr/>
          </p:nvSpPr>
          <p:spPr>
            <a:xfrm>
              <a:off x="2204865" y="1416271"/>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6367;p76">
              <a:extLst>
                <a:ext uri="{FF2B5EF4-FFF2-40B4-BE49-F238E27FC236}">
                  <a16:creationId xmlns:a16="http://schemas.microsoft.com/office/drawing/2014/main" id="{988BD6B7-2A2D-E677-5CF1-9147CB99C3AC}"/>
                </a:ext>
              </a:extLst>
            </p:cNvPr>
            <p:cNvSpPr/>
            <p:nvPr/>
          </p:nvSpPr>
          <p:spPr>
            <a:xfrm>
              <a:off x="2204485" y="1416461"/>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6368;p76">
              <a:extLst>
                <a:ext uri="{FF2B5EF4-FFF2-40B4-BE49-F238E27FC236}">
                  <a16:creationId xmlns:a16="http://schemas.microsoft.com/office/drawing/2014/main" id="{7AA3F981-7ED6-0881-13B6-332E3F8F1521}"/>
                </a:ext>
              </a:extLst>
            </p:cNvPr>
            <p:cNvSpPr/>
            <p:nvPr/>
          </p:nvSpPr>
          <p:spPr>
            <a:xfrm>
              <a:off x="2205245" y="1416176"/>
              <a:ext cx="204" cy="68"/>
            </a:xfrm>
            <a:custGeom>
              <a:avLst/>
              <a:gdLst/>
              <a:ahLst/>
              <a:cxnLst/>
              <a:rect l="l" t="t" r="r" b="b"/>
              <a:pathLst>
                <a:path w="15" h="5" extrusionOk="0">
                  <a:moveTo>
                    <a:pt x="15"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6369;p76">
              <a:extLst>
                <a:ext uri="{FF2B5EF4-FFF2-40B4-BE49-F238E27FC236}">
                  <a16:creationId xmlns:a16="http://schemas.microsoft.com/office/drawing/2014/main" id="{B6B3A82E-D8C6-351D-9E97-64D6B550950F}"/>
                </a:ext>
              </a:extLst>
            </p:cNvPr>
            <p:cNvSpPr/>
            <p:nvPr/>
          </p:nvSpPr>
          <p:spPr>
            <a:xfrm>
              <a:off x="2199162" y="1418932"/>
              <a:ext cx="54" cy="14"/>
            </a:xfrm>
            <a:custGeom>
              <a:avLst/>
              <a:gdLst/>
              <a:ahLst/>
              <a:cxnLst/>
              <a:rect l="l" t="t" r="r" b="b"/>
              <a:pathLst>
                <a:path w="4" h="1" extrusionOk="0">
                  <a:moveTo>
                    <a:pt x="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6370;p76">
              <a:extLst>
                <a:ext uri="{FF2B5EF4-FFF2-40B4-BE49-F238E27FC236}">
                  <a16:creationId xmlns:a16="http://schemas.microsoft.com/office/drawing/2014/main" id="{BB89FF85-F095-A5BB-ED00-6211ECC79650}"/>
                </a:ext>
              </a:extLst>
            </p:cNvPr>
            <p:cNvSpPr/>
            <p:nvPr/>
          </p:nvSpPr>
          <p:spPr>
            <a:xfrm>
              <a:off x="2198823" y="141902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6371;p76">
              <a:extLst>
                <a:ext uri="{FF2B5EF4-FFF2-40B4-BE49-F238E27FC236}">
                  <a16:creationId xmlns:a16="http://schemas.microsoft.com/office/drawing/2014/main" id="{9B1C7326-5831-82BB-CE35-F7D967C7BEC2}"/>
                </a:ext>
              </a:extLst>
            </p:cNvPr>
            <p:cNvSpPr/>
            <p:nvPr/>
          </p:nvSpPr>
          <p:spPr>
            <a:xfrm>
              <a:off x="2150921" y="1464471"/>
              <a:ext cx="4331" cy="8527"/>
            </a:xfrm>
            <a:custGeom>
              <a:avLst/>
              <a:gdLst/>
              <a:ahLst/>
              <a:cxnLst/>
              <a:rect l="l" t="t" r="r" b="b"/>
              <a:pathLst>
                <a:path w="319" h="628" extrusionOk="0">
                  <a:moveTo>
                    <a:pt x="319" y="0"/>
                  </a:moveTo>
                  <a:cubicBezTo>
                    <a:pt x="298" y="193"/>
                    <a:pt x="154" y="414"/>
                    <a:pt x="0" y="627"/>
                  </a:cubicBezTo>
                  <a:cubicBezTo>
                    <a:pt x="154" y="414"/>
                    <a:pt x="298" y="193"/>
                    <a:pt x="3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6372;p76">
              <a:extLst>
                <a:ext uri="{FF2B5EF4-FFF2-40B4-BE49-F238E27FC236}">
                  <a16:creationId xmlns:a16="http://schemas.microsoft.com/office/drawing/2014/main" id="{719CC418-EB8E-CAC3-EA19-413CC0F0A69F}"/>
                </a:ext>
              </a:extLst>
            </p:cNvPr>
            <p:cNvSpPr/>
            <p:nvPr/>
          </p:nvSpPr>
          <p:spPr>
            <a:xfrm>
              <a:off x="2200248" y="1418837"/>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6373;p76">
              <a:extLst>
                <a:ext uri="{FF2B5EF4-FFF2-40B4-BE49-F238E27FC236}">
                  <a16:creationId xmlns:a16="http://schemas.microsoft.com/office/drawing/2014/main" id="{06AC4AE7-D7DF-7D7A-8969-2644713FD49B}"/>
                </a:ext>
              </a:extLst>
            </p:cNvPr>
            <p:cNvSpPr/>
            <p:nvPr/>
          </p:nvSpPr>
          <p:spPr>
            <a:xfrm>
              <a:off x="2199488" y="1418837"/>
              <a:ext cx="109" cy="14"/>
            </a:xfrm>
            <a:custGeom>
              <a:avLst/>
              <a:gdLst/>
              <a:ahLst/>
              <a:cxnLst/>
              <a:rect l="l" t="t" r="r" b="b"/>
              <a:pathLst>
                <a:path w="8" h="1" extrusionOk="0">
                  <a:moveTo>
                    <a:pt x="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6374;p76">
              <a:extLst>
                <a:ext uri="{FF2B5EF4-FFF2-40B4-BE49-F238E27FC236}">
                  <a16:creationId xmlns:a16="http://schemas.microsoft.com/office/drawing/2014/main" id="{619502D2-A900-8AA6-39E7-69CDD80B066D}"/>
                </a:ext>
              </a:extLst>
            </p:cNvPr>
            <p:cNvSpPr/>
            <p:nvPr/>
          </p:nvSpPr>
          <p:spPr>
            <a:xfrm>
              <a:off x="2136556" y="1531015"/>
              <a:ext cx="68" cy="353"/>
            </a:xfrm>
            <a:custGeom>
              <a:avLst/>
              <a:gdLst/>
              <a:ahLst/>
              <a:cxnLst/>
              <a:rect l="l" t="t" r="r" b="b"/>
              <a:pathLst>
                <a:path w="5" h="26" extrusionOk="0">
                  <a:moveTo>
                    <a:pt x="1" y="1"/>
                  </a:moveTo>
                  <a:cubicBezTo>
                    <a:pt x="1" y="8"/>
                    <a:pt x="4" y="18"/>
                    <a:pt x="4" y="25"/>
                  </a:cubicBezTo>
                  <a:cubicBezTo>
                    <a:pt x="4"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6375;p76">
              <a:extLst>
                <a:ext uri="{FF2B5EF4-FFF2-40B4-BE49-F238E27FC236}">
                  <a16:creationId xmlns:a16="http://schemas.microsoft.com/office/drawing/2014/main" id="{79A11D97-9E70-5475-6902-E6BCBD623711}"/>
                </a:ext>
              </a:extLst>
            </p:cNvPr>
            <p:cNvSpPr/>
            <p:nvPr/>
          </p:nvSpPr>
          <p:spPr>
            <a:xfrm>
              <a:off x="2201158" y="1419082"/>
              <a:ext cx="244" cy="109"/>
            </a:xfrm>
            <a:custGeom>
              <a:avLst/>
              <a:gdLst/>
              <a:ahLst/>
              <a:cxnLst/>
              <a:rect l="l" t="t" r="r" b="b"/>
              <a:pathLst>
                <a:path w="18" h="8" extrusionOk="0">
                  <a:moveTo>
                    <a:pt x="1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6376;p76">
              <a:extLst>
                <a:ext uri="{FF2B5EF4-FFF2-40B4-BE49-F238E27FC236}">
                  <a16:creationId xmlns:a16="http://schemas.microsoft.com/office/drawing/2014/main" id="{07F6E13F-A277-C46A-1891-5D542B2459F0}"/>
                </a:ext>
              </a:extLst>
            </p:cNvPr>
            <p:cNvSpPr/>
            <p:nvPr/>
          </p:nvSpPr>
          <p:spPr>
            <a:xfrm>
              <a:off x="2188422" y="1425300"/>
              <a:ext cx="4290" cy="1208"/>
            </a:xfrm>
            <a:custGeom>
              <a:avLst/>
              <a:gdLst/>
              <a:ahLst/>
              <a:cxnLst/>
              <a:rect l="l" t="t" r="r" b="b"/>
              <a:pathLst>
                <a:path w="316" h="89" extrusionOk="0">
                  <a:moveTo>
                    <a:pt x="0" y="11"/>
                  </a:moveTo>
                  <a:cubicBezTo>
                    <a:pt x="105" y="8"/>
                    <a:pt x="214" y="1"/>
                    <a:pt x="315" y="88"/>
                  </a:cubicBezTo>
                  <a:cubicBezTo>
                    <a:pt x="214" y="1"/>
                    <a:pt x="105"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6377;p76">
              <a:extLst>
                <a:ext uri="{FF2B5EF4-FFF2-40B4-BE49-F238E27FC236}">
                  <a16:creationId xmlns:a16="http://schemas.microsoft.com/office/drawing/2014/main" id="{E2D02BC8-FBDD-FE6F-CA9C-1503C4FAE942}"/>
                </a:ext>
              </a:extLst>
            </p:cNvPr>
            <p:cNvSpPr/>
            <p:nvPr/>
          </p:nvSpPr>
          <p:spPr>
            <a:xfrm>
              <a:off x="2199828" y="141883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6378;p76">
              <a:extLst>
                <a:ext uri="{FF2B5EF4-FFF2-40B4-BE49-F238E27FC236}">
                  <a16:creationId xmlns:a16="http://schemas.microsoft.com/office/drawing/2014/main" id="{8793C700-B83D-DD68-0F17-F0A1420CC645}"/>
                </a:ext>
              </a:extLst>
            </p:cNvPr>
            <p:cNvSpPr/>
            <p:nvPr/>
          </p:nvSpPr>
          <p:spPr>
            <a:xfrm>
              <a:off x="2200683" y="1418932"/>
              <a:ext cx="204" cy="68"/>
            </a:xfrm>
            <a:custGeom>
              <a:avLst/>
              <a:gdLst/>
              <a:ahLst/>
              <a:cxnLst/>
              <a:rect l="l" t="t" r="r" b="b"/>
              <a:pathLst>
                <a:path w="15" h="5" extrusionOk="0">
                  <a:moveTo>
                    <a:pt x="1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6379;p76">
              <a:extLst>
                <a:ext uri="{FF2B5EF4-FFF2-40B4-BE49-F238E27FC236}">
                  <a16:creationId xmlns:a16="http://schemas.microsoft.com/office/drawing/2014/main" id="{6BF3D99D-3928-FF00-117C-E39A801C12F3}"/>
                </a:ext>
              </a:extLst>
            </p:cNvPr>
            <p:cNvSpPr/>
            <p:nvPr/>
          </p:nvSpPr>
          <p:spPr>
            <a:xfrm>
              <a:off x="2133705" y="154057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6380;p76">
              <a:extLst>
                <a:ext uri="{FF2B5EF4-FFF2-40B4-BE49-F238E27FC236}">
                  <a16:creationId xmlns:a16="http://schemas.microsoft.com/office/drawing/2014/main" id="{7EA79F23-9393-559B-2E81-A297BFE39E93}"/>
                </a:ext>
              </a:extLst>
            </p:cNvPr>
            <p:cNvSpPr/>
            <p:nvPr/>
          </p:nvSpPr>
          <p:spPr>
            <a:xfrm>
              <a:off x="2134275" y="1540668"/>
              <a:ext cx="163" cy="54"/>
            </a:xfrm>
            <a:custGeom>
              <a:avLst/>
              <a:gdLst/>
              <a:ahLst/>
              <a:cxnLst/>
              <a:rect l="l" t="t" r="r" b="b"/>
              <a:pathLst>
                <a:path w="12" h="4" extrusionOk="0">
                  <a:moveTo>
                    <a:pt x="1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6381;p76">
              <a:extLst>
                <a:ext uri="{FF2B5EF4-FFF2-40B4-BE49-F238E27FC236}">
                  <a16:creationId xmlns:a16="http://schemas.microsoft.com/office/drawing/2014/main" id="{E733D058-C8D7-AC8B-CDE7-56947EFA4AF7}"/>
                </a:ext>
              </a:extLst>
            </p:cNvPr>
            <p:cNvSpPr/>
            <p:nvPr/>
          </p:nvSpPr>
          <p:spPr>
            <a:xfrm>
              <a:off x="3024851" y="1777922"/>
              <a:ext cx="15655" cy="12165"/>
            </a:xfrm>
            <a:custGeom>
              <a:avLst/>
              <a:gdLst/>
              <a:ahLst/>
              <a:cxnLst/>
              <a:rect l="l" t="t" r="r" b="b"/>
              <a:pathLst>
                <a:path w="1153" h="896" extrusionOk="0">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6382;p76">
              <a:extLst>
                <a:ext uri="{FF2B5EF4-FFF2-40B4-BE49-F238E27FC236}">
                  <a16:creationId xmlns:a16="http://schemas.microsoft.com/office/drawing/2014/main" id="{9B3C537A-9948-5AF7-D8FA-74E0AC38768C}"/>
                </a:ext>
              </a:extLst>
            </p:cNvPr>
            <p:cNvSpPr/>
            <p:nvPr/>
          </p:nvSpPr>
          <p:spPr>
            <a:xfrm>
              <a:off x="3003846" y="1783461"/>
              <a:ext cx="16795" cy="20366"/>
            </a:xfrm>
            <a:custGeom>
              <a:avLst/>
              <a:gdLst/>
              <a:ahLst/>
              <a:cxnLst/>
              <a:rect l="l" t="t" r="r" b="b"/>
              <a:pathLst>
                <a:path w="1237" h="1500" extrusionOk="0">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6383;p76">
              <a:extLst>
                <a:ext uri="{FF2B5EF4-FFF2-40B4-BE49-F238E27FC236}">
                  <a16:creationId xmlns:a16="http://schemas.microsoft.com/office/drawing/2014/main" id="{FF3CBCE4-4805-7363-5D86-F79C8A59555F}"/>
                </a:ext>
              </a:extLst>
            </p:cNvPr>
            <p:cNvSpPr/>
            <p:nvPr/>
          </p:nvSpPr>
          <p:spPr>
            <a:xfrm>
              <a:off x="3013581" y="1718520"/>
              <a:ext cx="82443" cy="64127"/>
            </a:xfrm>
            <a:custGeom>
              <a:avLst/>
              <a:gdLst/>
              <a:ahLst/>
              <a:cxnLst/>
              <a:rect l="l" t="t" r="r" b="b"/>
              <a:pathLst>
                <a:path w="6072" h="4723" extrusionOk="0">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6384;p76">
              <a:extLst>
                <a:ext uri="{FF2B5EF4-FFF2-40B4-BE49-F238E27FC236}">
                  <a16:creationId xmlns:a16="http://schemas.microsoft.com/office/drawing/2014/main" id="{D45B0AF4-A4E7-85FE-10F2-B51A9F16E7EF}"/>
                </a:ext>
              </a:extLst>
            </p:cNvPr>
            <p:cNvSpPr/>
            <p:nvPr/>
          </p:nvSpPr>
          <p:spPr>
            <a:xfrm>
              <a:off x="3080939" y="1680503"/>
              <a:ext cx="45973" cy="34283"/>
            </a:xfrm>
            <a:custGeom>
              <a:avLst/>
              <a:gdLst/>
              <a:ahLst/>
              <a:cxnLst/>
              <a:rect l="l" t="t" r="r" b="b"/>
              <a:pathLst>
                <a:path w="3386" h="2525" extrusionOk="0">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6385;p76">
              <a:extLst>
                <a:ext uri="{FF2B5EF4-FFF2-40B4-BE49-F238E27FC236}">
                  <a16:creationId xmlns:a16="http://schemas.microsoft.com/office/drawing/2014/main" id="{7DD83F8F-1829-ADA4-D826-A1EAF3181AD2}"/>
                </a:ext>
              </a:extLst>
            </p:cNvPr>
            <p:cNvSpPr/>
            <p:nvPr/>
          </p:nvSpPr>
          <p:spPr>
            <a:xfrm>
              <a:off x="2932062" y="1853304"/>
              <a:ext cx="13143" cy="22009"/>
            </a:xfrm>
            <a:custGeom>
              <a:avLst/>
              <a:gdLst/>
              <a:ahLst/>
              <a:cxnLst/>
              <a:rect l="l" t="t" r="r" b="b"/>
              <a:pathLst>
                <a:path w="968" h="1621" extrusionOk="0">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6386;p76">
              <a:extLst>
                <a:ext uri="{FF2B5EF4-FFF2-40B4-BE49-F238E27FC236}">
                  <a16:creationId xmlns:a16="http://schemas.microsoft.com/office/drawing/2014/main" id="{C5D187CE-6694-D478-F9C9-F50963D8E0FE}"/>
                </a:ext>
              </a:extLst>
            </p:cNvPr>
            <p:cNvSpPr/>
            <p:nvPr/>
          </p:nvSpPr>
          <p:spPr>
            <a:xfrm>
              <a:off x="2597485" y="1601971"/>
              <a:ext cx="442776" cy="287924"/>
            </a:xfrm>
            <a:custGeom>
              <a:avLst/>
              <a:gdLst/>
              <a:ahLst/>
              <a:cxnLst/>
              <a:rect l="l" t="t" r="r" b="b"/>
              <a:pathLst>
                <a:path w="32611" h="21206" extrusionOk="0">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6387;p76">
              <a:extLst>
                <a:ext uri="{FF2B5EF4-FFF2-40B4-BE49-F238E27FC236}">
                  <a16:creationId xmlns:a16="http://schemas.microsoft.com/office/drawing/2014/main" id="{5FAED0FB-A16C-417B-98DE-D7B84B054C83}"/>
                </a:ext>
              </a:extLst>
            </p:cNvPr>
            <p:cNvSpPr/>
            <p:nvPr/>
          </p:nvSpPr>
          <p:spPr>
            <a:xfrm>
              <a:off x="2846836" y="1894023"/>
              <a:ext cx="15804" cy="11649"/>
            </a:xfrm>
            <a:custGeom>
              <a:avLst/>
              <a:gdLst/>
              <a:ahLst/>
              <a:cxnLst/>
              <a:rect l="l" t="t" r="r" b="b"/>
              <a:pathLst>
                <a:path w="1164" h="858" extrusionOk="0">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6388;p76">
              <a:extLst>
                <a:ext uri="{FF2B5EF4-FFF2-40B4-BE49-F238E27FC236}">
                  <a16:creationId xmlns:a16="http://schemas.microsoft.com/office/drawing/2014/main" id="{BF7A67F1-7F72-0A4D-5006-AE152DC20CE5}"/>
                </a:ext>
              </a:extLst>
            </p:cNvPr>
            <p:cNvSpPr/>
            <p:nvPr/>
          </p:nvSpPr>
          <p:spPr>
            <a:xfrm>
              <a:off x="2648062" y="1810752"/>
              <a:ext cx="244" cy="434"/>
            </a:xfrm>
            <a:custGeom>
              <a:avLst/>
              <a:gdLst/>
              <a:ahLst/>
              <a:cxnLst/>
              <a:rect l="l" t="t" r="r" b="b"/>
              <a:pathLst>
                <a:path w="18" h="32" extrusionOk="0">
                  <a:moveTo>
                    <a:pt x="0" y="0"/>
                  </a:moveTo>
                  <a:cubicBezTo>
                    <a:pt x="7" y="11"/>
                    <a:pt x="14" y="21"/>
                    <a:pt x="18" y="32"/>
                  </a:cubicBezTo>
                  <a:cubicBezTo>
                    <a:pt x="14"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6389;p76">
              <a:extLst>
                <a:ext uri="{FF2B5EF4-FFF2-40B4-BE49-F238E27FC236}">
                  <a16:creationId xmlns:a16="http://schemas.microsoft.com/office/drawing/2014/main" id="{7943D6E2-27D6-EBE0-C27B-FA01ADA11342}"/>
                </a:ext>
              </a:extLst>
            </p:cNvPr>
            <p:cNvSpPr/>
            <p:nvPr/>
          </p:nvSpPr>
          <p:spPr>
            <a:xfrm>
              <a:off x="2732242" y="1823623"/>
              <a:ext cx="2770" cy="2064"/>
            </a:xfrm>
            <a:custGeom>
              <a:avLst/>
              <a:gdLst/>
              <a:ahLst/>
              <a:cxnLst/>
              <a:rect l="l" t="t" r="r" b="b"/>
              <a:pathLst>
                <a:path w="204" h="152" extrusionOk="0">
                  <a:moveTo>
                    <a:pt x="203" y="22"/>
                  </a:moveTo>
                  <a:cubicBezTo>
                    <a:pt x="74" y="1"/>
                    <a:pt x="32" y="88"/>
                    <a:pt x="0" y="151"/>
                  </a:cubicBezTo>
                  <a:cubicBezTo>
                    <a:pt x="32" y="88"/>
                    <a:pt x="74" y="1"/>
                    <a:pt x="203"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6390;p76">
              <a:extLst>
                <a:ext uri="{FF2B5EF4-FFF2-40B4-BE49-F238E27FC236}">
                  <a16:creationId xmlns:a16="http://schemas.microsoft.com/office/drawing/2014/main" id="{99A96C2D-AE36-B5F4-E301-5E93C61BD3CE}"/>
                </a:ext>
              </a:extLst>
            </p:cNvPr>
            <p:cNvSpPr/>
            <p:nvPr/>
          </p:nvSpPr>
          <p:spPr>
            <a:xfrm>
              <a:off x="2647627" y="1810277"/>
              <a:ext cx="353" cy="434"/>
            </a:xfrm>
            <a:custGeom>
              <a:avLst/>
              <a:gdLst/>
              <a:ahLst/>
              <a:cxnLst/>
              <a:rect l="l" t="t" r="r" b="b"/>
              <a:pathLst>
                <a:path w="26" h="32" extrusionOk="0">
                  <a:moveTo>
                    <a:pt x="1" y="0"/>
                  </a:moveTo>
                  <a:cubicBezTo>
                    <a:pt x="11" y="11"/>
                    <a:pt x="18" y="21"/>
                    <a:pt x="25" y="32"/>
                  </a:cubicBezTo>
                  <a:cubicBezTo>
                    <a:pt x="18"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6391;p76">
              <a:extLst>
                <a:ext uri="{FF2B5EF4-FFF2-40B4-BE49-F238E27FC236}">
                  <a16:creationId xmlns:a16="http://schemas.microsoft.com/office/drawing/2014/main" id="{63A3C986-2D70-D2A6-92FC-DD3A3E705AAC}"/>
                </a:ext>
              </a:extLst>
            </p:cNvPr>
            <p:cNvSpPr/>
            <p:nvPr/>
          </p:nvSpPr>
          <p:spPr>
            <a:xfrm>
              <a:off x="2648347" y="1811227"/>
              <a:ext cx="204" cy="434"/>
            </a:xfrm>
            <a:custGeom>
              <a:avLst/>
              <a:gdLst/>
              <a:ahLst/>
              <a:cxnLst/>
              <a:rect l="l" t="t" r="r" b="b"/>
              <a:pathLst>
                <a:path w="15" h="32" extrusionOk="0">
                  <a:moveTo>
                    <a:pt x="0" y="0"/>
                  </a:moveTo>
                  <a:cubicBezTo>
                    <a:pt x="7" y="11"/>
                    <a:pt x="11" y="21"/>
                    <a:pt x="14" y="32"/>
                  </a:cubicBezTo>
                  <a:cubicBezTo>
                    <a:pt x="11" y="21"/>
                    <a:pt x="7"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6392;p76">
              <a:extLst>
                <a:ext uri="{FF2B5EF4-FFF2-40B4-BE49-F238E27FC236}">
                  <a16:creationId xmlns:a16="http://schemas.microsoft.com/office/drawing/2014/main" id="{5F8CA227-256C-AE7F-6CBC-58D8B1DBFE9A}"/>
                </a:ext>
              </a:extLst>
            </p:cNvPr>
            <p:cNvSpPr/>
            <p:nvPr/>
          </p:nvSpPr>
          <p:spPr>
            <a:xfrm>
              <a:off x="2698638" y="1829665"/>
              <a:ext cx="815" cy="489"/>
            </a:xfrm>
            <a:custGeom>
              <a:avLst/>
              <a:gdLst/>
              <a:ahLst/>
              <a:cxnLst/>
              <a:rect l="l" t="t" r="r" b="b"/>
              <a:pathLst>
                <a:path w="60" h="36" extrusionOk="0">
                  <a:moveTo>
                    <a:pt x="60" y="0"/>
                  </a:moveTo>
                  <a:lnTo>
                    <a:pt x="60" y="0"/>
                  </a:lnTo>
                  <a:cubicBezTo>
                    <a:pt x="39" y="7"/>
                    <a:pt x="18" y="21"/>
                    <a:pt x="0" y="35"/>
                  </a:cubicBezTo>
                  <a:cubicBezTo>
                    <a:pt x="18" y="21"/>
                    <a:pt x="39" y="11"/>
                    <a:pt x="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6393;p76">
              <a:extLst>
                <a:ext uri="{FF2B5EF4-FFF2-40B4-BE49-F238E27FC236}">
                  <a16:creationId xmlns:a16="http://schemas.microsoft.com/office/drawing/2014/main" id="{A83C8F1D-2430-7D30-E8D7-8D763D9890C9}"/>
                </a:ext>
              </a:extLst>
            </p:cNvPr>
            <p:cNvSpPr/>
            <p:nvPr/>
          </p:nvSpPr>
          <p:spPr>
            <a:xfrm>
              <a:off x="2704530" y="1833752"/>
              <a:ext cx="14" cy="149"/>
            </a:xfrm>
            <a:custGeom>
              <a:avLst/>
              <a:gdLst/>
              <a:ahLst/>
              <a:cxnLst/>
              <a:rect l="l" t="t" r="r" b="b"/>
              <a:pathLst>
                <a:path w="1" h="11" extrusionOk="0">
                  <a:moveTo>
                    <a:pt x="0" y="7"/>
                  </a:moveTo>
                  <a:lnTo>
                    <a:pt x="0" y="0"/>
                  </a:ln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6394;p76">
              <a:extLst>
                <a:ext uri="{FF2B5EF4-FFF2-40B4-BE49-F238E27FC236}">
                  <a16:creationId xmlns:a16="http://schemas.microsoft.com/office/drawing/2014/main" id="{917815CE-E415-C4B3-A15B-165C17764919}"/>
                </a:ext>
              </a:extLst>
            </p:cNvPr>
            <p:cNvSpPr/>
            <p:nvPr/>
          </p:nvSpPr>
          <p:spPr>
            <a:xfrm>
              <a:off x="2645210" y="1808322"/>
              <a:ext cx="434" cy="299"/>
            </a:xfrm>
            <a:custGeom>
              <a:avLst/>
              <a:gdLst/>
              <a:ahLst/>
              <a:cxnLst/>
              <a:rect l="l" t="t" r="r" b="b"/>
              <a:pathLst>
                <a:path w="32" h="22" extrusionOk="0">
                  <a:moveTo>
                    <a:pt x="0" y="1"/>
                  </a:moveTo>
                  <a:lnTo>
                    <a:pt x="32"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6395;p76">
              <a:extLst>
                <a:ext uri="{FF2B5EF4-FFF2-40B4-BE49-F238E27FC236}">
                  <a16:creationId xmlns:a16="http://schemas.microsoft.com/office/drawing/2014/main" id="{21F425BF-31F6-F017-833C-48E12E6A203C}"/>
                </a:ext>
              </a:extLst>
            </p:cNvPr>
            <p:cNvSpPr/>
            <p:nvPr/>
          </p:nvSpPr>
          <p:spPr>
            <a:xfrm>
              <a:off x="2646201" y="1809041"/>
              <a:ext cx="448" cy="339"/>
            </a:xfrm>
            <a:custGeom>
              <a:avLst/>
              <a:gdLst/>
              <a:ahLst/>
              <a:cxnLst/>
              <a:rect l="l" t="t" r="r" b="b"/>
              <a:pathLst>
                <a:path w="33" h="25" extrusionOk="0">
                  <a:moveTo>
                    <a:pt x="1"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6396;p76">
              <a:extLst>
                <a:ext uri="{FF2B5EF4-FFF2-40B4-BE49-F238E27FC236}">
                  <a16:creationId xmlns:a16="http://schemas.microsoft.com/office/drawing/2014/main" id="{0C7D6ADC-03FA-0BF6-6AEC-DCE2155E1AC5}"/>
                </a:ext>
              </a:extLst>
            </p:cNvPr>
            <p:cNvSpPr/>
            <p:nvPr/>
          </p:nvSpPr>
          <p:spPr>
            <a:xfrm>
              <a:off x="2645685" y="1808661"/>
              <a:ext cx="434" cy="339"/>
            </a:xfrm>
            <a:custGeom>
              <a:avLst/>
              <a:gdLst/>
              <a:ahLst/>
              <a:cxnLst/>
              <a:rect l="l" t="t" r="r" b="b"/>
              <a:pathLst>
                <a:path w="32" h="25" extrusionOk="0">
                  <a:moveTo>
                    <a:pt x="0" y="0"/>
                  </a:moveTo>
                  <a:lnTo>
                    <a:pt x="3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6397;p76">
              <a:extLst>
                <a:ext uri="{FF2B5EF4-FFF2-40B4-BE49-F238E27FC236}">
                  <a16:creationId xmlns:a16="http://schemas.microsoft.com/office/drawing/2014/main" id="{CDF5B8DF-4E5D-CC7B-925F-3C6E33D02F15}"/>
                </a:ext>
              </a:extLst>
            </p:cNvPr>
            <p:cNvSpPr/>
            <p:nvPr/>
          </p:nvSpPr>
          <p:spPr>
            <a:xfrm>
              <a:off x="2757863" y="1824818"/>
              <a:ext cx="149" cy="149"/>
            </a:xfrm>
            <a:custGeom>
              <a:avLst/>
              <a:gdLst/>
              <a:ahLst/>
              <a:cxnLst/>
              <a:rect l="l" t="t" r="r" b="b"/>
              <a:pathLst>
                <a:path w="11" h="11" extrusionOk="0">
                  <a:moveTo>
                    <a:pt x="1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6398;p76">
              <a:extLst>
                <a:ext uri="{FF2B5EF4-FFF2-40B4-BE49-F238E27FC236}">
                  <a16:creationId xmlns:a16="http://schemas.microsoft.com/office/drawing/2014/main" id="{C27E16B5-EC67-F39A-D8D0-E17B57683A95}"/>
                </a:ext>
              </a:extLst>
            </p:cNvPr>
            <p:cNvSpPr/>
            <p:nvPr/>
          </p:nvSpPr>
          <p:spPr>
            <a:xfrm>
              <a:off x="2622101" y="1766489"/>
              <a:ext cx="109" cy="258"/>
            </a:xfrm>
            <a:custGeom>
              <a:avLst/>
              <a:gdLst/>
              <a:ahLst/>
              <a:cxnLst/>
              <a:rect l="l" t="t" r="r" b="b"/>
              <a:pathLst>
                <a:path w="8" h="19" extrusionOk="0">
                  <a:moveTo>
                    <a:pt x="8" y="1"/>
                  </a:moveTo>
                  <a:lnTo>
                    <a:pt x="8" y="1"/>
                  </a:lnTo>
                  <a:lnTo>
                    <a:pt x="1" y="18"/>
                  </a:ln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6399;p76">
              <a:extLst>
                <a:ext uri="{FF2B5EF4-FFF2-40B4-BE49-F238E27FC236}">
                  <a16:creationId xmlns:a16="http://schemas.microsoft.com/office/drawing/2014/main" id="{6D16EF07-4569-5C47-75DC-4C4D469C4273}"/>
                </a:ext>
              </a:extLst>
            </p:cNvPr>
            <p:cNvSpPr/>
            <p:nvPr/>
          </p:nvSpPr>
          <p:spPr>
            <a:xfrm>
              <a:off x="2646731" y="1809421"/>
              <a:ext cx="434" cy="394"/>
            </a:xfrm>
            <a:custGeom>
              <a:avLst/>
              <a:gdLst/>
              <a:ahLst/>
              <a:cxnLst/>
              <a:rect l="l" t="t" r="r" b="b"/>
              <a:pathLst>
                <a:path w="32" h="29" extrusionOk="0">
                  <a:moveTo>
                    <a:pt x="0" y="0"/>
                  </a:moveTo>
                  <a:cubicBezTo>
                    <a:pt x="11" y="11"/>
                    <a:pt x="21" y="21"/>
                    <a:pt x="32" y="28"/>
                  </a:cubicBezTo>
                  <a:cubicBezTo>
                    <a:pt x="21" y="21"/>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6400;p76">
              <a:extLst>
                <a:ext uri="{FF2B5EF4-FFF2-40B4-BE49-F238E27FC236}">
                  <a16:creationId xmlns:a16="http://schemas.microsoft.com/office/drawing/2014/main" id="{0BA93AC6-F618-6999-6C2A-7A695F7E6258}"/>
                </a:ext>
              </a:extLst>
            </p:cNvPr>
            <p:cNvSpPr/>
            <p:nvPr/>
          </p:nvSpPr>
          <p:spPr>
            <a:xfrm>
              <a:off x="2647152" y="1809801"/>
              <a:ext cx="448" cy="394"/>
            </a:xfrm>
            <a:custGeom>
              <a:avLst/>
              <a:gdLst/>
              <a:ahLst/>
              <a:cxnLst/>
              <a:rect l="l" t="t" r="r" b="b"/>
              <a:pathLst>
                <a:path w="33" h="29" extrusionOk="0">
                  <a:moveTo>
                    <a:pt x="1" y="0"/>
                  </a:moveTo>
                  <a:cubicBezTo>
                    <a:pt x="11" y="11"/>
                    <a:pt x="22" y="21"/>
                    <a:pt x="32" y="28"/>
                  </a:cubicBezTo>
                  <a:cubicBezTo>
                    <a:pt x="22" y="21"/>
                    <a:pt x="1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6401;p76">
              <a:extLst>
                <a:ext uri="{FF2B5EF4-FFF2-40B4-BE49-F238E27FC236}">
                  <a16:creationId xmlns:a16="http://schemas.microsoft.com/office/drawing/2014/main" id="{F1AE1C3E-A849-0C42-75D7-6424BFA14A8A}"/>
                </a:ext>
              </a:extLst>
            </p:cNvPr>
            <p:cNvSpPr/>
            <p:nvPr/>
          </p:nvSpPr>
          <p:spPr>
            <a:xfrm>
              <a:off x="2642685" y="1805321"/>
              <a:ext cx="163" cy="109"/>
            </a:xfrm>
            <a:custGeom>
              <a:avLst/>
              <a:gdLst/>
              <a:ahLst/>
              <a:cxnLst/>
              <a:rect l="l" t="t" r="r" b="b"/>
              <a:pathLst>
                <a:path w="12"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6402;p76">
              <a:extLst>
                <a:ext uri="{FF2B5EF4-FFF2-40B4-BE49-F238E27FC236}">
                  <a16:creationId xmlns:a16="http://schemas.microsoft.com/office/drawing/2014/main" id="{760636DF-2AAB-20BC-FDE7-4DB2000CCC0A}"/>
                </a:ext>
              </a:extLst>
            </p:cNvPr>
            <p:cNvSpPr/>
            <p:nvPr/>
          </p:nvSpPr>
          <p:spPr>
            <a:xfrm>
              <a:off x="2643730" y="1806271"/>
              <a:ext cx="1494" cy="2064"/>
            </a:xfrm>
            <a:custGeom>
              <a:avLst/>
              <a:gdLst/>
              <a:ahLst/>
              <a:cxnLst/>
              <a:rect l="l" t="t" r="r" b="b"/>
              <a:pathLst>
                <a:path w="110" h="152" extrusionOk="0">
                  <a:moveTo>
                    <a:pt x="1" y="1"/>
                  </a:moveTo>
                  <a:cubicBezTo>
                    <a:pt x="43" y="50"/>
                    <a:pt x="78" y="99"/>
                    <a:pt x="109" y="152"/>
                  </a:cubicBezTo>
                  <a:cubicBezTo>
                    <a:pt x="78" y="99"/>
                    <a:pt x="43" y="5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6403;p76">
              <a:extLst>
                <a:ext uri="{FF2B5EF4-FFF2-40B4-BE49-F238E27FC236}">
                  <a16:creationId xmlns:a16="http://schemas.microsoft.com/office/drawing/2014/main" id="{ED1FCF95-A398-3E28-2967-FF5C4AAA5677}"/>
                </a:ext>
              </a:extLst>
            </p:cNvPr>
            <p:cNvSpPr/>
            <p:nvPr/>
          </p:nvSpPr>
          <p:spPr>
            <a:xfrm>
              <a:off x="2634280" y="1782606"/>
              <a:ext cx="1765" cy="2770"/>
            </a:xfrm>
            <a:custGeom>
              <a:avLst/>
              <a:gdLst/>
              <a:ahLst/>
              <a:cxnLst/>
              <a:rect l="l" t="t" r="r" b="b"/>
              <a:pathLst>
                <a:path w="130" h="204" extrusionOk="0">
                  <a:moveTo>
                    <a:pt x="0" y="1"/>
                  </a:moveTo>
                  <a:cubicBezTo>
                    <a:pt x="0" y="39"/>
                    <a:pt x="70" y="127"/>
                    <a:pt x="130" y="204"/>
                  </a:cubicBezTo>
                  <a:cubicBezTo>
                    <a:pt x="70" y="127"/>
                    <a:pt x="0" y="39"/>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6404;p76">
              <a:extLst>
                <a:ext uri="{FF2B5EF4-FFF2-40B4-BE49-F238E27FC236}">
                  <a16:creationId xmlns:a16="http://schemas.microsoft.com/office/drawing/2014/main" id="{F29A5479-5BFF-95D6-BE5F-F67498616A2D}"/>
                </a:ext>
              </a:extLst>
            </p:cNvPr>
            <p:cNvSpPr/>
            <p:nvPr/>
          </p:nvSpPr>
          <p:spPr>
            <a:xfrm>
              <a:off x="2643404" y="1805945"/>
              <a:ext cx="149" cy="149"/>
            </a:xfrm>
            <a:custGeom>
              <a:avLst/>
              <a:gdLst/>
              <a:ahLst/>
              <a:cxnLst/>
              <a:rect l="l" t="t" r="r" b="b"/>
              <a:pathLst>
                <a:path w="11" h="11" extrusionOk="0">
                  <a:moveTo>
                    <a:pt x="0" y="0"/>
                  </a:moveTo>
                  <a:lnTo>
                    <a:pt x="1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6405;p76">
              <a:extLst>
                <a:ext uri="{FF2B5EF4-FFF2-40B4-BE49-F238E27FC236}">
                  <a16:creationId xmlns:a16="http://schemas.microsoft.com/office/drawing/2014/main" id="{92AC2919-3DFF-9CA6-BC07-0136CE29F5BB}"/>
                </a:ext>
              </a:extLst>
            </p:cNvPr>
            <p:cNvSpPr/>
            <p:nvPr/>
          </p:nvSpPr>
          <p:spPr>
            <a:xfrm>
              <a:off x="2725915" y="1830616"/>
              <a:ext cx="543" cy="204"/>
            </a:xfrm>
            <a:custGeom>
              <a:avLst/>
              <a:gdLst/>
              <a:ahLst/>
              <a:cxnLst/>
              <a:rect l="l" t="t" r="r" b="b"/>
              <a:pathLst>
                <a:path w="40" h="15" extrusionOk="0">
                  <a:moveTo>
                    <a:pt x="39" y="0"/>
                  </a:moveTo>
                  <a:lnTo>
                    <a:pt x="1" y="14"/>
                  </a:ln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6406;p76">
              <a:extLst>
                <a:ext uri="{FF2B5EF4-FFF2-40B4-BE49-F238E27FC236}">
                  <a16:creationId xmlns:a16="http://schemas.microsoft.com/office/drawing/2014/main" id="{2665B5FA-7AEF-0044-32CB-67F70A8F947E}"/>
                </a:ext>
              </a:extLst>
            </p:cNvPr>
            <p:cNvSpPr/>
            <p:nvPr/>
          </p:nvSpPr>
          <p:spPr>
            <a:xfrm>
              <a:off x="2701204" y="1827805"/>
              <a:ext cx="815" cy="353"/>
            </a:xfrm>
            <a:custGeom>
              <a:avLst/>
              <a:gdLst/>
              <a:ahLst/>
              <a:cxnLst/>
              <a:rect l="l" t="t" r="r" b="b"/>
              <a:pathLst>
                <a:path w="60" h="26" extrusionOk="0">
                  <a:moveTo>
                    <a:pt x="0" y="25"/>
                  </a:moveTo>
                  <a:cubicBezTo>
                    <a:pt x="18" y="11"/>
                    <a:pt x="39" y="1"/>
                    <a:pt x="60" y="1"/>
                  </a:cubicBezTo>
                  <a:cubicBezTo>
                    <a:pt x="39" y="1"/>
                    <a:pt x="18" y="11"/>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6407;p76">
              <a:extLst>
                <a:ext uri="{FF2B5EF4-FFF2-40B4-BE49-F238E27FC236}">
                  <a16:creationId xmlns:a16="http://schemas.microsoft.com/office/drawing/2014/main" id="{C3742543-21C6-E973-751E-1BF1619B9D76}"/>
                </a:ext>
              </a:extLst>
            </p:cNvPr>
            <p:cNvSpPr/>
            <p:nvPr/>
          </p:nvSpPr>
          <p:spPr>
            <a:xfrm>
              <a:off x="2757673" y="1824533"/>
              <a:ext cx="109" cy="149"/>
            </a:xfrm>
            <a:custGeom>
              <a:avLst/>
              <a:gdLst/>
              <a:ahLst/>
              <a:cxnLst/>
              <a:rect l="l" t="t" r="r" b="b"/>
              <a:pathLst>
                <a:path w="8" h="11" extrusionOk="0">
                  <a:moveTo>
                    <a:pt x="0" y="0"/>
                  </a:moveTo>
                  <a:cubicBezTo>
                    <a:pt x="0" y="4"/>
                    <a:pt x="4" y="7"/>
                    <a:pt x="7" y="11"/>
                  </a:cubicBezTo>
                  <a:cubicBezTo>
                    <a:pt x="4" y="7"/>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6408;p76">
              <a:extLst>
                <a:ext uri="{FF2B5EF4-FFF2-40B4-BE49-F238E27FC236}">
                  <a16:creationId xmlns:a16="http://schemas.microsoft.com/office/drawing/2014/main" id="{DB64688D-A1E7-CE8E-98F6-2D10C40DDD02}"/>
                </a:ext>
              </a:extLst>
            </p:cNvPr>
            <p:cNvSpPr/>
            <p:nvPr/>
          </p:nvSpPr>
          <p:spPr>
            <a:xfrm>
              <a:off x="2758012" y="1824954"/>
              <a:ext cx="1955" cy="1018"/>
            </a:xfrm>
            <a:custGeom>
              <a:avLst/>
              <a:gdLst/>
              <a:ahLst/>
              <a:cxnLst/>
              <a:rect l="l" t="t" r="r" b="b"/>
              <a:pathLst>
                <a:path w="144" h="75" extrusionOk="0">
                  <a:moveTo>
                    <a:pt x="0" y="1"/>
                  </a:moveTo>
                  <a:lnTo>
                    <a:pt x="0" y="1"/>
                  </a:lnTo>
                  <a:cubicBezTo>
                    <a:pt x="42" y="36"/>
                    <a:pt x="91" y="60"/>
                    <a:pt x="143" y="74"/>
                  </a:cubicBezTo>
                  <a:cubicBezTo>
                    <a:pt x="91" y="57"/>
                    <a:pt x="42" y="36"/>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6409;p76">
              <a:extLst>
                <a:ext uri="{FF2B5EF4-FFF2-40B4-BE49-F238E27FC236}">
                  <a16:creationId xmlns:a16="http://schemas.microsoft.com/office/drawing/2014/main" id="{8F31923A-B106-79A1-4FF2-236408A7C00C}"/>
                </a:ext>
              </a:extLst>
            </p:cNvPr>
            <p:cNvSpPr/>
            <p:nvPr/>
          </p:nvSpPr>
          <p:spPr>
            <a:xfrm>
              <a:off x="2626338" y="1766353"/>
              <a:ext cx="869" cy="679"/>
            </a:xfrm>
            <a:custGeom>
              <a:avLst/>
              <a:gdLst/>
              <a:ahLst/>
              <a:cxnLst/>
              <a:rect l="l" t="t" r="r" b="b"/>
              <a:pathLst>
                <a:path w="64" h="50" extrusionOk="0">
                  <a:moveTo>
                    <a:pt x="64" y="49"/>
                  </a:moveTo>
                  <a:cubicBezTo>
                    <a:pt x="43" y="32"/>
                    <a:pt x="22" y="14"/>
                    <a:pt x="1" y="0"/>
                  </a:cubicBezTo>
                  <a:cubicBezTo>
                    <a:pt x="22" y="14"/>
                    <a:pt x="43" y="32"/>
                    <a:pt x="64"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6410;p76">
              <a:extLst>
                <a:ext uri="{FF2B5EF4-FFF2-40B4-BE49-F238E27FC236}">
                  <a16:creationId xmlns:a16="http://schemas.microsoft.com/office/drawing/2014/main" id="{3F74E634-3867-9063-D967-AD015EAB0D3C}"/>
                </a:ext>
              </a:extLst>
            </p:cNvPr>
            <p:cNvSpPr/>
            <p:nvPr/>
          </p:nvSpPr>
          <p:spPr>
            <a:xfrm>
              <a:off x="2757768" y="1824669"/>
              <a:ext cx="109" cy="163"/>
            </a:xfrm>
            <a:custGeom>
              <a:avLst/>
              <a:gdLst/>
              <a:ahLst/>
              <a:cxnLst/>
              <a:rect l="l" t="t" r="r" b="b"/>
              <a:pathLst>
                <a:path w="8" h="12" extrusionOk="0">
                  <a:moveTo>
                    <a:pt x="0" y="1"/>
                  </a:moveTo>
                  <a:cubicBezTo>
                    <a:pt x="0" y="4"/>
                    <a:pt x="4" y="8"/>
                    <a:pt x="7" y="11"/>
                  </a:cubicBezTo>
                  <a:cubicBezTo>
                    <a:pt x="4" y="8"/>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6411;p76">
              <a:extLst>
                <a:ext uri="{FF2B5EF4-FFF2-40B4-BE49-F238E27FC236}">
                  <a16:creationId xmlns:a16="http://schemas.microsoft.com/office/drawing/2014/main" id="{A073072A-C768-D500-8EE7-700AD5C76540}"/>
                </a:ext>
              </a:extLst>
            </p:cNvPr>
            <p:cNvSpPr/>
            <p:nvPr/>
          </p:nvSpPr>
          <p:spPr>
            <a:xfrm>
              <a:off x="2760049" y="1825959"/>
              <a:ext cx="204" cy="54"/>
            </a:xfrm>
            <a:custGeom>
              <a:avLst/>
              <a:gdLst/>
              <a:ahLst/>
              <a:cxnLst/>
              <a:rect l="l" t="t" r="r" b="b"/>
              <a:pathLst>
                <a:path w="15" h="4" extrusionOk="0">
                  <a:moveTo>
                    <a:pt x="0" y="0"/>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6412;p76">
              <a:extLst>
                <a:ext uri="{FF2B5EF4-FFF2-40B4-BE49-F238E27FC236}">
                  <a16:creationId xmlns:a16="http://schemas.microsoft.com/office/drawing/2014/main" id="{4424BCD0-A2E1-BA12-4598-8782256D3681}"/>
                </a:ext>
              </a:extLst>
            </p:cNvPr>
            <p:cNvSpPr/>
            <p:nvPr/>
          </p:nvSpPr>
          <p:spPr>
            <a:xfrm>
              <a:off x="2704571" y="1833223"/>
              <a:ext cx="68" cy="394"/>
            </a:xfrm>
            <a:custGeom>
              <a:avLst/>
              <a:gdLst/>
              <a:ahLst/>
              <a:cxnLst/>
              <a:rect l="l" t="t" r="r" b="b"/>
              <a:pathLst>
                <a:path w="5" h="29" extrusionOk="0">
                  <a:moveTo>
                    <a:pt x="4" y="1"/>
                  </a:moveTo>
                  <a:cubicBezTo>
                    <a:pt x="1" y="11"/>
                    <a:pt x="1" y="18"/>
                    <a:pt x="1" y="29"/>
                  </a:cubicBezTo>
                  <a:cubicBezTo>
                    <a:pt x="1" y="18"/>
                    <a:pt x="1" y="11"/>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6413;p76">
              <a:extLst>
                <a:ext uri="{FF2B5EF4-FFF2-40B4-BE49-F238E27FC236}">
                  <a16:creationId xmlns:a16="http://schemas.microsoft.com/office/drawing/2014/main" id="{01FFA2B9-7613-D249-F8FF-02236DD31875}"/>
                </a:ext>
              </a:extLst>
            </p:cNvPr>
            <p:cNvSpPr/>
            <p:nvPr/>
          </p:nvSpPr>
          <p:spPr>
            <a:xfrm>
              <a:off x="2634280" y="1780800"/>
              <a:ext cx="339" cy="1819"/>
            </a:xfrm>
            <a:custGeom>
              <a:avLst/>
              <a:gdLst/>
              <a:ahLst/>
              <a:cxnLst/>
              <a:rect l="l" t="t" r="r" b="b"/>
              <a:pathLst>
                <a:path w="25" h="134" extrusionOk="0">
                  <a:moveTo>
                    <a:pt x="25" y="1"/>
                  </a:moveTo>
                  <a:lnTo>
                    <a:pt x="18" y="22"/>
                  </a:lnTo>
                  <a:cubicBezTo>
                    <a:pt x="11" y="57"/>
                    <a:pt x="4" y="95"/>
                    <a:pt x="0" y="134"/>
                  </a:cubicBezTo>
                  <a:cubicBezTo>
                    <a:pt x="4" y="95"/>
                    <a:pt x="11" y="60"/>
                    <a:pt x="18" y="25"/>
                  </a:cubicBez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6414;p76">
              <a:extLst>
                <a:ext uri="{FF2B5EF4-FFF2-40B4-BE49-F238E27FC236}">
                  <a16:creationId xmlns:a16="http://schemas.microsoft.com/office/drawing/2014/main" id="{D4469AC0-12EC-3485-3AA5-B90BCBCBEEF1}"/>
                </a:ext>
              </a:extLst>
            </p:cNvPr>
            <p:cNvSpPr/>
            <p:nvPr/>
          </p:nvSpPr>
          <p:spPr>
            <a:xfrm>
              <a:off x="2726580" y="1830426"/>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6415;p76">
              <a:extLst>
                <a:ext uri="{FF2B5EF4-FFF2-40B4-BE49-F238E27FC236}">
                  <a16:creationId xmlns:a16="http://schemas.microsoft.com/office/drawing/2014/main" id="{35257ED7-CEEA-AA85-EF91-E4ECA3BFAB64}"/>
                </a:ext>
              </a:extLst>
            </p:cNvPr>
            <p:cNvSpPr/>
            <p:nvPr/>
          </p:nvSpPr>
          <p:spPr>
            <a:xfrm>
              <a:off x="2917955" y="1668962"/>
              <a:ext cx="1575" cy="530"/>
            </a:xfrm>
            <a:custGeom>
              <a:avLst/>
              <a:gdLst/>
              <a:ahLst/>
              <a:cxnLst/>
              <a:rect l="l" t="t" r="r" b="b"/>
              <a:pathLst>
                <a:path w="116" h="39" extrusionOk="0">
                  <a:moveTo>
                    <a:pt x="0" y="39"/>
                  </a:moveTo>
                  <a:cubicBezTo>
                    <a:pt x="39" y="25"/>
                    <a:pt x="77" y="11"/>
                    <a:pt x="116" y="0"/>
                  </a:cubicBezTo>
                  <a:cubicBezTo>
                    <a:pt x="77" y="11"/>
                    <a:pt x="39" y="25"/>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6416;p76">
              <a:extLst>
                <a:ext uri="{FF2B5EF4-FFF2-40B4-BE49-F238E27FC236}">
                  <a16:creationId xmlns:a16="http://schemas.microsoft.com/office/drawing/2014/main" id="{97D3A62F-2527-E096-1A7E-FD1621FBAF01}"/>
                </a:ext>
              </a:extLst>
            </p:cNvPr>
            <p:cNvSpPr/>
            <p:nvPr/>
          </p:nvSpPr>
          <p:spPr>
            <a:xfrm>
              <a:off x="2754577" y="170422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6417;p76">
              <a:extLst>
                <a:ext uri="{FF2B5EF4-FFF2-40B4-BE49-F238E27FC236}">
                  <a16:creationId xmlns:a16="http://schemas.microsoft.com/office/drawing/2014/main" id="{F32B4DBB-4F54-C222-F425-75F3C4DB8F77}"/>
                </a:ext>
              </a:extLst>
            </p:cNvPr>
            <p:cNvSpPr/>
            <p:nvPr/>
          </p:nvSpPr>
          <p:spPr>
            <a:xfrm>
              <a:off x="2822125" y="1713781"/>
              <a:ext cx="163" cy="109"/>
            </a:xfrm>
            <a:custGeom>
              <a:avLst/>
              <a:gdLst/>
              <a:ahLst/>
              <a:cxnLst/>
              <a:rect l="l" t="t" r="r" b="b"/>
              <a:pathLst>
                <a:path w="12" h="8" extrusionOk="0">
                  <a:moveTo>
                    <a:pt x="1"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6418;p76">
              <a:extLst>
                <a:ext uri="{FF2B5EF4-FFF2-40B4-BE49-F238E27FC236}">
                  <a16:creationId xmlns:a16="http://schemas.microsoft.com/office/drawing/2014/main" id="{54C12DB5-95EC-502A-776C-0D96B625395A}"/>
                </a:ext>
              </a:extLst>
            </p:cNvPr>
            <p:cNvSpPr/>
            <p:nvPr/>
          </p:nvSpPr>
          <p:spPr>
            <a:xfrm>
              <a:off x="2821324" y="1714297"/>
              <a:ext cx="95" cy="68"/>
            </a:xfrm>
            <a:custGeom>
              <a:avLst/>
              <a:gdLst/>
              <a:ahLst/>
              <a:cxnLst/>
              <a:rect l="l" t="t" r="r" b="b"/>
              <a:pathLst>
                <a:path w="7"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6419;p76">
              <a:extLst>
                <a:ext uri="{FF2B5EF4-FFF2-40B4-BE49-F238E27FC236}">
                  <a16:creationId xmlns:a16="http://schemas.microsoft.com/office/drawing/2014/main" id="{045BAC1E-1734-66D8-C257-9BC2AC0E5833}"/>
                </a:ext>
              </a:extLst>
            </p:cNvPr>
            <p:cNvSpPr/>
            <p:nvPr/>
          </p:nvSpPr>
          <p:spPr>
            <a:xfrm>
              <a:off x="2845370" y="1708079"/>
              <a:ext cx="1670" cy="299"/>
            </a:xfrm>
            <a:custGeom>
              <a:avLst/>
              <a:gdLst/>
              <a:ahLst/>
              <a:cxnLst/>
              <a:rect l="l" t="t" r="r" b="b"/>
              <a:pathLst>
                <a:path w="123" h="22" extrusionOk="0">
                  <a:moveTo>
                    <a:pt x="0" y="0"/>
                  </a:moveTo>
                  <a:lnTo>
                    <a:pt x="0" y="0"/>
                  </a:lnTo>
                  <a:cubicBezTo>
                    <a:pt x="46" y="11"/>
                    <a:pt x="88" y="18"/>
                    <a:pt x="123" y="21"/>
                  </a:cubicBezTo>
                  <a:cubicBezTo>
                    <a:pt x="88" y="18"/>
                    <a:pt x="46"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6420;p76">
              <a:extLst>
                <a:ext uri="{FF2B5EF4-FFF2-40B4-BE49-F238E27FC236}">
                  <a16:creationId xmlns:a16="http://schemas.microsoft.com/office/drawing/2014/main" id="{F08CAAC3-6628-5EA0-9CDC-97AFDA31D26E}"/>
                </a:ext>
              </a:extLst>
            </p:cNvPr>
            <p:cNvSpPr/>
            <p:nvPr/>
          </p:nvSpPr>
          <p:spPr>
            <a:xfrm>
              <a:off x="2819124" y="171534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6421;p76">
              <a:extLst>
                <a:ext uri="{FF2B5EF4-FFF2-40B4-BE49-F238E27FC236}">
                  <a16:creationId xmlns:a16="http://schemas.microsoft.com/office/drawing/2014/main" id="{50757D69-B30F-F85D-9808-42ADF31645A3}"/>
                </a:ext>
              </a:extLst>
            </p:cNvPr>
            <p:cNvSpPr/>
            <p:nvPr/>
          </p:nvSpPr>
          <p:spPr>
            <a:xfrm>
              <a:off x="2822980" y="1713211"/>
              <a:ext cx="204" cy="109"/>
            </a:xfrm>
            <a:custGeom>
              <a:avLst/>
              <a:gdLst/>
              <a:ahLst/>
              <a:cxnLst/>
              <a:rect l="l" t="t" r="r" b="b"/>
              <a:pathLst>
                <a:path w="15" h="8" extrusionOk="0">
                  <a:moveTo>
                    <a:pt x="1" y="7"/>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6422;p76">
              <a:extLst>
                <a:ext uri="{FF2B5EF4-FFF2-40B4-BE49-F238E27FC236}">
                  <a16:creationId xmlns:a16="http://schemas.microsoft.com/office/drawing/2014/main" id="{419B7CFB-B13A-A9DE-6A65-47F4907AC4AB}"/>
                </a:ext>
              </a:extLst>
            </p:cNvPr>
            <p:cNvSpPr/>
            <p:nvPr/>
          </p:nvSpPr>
          <p:spPr>
            <a:xfrm>
              <a:off x="2924459" y="1658548"/>
              <a:ext cx="869" cy="720"/>
            </a:xfrm>
            <a:custGeom>
              <a:avLst/>
              <a:gdLst/>
              <a:ahLst/>
              <a:cxnLst/>
              <a:rect l="l" t="t" r="r" b="b"/>
              <a:pathLst>
                <a:path w="64" h="53" extrusionOk="0">
                  <a:moveTo>
                    <a:pt x="64" y="53"/>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6423;p76">
              <a:extLst>
                <a:ext uri="{FF2B5EF4-FFF2-40B4-BE49-F238E27FC236}">
                  <a16:creationId xmlns:a16="http://schemas.microsoft.com/office/drawing/2014/main" id="{728408BD-C3D7-CC93-0992-FE6DAD12FE56}"/>
                </a:ext>
              </a:extLst>
            </p:cNvPr>
            <p:cNvSpPr/>
            <p:nvPr/>
          </p:nvSpPr>
          <p:spPr>
            <a:xfrm>
              <a:off x="2759424" y="1705363"/>
              <a:ext cx="5390" cy="204"/>
            </a:xfrm>
            <a:custGeom>
              <a:avLst/>
              <a:gdLst/>
              <a:ahLst/>
              <a:cxnLst/>
              <a:rect l="l" t="t" r="r" b="b"/>
              <a:pathLst>
                <a:path w="397" h="15" extrusionOk="0">
                  <a:moveTo>
                    <a:pt x="397" y="11"/>
                  </a:moveTo>
                  <a:cubicBezTo>
                    <a:pt x="288" y="1"/>
                    <a:pt x="179" y="1"/>
                    <a:pt x="74" y="11"/>
                  </a:cubicBezTo>
                  <a:lnTo>
                    <a:pt x="1" y="15"/>
                  </a:lnTo>
                  <a:lnTo>
                    <a:pt x="74" y="11"/>
                  </a:lnTo>
                  <a:cubicBezTo>
                    <a:pt x="179" y="1"/>
                    <a:pt x="288" y="1"/>
                    <a:pt x="397"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6424;p76">
              <a:extLst>
                <a:ext uri="{FF2B5EF4-FFF2-40B4-BE49-F238E27FC236}">
                  <a16:creationId xmlns:a16="http://schemas.microsoft.com/office/drawing/2014/main" id="{F1407725-851D-428E-31EF-4733AFB3BE55}"/>
                </a:ext>
              </a:extLst>
            </p:cNvPr>
            <p:cNvSpPr/>
            <p:nvPr/>
          </p:nvSpPr>
          <p:spPr>
            <a:xfrm>
              <a:off x="2818459" y="1715533"/>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6425;p76">
              <a:extLst>
                <a:ext uri="{FF2B5EF4-FFF2-40B4-BE49-F238E27FC236}">
                  <a16:creationId xmlns:a16="http://schemas.microsoft.com/office/drawing/2014/main" id="{BABAD7F6-EB9F-37B5-5471-C22EFD95FBE7}"/>
                </a:ext>
              </a:extLst>
            </p:cNvPr>
            <p:cNvSpPr/>
            <p:nvPr/>
          </p:nvSpPr>
          <p:spPr>
            <a:xfrm>
              <a:off x="2820550" y="1714773"/>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6426;p76">
              <a:extLst>
                <a:ext uri="{FF2B5EF4-FFF2-40B4-BE49-F238E27FC236}">
                  <a16:creationId xmlns:a16="http://schemas.microsoft.com/office/drawing/2014/main" id="{693FA5AD-E45D-5CEA-FAC3-7F0139173EB6}"/>
                </a:ext>
              </a:extLst>
            </p:cNvPr>
            <p:cNvSpPr/>
            <p:nvPr/>
          </p:nvSpPr>
          <p:spPr>
            <a:xfrm>
              <a:off x="2697063" y="1644102"/>
              <a:ext cx="68" cy="244"/>
            </a:xfrm>
            <a:custGeom>
              <a:avLst/>
              <a:gdLst/>
              <a:ahLst/>
              <a:cxnLst/>
              <a:rect l="l" t="t" r="r" b="b"/>
              <a:pathLst>
                <a:path w="5" h="18" extrusionOk="0">
                  <a:moveTo>
                    <a:pt x="1" y="0"/>
                  </a:moveTo>
                  <a:cubicBezTo>
                    <a:pt x="1" y="4"/>
                    <a:pt x="4" y="11"/>
                    <a:pt x="4" y="18"/>
                  </a:cubicBezTo>
                  <a:cubicBezTo>
                    <a:pt x="4" y="11"/>
                    <a:pt x="4"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6427;p76">
              <a:extLst>
                <a:ext uri="{FF2B5EF4-FFF2-40B4-BE49-F238E27FC236}">
                  <a16:creationId xmlns:a16="http://schemas.microsoft.com/office/drawing/2014/main" id="{60B8B422-1E3A-57E3-4EFE-6272592262DC}"/>
                </a:ext>
              </a:extLst>
            </p:cNvPr>
            <p:cNvSpPr/>
            <p:nvPr/>
          </p:nvSpPr>
          <p:spPr>
            <a:xfrm>
              <a:off x="2810815" y="1712641"/>
              <a:ext cx="1385" cy="109"/>
            </a:xfrm>
            <a:custGeom>
              <a:avLst/>
              <a:gdLst/>
              <a:ahLst/>
              <a:cxnLst/>
              <a:rect l="l" t="t" r="r" b="b"/>
              <a:pathLst>
                <a:path w="102" h="8" extrusionOk="0">
                  <a:moveTo>
                    <a:pt x="102" y="0"/>
                  </a:moveTo>
                  <a:lnTo>
                    <a:pt x="81" y="0"/>
                  </a:lnTo>
                  <a:cubicBezTo>
                    <a:pt x="53" y="4"/>
                    <a:pt x="25" y="7"/>
                    <a:pt x="0" y="7"/>
                  </a:cubicBezTo>
                  <a:cubicBezTo>
                    <a:pt x="25" y="7"/>
                    <a:pt x="53" y="4"/>
                    <a:pt x="81" y="0"/>
                  </a:cubicBezTo>
                  <a:cubicBezTo>
                    <a:pt x="88" y="0"/>
                    <a:pt x="95" y="0"/>
                    <a:pt x="10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6428;p76">
              <a:extLst>
                <a:ext uri="{FF2B5EF4-FFF2-40B4-BE49-F238E27FC236}">
                  <a16:creationId xmlns:a16="http://schemas.microsoft.com/office/drawing/2014/main" id="{ED9A0811-2952-03FC-2268-8515024867A8}"/>
                </a:ext>
              </a:extLst>
            </p:cNvPr>
            <p:cNvSpPr/>
            <p:nvPr/>
          </p:nvSpPr>
          <p:spPr>
            <a:xfrm>
              <a:off x="2817943" y="171558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6429;p76">
              <a:extLst>
                <a:ext uri="{FF2B5EF4-FFF2-40B4-BE49-F238E27FC236}">
                  <a16:creationId xmlns:a16="http://schemas.microsoft.com/office/drawing/2014/main" id="{0A540A2B-128A-46BB-29FF-E49DB94723D5}"/>
                </a:ext>
              </a:extLst>
            </p:cNvPr>
            <p:cNvSpPr/>
            <p:nvPr/>
          </p:nvSpPr>
          <p:spPr>
            <a:xfrm>
              <a:off x="2901594" y="1637965"/>
              <a:ext cx="5540" cy="10943"/>
            </a:xfrm>
            <a:custGeom>
              <a:avLst/>
              <a:gdLst/>
              <a:ahLst/>
              <a:cxnLst/>
              <a:rect l="l" t="t" r="r" b="b"/>
              <a:pathLst>
                <a:path w="408" h="806" extrusionOk="0">
                  <a:moveTo>
                    <a:pt x="407" y="1"/>
                  </a:moveTo>
                  <a:lnTo>
                    <a:pt x="1" y="80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6430;p76">
              <a:extLst>
                <a:ext uri="{FF2B5EF4-FFF2-40B4-BE49-F238E27FC236}">
                  <a16:creationId xmlns:a16="http://schemas.microsoft.com/office/drawing/2014/main" id="{F296E735-7E3E-73E2-C9AB-1BE76B52790E}"/>
                </a:ext>
              </a:extLst>
            </p:cNvPr>
            <p:cNvSpPr/>
            <p:nvPr/>
          </p:nvSpPr>
          <p:spPr>
            <a:xfrm>
              <a:off x="2921988" y="1656213"/>
              <a:ext cx="774" cy="774"/>
            </a:xfrm>
            <a:custGeom>
              <a:avLst/>
              <a:gdLst/>
              <a:ahLst/>
              <a:cxnLst/>
              <a:rect l="l" t="t" r="r" b="b"/>
              <a:pathLst>
                <a:path w="57" h="57" extrusionOk="0">
                  <a:moveTo>
                    <a:pt x="1" y="1"/>
                  </a:moveTo>
                  <a:cubicBezTo>
                    <a:pt x="15" y="18"/>
                    <a:pt x="36" y="36"/>
                    <a:pt x="57" y="57"/>
                  </a:cubicBezTo>
                  <a:cubicBezTo>
                    <a:pt x="36" y="36"/>
                    <a:pt x="18" y="1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6431;p76">
              <a:extLst>
                <a:ext uri="{FF2B5EF4-FFF2-40B4-BE49-F238E27FC236}">
                  <a16:creationId xmlns:a16="http://schemas.microsoft.com/office/drawing/2014/main" id="{0E40086E-D7B9-A293-173D-C222208C6EB5}"/>
                </a:ext>
              </a:extLst>
            </p:cNvPr>
            <p:cNvSpPr/>
            <p:nvPr/>
          </p:nvSpPr>
          <p:spPr>
            <a:xfrm>
              <a:off x="2803687" y="1710645"/>
              <a:ext cx="679" cy="394"/>
            </a:xfrm>
            <a:custGeom>
              <a:avLst/>
              <a:gdLst/>
              <a:ahLst/>
              <a:cxnLst/>
              <a:rect l="l" t="t" r="r" b="b"/>
              <a:pathLst>
                <a:path w="50" h="29" extrusionOk="0">
                  <a:moveTo>
                    <a:pt x="0" y="0"/>
                  </a:moveTo>
                  <a:lnTo>
                    <a:pt x="49"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6432;p76">
              <a:extLst>
                <a:ext uri="{FF2B5EF4-FFF2-40B4-BE49-F238E27FC236}">
                  <a16:creationId xmlns:a16="http://schemas.microsoft.com/office/drawing/2014/main" id="{ADF70B91-17AC-02F7-9DCD-5A429D76FEBB}"/>
                </a:ext>
              </a:extLst>
            </p:cNvPr>
            <p:cNvSpPr/>
            <p:nvPr/>
          </p:nvSpPr>
          <p:spPr>
            <a:xfrm>
              <a:off x="2598395" y="1730373"/>
              <a:ext cx="54" cy="244"/>
            </a:xfrm>
            <a:custGeom>
              <a:avLst/>
              <a:gdLst/>
              <a:ahLst/>
              <a:cxnLst/>
              <a:rect l="l" t="t" r="r" b="b"/>
              <a:pathLst>
                <a:path w="4" h="18" extrusionOk="0">
                  <a:moveTo>
                    <a:pt x="4" y="0"/>
                  </a:moveTo>
                  <a:lnTo>
                    <a:pt x="4" y="0"/>
                  </a:lnTo>
                  <a:cubicBezTo>
                    <a:pt x="4" y="7"/>
                    <a:pt x="0" y="11"/>
                    <a:pt x="0" y="18"/>
                  </a:cubicBezTo>
                  <a:cubicBezTo>
                    <a:pt x="4" y="11"/>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6433;p76">
              <a:extLst>
                <a:ext uri="{FF2B5EF4-FFF2-40B4-BE49-F238E27FC236}">
                  <a16:creationId xmlns:a16="http://schemas.microsoft.com/office/drawing/2014/main" id="{01E0DEEE-4F7C-636A-AD11-9C0EA0FB42E3}"/>
                </a:ext>
              </a:extLst>
            </p:cNvPr>
            <p:cNvSpPr/>
            <p:nvPr/>
          </p:nvSpPr>
          <p:spPr>
            <a:xfrm>
              <a:off x="2598531" y="1729463"/>
              <a:ext cx="14" cy="109"/>
            </a:xfrm>
            <a:custGeom>
              <a:avLst/>
              <a:gdLst/>
              <a:ahLst/>
              <a:cxnLst/>
              <a:rect l="l" t="t" r="r" b="b"/>
              <a:pathLst>
                <a:path w="1" h="8" extrusionOk="0">
                  <a:moveTo>
                    <a:pt x="1" y="1"/>
                  </a:moveTo>
                  <a:lnTo>
                    <a:pt x="1" y="8"/>
                  </a:lnTo>
                  <a:cubicBezTo>
                    <a:pt x="1" y="8"/>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6434;p76">
              <a:extLst>
                <a:ext uri="{FF2B5EF4-FFF2-40B4-BE49-F238E27FC236}">
                  <a16:creationId xmlns:a16="http://schemas.microsoft.com/office/drawing/2014/main" id="{31452975-7150-E09D-2581-F95E130173E1}"/>
                </a:ext>
              </a:extLst>
            </p:cNvPr>
            <p:cNvSpPr/>
            <p:nvPr/>
          </p:nvSpPr>
          <p:spPr>
            <a:xfrm>
              <a:off x="2609176" y="1723815"/>
              <a:ext cx="1113" cy="679"/>
            </a:xfrm>
            <a:custGeom>
              <a:avLst/>
              <a:gdLst/>
              <a:ahLst/>
              <a:cxnLst/>
              <a:rect l="l" t="t" r="r" b="b"/>
              <a:pathLst>
                <a:path w="82" h="50" extrusionOk="0">
                  <a:moveTo>
                    <a:pt x="81" y="49"/>
                  </a:moveTo>
                  <a:cubicBezTo>
                    <a:pt x="57" y="32"/>
                    <a:pt x="29" y="14"/>
                    <a:pt x="1" y="0"/>
                  </a:cubicBezTo>
                  <a:cubicBezTo>
                    <a:pt x="29" y="14"/>
                    <a:pt x="57" y="32"/>
                    <a:pt x="81"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6435;p76">
              <a:extLst>
                <a:ext uri="{FF2B5EF4-FFF2-40B4-BE49-F238E27FC236}">
                  <a16:creationId xmlns:a16="http://schemas.microsoft.com/office/drawing/2014/main" id="{F98B74FC-D85C-6A89-3B47-B0679A39C0DA}"/>
                </a:ext>
              </a:extLst>
            </p:cNvPr>
            <p:cNvSpPr/>
            <p:nvPr/>
          </p:nvSpPr>
          <p:spPr>
            <a:xfrm>
              <a:off x="2597825" y="1732030"/>
              <a:ext cx="109" cy="258"/>
            </a:xfrm>
            <a:custGeom>
              <a:avLst/>
              <a:gdLst/>
              <a:ahLst/>
              <a:cxnLst/>
              <a:rect l="l" t="t" r="r" b="b"/>
              <a:pathLst>
                <a:path w="8" h="19" extrusionOk="0">
                  <a:moveTo>
                    <a:pt x="7"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6436;p76">
              <a:extLst>
                <a:ext uri="{FF2B5EF4-FFF2-40B4-BE49-F238E27FC236}">
                  <a16:creationId xmlns:a16="http://schemas.microsoft.com/office/drawing/2014/main" id="{682AFEDD-1F23-63E9-1A92-0A8821DA7219}"/>
                </a:ext>
              </a:extLst>
            </p:cNvPr>
            <p:cNvSpPr/>
            <p:nvPr/>
          </p:nvSpPr>
          <p:spPr>
            <a:xfrm>
              <a:off x="2643975" y="1710455"/>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6437;p76">
              <a:extLst>
                <a:ext uri="{FF2B5EF4-FFF2-40B4-BE49-F238E27FC236}">
                  <a16:creationId xmlns:a16="http://schemas.microsoft.com/office/drawing/2014/main" id="{90EB3D70-38DA-D8F6-63B7-EEBFF12687A8}"/>
                </a:ext>
              </a:extLst>
            </p:cNvPr>
            <p:cNvSpPr/>
            <p:nvPr/>
          </p:nvSpPr>
          <p:spPr>
            <a:xfrm>
              <a:off x="2598490" y="1729898"/>
              <a:ext cx="14" cy="204"/>
            </a:xfrm>
            <a:custGeom>
              <a:avLst/>
              <a:gdLst/>
              <a:ahLst/>
              <a:cxnLst/>
              <a:rect l="l" t="t" r="r" b="b"/>
              <a:pathLst>
                <a:path w="1" h="15" extrusionOk="0">
                  <a:moveTo>
                    <a:pt x="0" y="0"/>
                  </a:moveTo>
                  <a:lnTo>
                    <a:pt x="0" y="14"/>
                  </a:lnTo>
                  <a:cubicBezTo>
                    <a:pt x="0" y="11"/>
                    <a:pt x="0" y="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6438;p76">
              <a:extLst>
                <a:ext uri="{FF2B5EF4-FFF2-40B4-BE49-F238E27FC236}">
                  <a16:creationId xmlns:a16="http://schemas.microsoft.com/office/drawing/2014/main" id="{A247C24F-5AFB-D72D-85DC-7EFD53EE9939}"/>
                </a:ext>
              </a:extLst>
            </p:cNvPr>
            <p:cNvSpPr/>
            <p:nvPr/>
          </p:nvSpPr>
          <p:spPr>
            <a:xfrm>
              <a:off x="2598056" y="1731459"/>
              <a:ext cx="109" cy="299"/>
            </a:xfrm>
            <a:custGeom>
              <a:avLst/>
              <a:gdLst/>
              <a:ahLst/>
              <a:cxnLst/>
              <a:rect l="l" t="t" r="r" b="b"/>
              <a:pathLst>
                <a:path w="8" h="22" extrusionOk="0">
                  <a:moveTo>
                    <a:pt x="8" y="1"/>
                  </a:moveTo>
                  <a:lnTo>
                    <a:pt x="8" y="1"/>
                  </a:lnTo>
                  <a:cubicBezTo>
                    <a:pt x="4" y="8"/>
                    <a:pt x="4" y="15"/>
                    <a:pt x="1" y="22"/>
                  </a:cubicBezTo>
                  <a:cubicBezTo>
                    <a:pt x="4" y="15"/>
                    <a:pt x="8"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6439;p76">
              <a:extLst>
                <a:ext uri="{FF2B5EF4-FFF2-40B4-BE49-F238E27FC236}">
                  <a16:creationId xmlns:a16="http://schemas.microsoft.com/office/drawing/2014/main" id="{490F4988-1491-F230-93FE-3237DD29B4E9}"/>
                </a:ext>
              </a:extLst>
            </p:cNvPr>
            <p:cNvSpPr/>
            <p:nvPr/>
          </p:nvSpPr>
          <p:spPr>
            <a:xfrm>
              <a:off x="2598246" y="1730943"/>
              <a:ext cx="109" cy="244"/>
            </a:xfrm>
            <a:custGeom>
              <a:avLst/>
              <a:gdLst/>
              <a:ahLst/>
              <a:cxnLst/>
              <a:rect l="l" t="t" r="r" b="b"/>
              <a:pathLst>
                <a:path w="8" h="18" extrusionOk="0">
                  <a:moveTo>
                    <a:pt x="8" y="0"/>
                  </a:moveTo>
                  <a:lnTo>
                    <a:pt x="8" y="0"/>
                  </a:lnTo>
                  <a:cubicBezTo>
                    <a:pt x="4" y="4"/>
                    <a:pt x="4" y="11"/>
                    <a:pt x="1" y="18"/>
                  </a:cubicBezTo>
                  <a:cubicBezTo>
                    <a:pt x="4" y="11"/>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6440;p76">
              <a:extLst>
                <a:ext uri="{FF2B5EF4-FFF2-40B4-BE49-F238E27FC236}">
                  <a16:creationId xmlns:a16="http://schemas.microsoft.com/office/drawing/2014/main" id="{F02B2C3F-4713-09AB-0CC8-1DFFA44558E1}"/>
                </a:ext>
              </a:extLst>
            </p:cNvPr>
            <p:cNvSpPr/>
            <p:nvPr/>
          </p:nvSpPr>
          <p:spPr>
            <a:xfrm>
              <a:off x="2597485" y="1732600"/>
              <a:ext cx="163" cy="258"/>
            </a:xfrm>
            <a:custGeom>
              <a:avLst/>
              <a:gdLst/>
              <a:ahLst/>
              <a:cxnLst/>
              <a:rect l="l" t="t" r="r" b="b"/>
              <a:pathLst>
                <a:path w="12" h="19" extrusionOk="0">
                  <a:moveTo>
                    <a:pt x="11" y="1"/>
                  </a:moveTo>
                  <a:cubicBezTo>
                    <a:pt x="8" y="8"/>
                    <a:pt x="4" y="15"/>
                    <a:pt x="1" y="18"/>
                  </a:cubicBezTo>
                  <a:cubicBezTo>
                    <a:pt x="4" y="15"/>
                    <a:pt x="8" y="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6441;p76">
              <a:extLst>
                <a:ext uri="{FF2B5EF4-FFF2-40B4-BE49-F238E27FC236}">
                  <a16:creationId xmlns:a16="http://schemas.microsoft.com/office/drawing/2014/main" id="{D4F015DF-FA10-D516-E47C-7F73A548B89A}"/>
                </a:ext>
              </a:extLst>
            </p:cNvPr>
            <p:cNvSpPr/>
            <p:nvPr/>
          </p:nvSpPr>
          <p:spPr>
            <a:xfrm>
              <a:off x="2645156" y="1707604"/>
              <a:ext cx="14" cy="434"/>
            </a:xfrm>
            <a:custGeom>
              <a:avLst/>
              <a:gdLst/>
              <a:ahLst/>
              <a:cxnLst/>
              <a:rect l="l" t="t" r="r" b="b"/>
              <a:pathLst>
                <a:path w="1" h="32" extrusionOk="0">
                  <a:moveTo>
                    <a:pt x="1" y="32"/>
                  </a:moveTo>
                  <a:lnTo>
                    <a:pt x="1" y="0"/>
                  </a:lnTo>
                  <a:lnTo>
                    <a:pt x="1" y="0"/>
                  </a:ln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6442;p76">
              <a:extLst>
                <a:ext uri="{FF2B5EF4-FFF2-40B4-BE49-F238E27FC236}">
                  <a16:creationId xmlns:a16="http://schemas.microsoft.com/office/drawing/2014/main" id="{1644F5AD-6415-D381-FA6E-01A9C8349815}"/>
                </a:ext>
              </a:extLst>
            </p:cNvPr>
            <p:cNvSpPr/>
            <p:nvPr/>
          </p:nvSpPr>
          <p:spPr>
            <a:xfrm>
              <a:off x="2625441" y="1716633"/>
              <a:ext cx="6612" cy="4141"/>
            </a:xfrm>
            <a:custGeom>
              <a:avLst/>
              <a:gdLst/>
              <a:ahLst/>
              <a:cxnLst/>
              <a:rect l="l" t="t" r="r" b="b"/>
              <a:pathLst>
                <a:path w="487" h="305" extrusionOk="0">
                  <a:moveTo>
                    <a:pt x="0" y="280"/>
                  </a:moveTo>
                  <a:cubicBezTo>
                    <a:pt x="298" y="305"/>
                    <a:pt x="420" y="133"/>
                    <a:pt x="487" y="0"/>
                  </a:cubicBezTo>
                  <a:cubicBezTo>
                    <a:pt x="420" y="133"/>
                    <a:pt x="298" y="305"/>
                    <a:pt x="0" y="28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6443;p76">
              <a:extLst>
                <a:ext uri="{FF2B5EF4-FFF2-40B4-BE49-F238E27FC236}">
                  <a16:creationId xmlns:a16="http://schemas.microsoft.com/office/drawing/2014/main" id="{A830BE9C-DAA5-F319-FC9C-856DAE94EAE4}"/>
                </a:ext>
              </a:extLst>
            </p:cNvPr>
            <p:cNvSpPr/>
            <p:nvPr/>
          </p:nvSpPr>
          <p:spPr>
            <a:xfrm>
              <a:off x="2627437" y="176663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6444;p76">
              <a:extLst>
                <a:ext uri="{FF2B5EF4-FFF2-40B4-BE49-F238E27FC236}">
                  <a16:creationId xmlns:a16="http://schemas.microsoft.com/office/drawing/2014/main" id="{7FBC8A12-7AB0-0990-1C4A-F78E8B0EE91C}"/>
                </a:ext>
              </a:extLst>
            </p:cNvPr>
            <p:cNvSpPr/>
            <p:nvPr/>
          </p:nvSpPr>
          <p:spPr>
            <a:xfrm>
              <a:off x="2629094" y="17652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6445;p76">
              <a:extLst>
                <a:ext uri="{FF2B5EF4-FFF2-40B4-BE49-F238E27FC236}">
                  <a16:creationId xmlns:a16="http://schemas.microsoft.com/office/drawing/2014/main" id="{936972AC-1660-8F3D-0C63-46F4E1F213FE}"/>
                </a:ext>
              </a:extLst>
            </p:cNvPr>
            <p:cNvSpPr/>
            <p:nvPr/>
          </p:nvSpPr>
          <p:spPr>
            <a:xfrm>
              <a:off x="2635896" y="1762742"/>
              <a:ext cx="7658" cy="4576"/>
            </a:xfrm>
            <a:custGeom>
              <a:avLst/>
              <a:gdLst/>
              <a:ahLst/>
              <a:cxnLst/>
              <a:rect l="l" t="t" r="r" b="b"/>
              <a:pathLst>
                <a:path w="564" h="337" extrusionOk="0">
                  <a:moveTo>
                    <a:pt x="0" y="0"/>
                  </a:moveTo>
                  <a:lnTo>
                    <a:pt x="0" y="0"/>
                  </a:lnTo>
                  <a:cubicBezTo>
                    <a:pt x="158" y="11"/>
                    <a:pt x="410" y="175"/>
                    <a:pt x="564" y="336"/>
                  </a:cubicBezTo>
                  <a:cubicBezTo>
                    <a:pt x="410" y="175"/>
                    <a:pt x="158"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6446;p76">
              <a:extLst>
                <a:ext uri="{FF2B5EF4-FFF2-40B4-BE49-F238E27FC236}">
                  <a16:creationId xmlns:a16="http://schemas.microsoft.com/office/drawing/2014/main" id="{DEB78819-6EC7-1108-061C-A162DD2F0AF0}"/>
                </a:ext>
              </a:extLst>
            </p:cNvPr>
            <p:cNvSpPr/>
            <p:nvPr/>
          </p:nvSpPr>
          <p:spPr>
            <a:xfrm>
              <a:off x="2634701" y="1762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6447;p76">
              <a:extLst>
                <a:ext uri="{FF2B5EF4-FFF2-40B4-BE49-F238E27FC236}">
                  <a16:creationId xmlns:a16="http://schemas.microsoft.com/office/drawing/2014/main" id="{3996F63D-70FC-3805-89D9-1D84CF382A2C}"/>
                </a:ext>
              </a:extLst>
            </p:cNvPr>
            <p:cNvSpPr/>
            <p:nvPr/>
          </p:nvSpPr>
          <p:spPr>
            <a:xfrm>
              <a:off x="2634701" y="1780759"/>
              <a:ext cx="679" cy="54"/>
            </a:xfrm>
            <a:custGeom>
              <a:avLst/>
              <a:gdLst/>
              <a:ahLst/>
              <a:cxnLst/>
              <a:rect l="l" t="t" r="r" b="b"/>
              <a:pathLst>
                <a:path w="50" h="4" extrusionOk="0">
                  <a:moveTo>
                    <a:pt x="50"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6448;p76">
              <a:extLst>
                <a:ext uri="{FF2B5EF4-FFF2-40B4-BE49-F238E27FC236}">
                  <a16:creationId xmlns:a16="http://schemas.microsoft.com/office/drawing/2014/main" id="{C6FD31E1-2F11-1778-4E7E-492900C51126}"/>
                </a:ext>
              </a:extLst>
            </p:cNvPr>
            <p:cNvSpPr/>
            <p:nvPr/>
          </p:nvSpPr>
          <p:spPr>
            <a:xfrm>
              <a:off x="2644925" y="1769055"/>
              <a:ext cx="530" cy="1969"/>
            </a:xfrm>
            <a:custGeom>
              <a:avLst/>
              <a:gdLst/>
              <a:ahLst/>
              <a:cxnLst/>
              <a:rect l="l" t="t" r="r" b="b"/>
              <a:pathLst>
                <a:path w="39" h="145" extrusionOk="0">
                  <a:moveTo>
                    <a:pt x="25" y="144"/>
                  </a:moveTo>
                  <a:cubicBezTo>
                    <a:pt x="39" y="95"/>
                    <a:pt x="28" y="43"/>
                    <a:pt x="0" y="1"/>
                  </a:cubicBezTo>
                  <a:cubicBezTo>
                    <a:pt x="28" y="43"/>
                    <a:pt x="39" y="95"/>
                    <a:pt x="25"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6449;p76">
              <a:extLst>
                <a:ext uri="{FF2B5EF4-FFF2-40B4-BE49-F238E27FC236}">
                  <a16:creationId xmlns:a16="http://schemas.microsoft.com/office/drawing/2014/main" id="{98CD2F66-B35D-66A3-F8B2-F14A9FA79489}"/>
                </a:ext>
              </a:extLst>
            </p:cNvPr>
            <p:cNvSpPr/>
            <p:nvPr/>
          </p:nvSpPr>
          <p:spPr>
            <a:xfrm>
              <a:off x="2635421" y="1780705"/>
              <a:ext cx="625" cy="68"/>
            </a:xfrm>
            <a:custGeom>
              <a:avLst/>
              <a:gdLst/>
              <a:ahLst/>
              <a:cxnLst/>
              <a:rect l="l" t="t" r="r" b="b"/>
              <a:pathLst>
                <a:path w="46" h="5" extrusionOk="0">
                  <a:moveTo>
                    <a:pt x="46"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6450;p76">
              <a:extLst>
                <a:ext uri="{FF2B5EF4-FFF2-40B4-BE49-F238E27FC236}">
                  <a16:creationId xmlns:a16="http://schemas.microsoft.com/office/drawing/2014/main" id="{9EA1CF37-609E-BE42-44D7-FD8DE11FBE6F}"/>
                </a:ext>
              </a:extLst>
            </p:cNvPr>
            <p:cNvSpPr/>
            <p:nvPr/>
          </p:nvSpPr>
          <p:spPr>
            <a:xfrm>
              <a:off x="2636127" y="1780610"/>
              <a:ext cx="543" cy="68"/>
            </a:xfrm>
            <a:custGeom>
              <a:avLst/>
              <a:gdLst/>
              <a:ahLst/>
              <a:cxnLst/>
              <a:rect l="l" t="t" r="r" b="b"/>
              <a:pathLst>
                <a:path w="40" h="5" extrusionOk="0">
                  <a:moveTo>
                    <a:pt x="39"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6451;p76">
              <a:extLst>
                <a:ext uri="{FF2B5EF4-FFF2-40B4-BE49-F238E27FC236}">
                  <a16:creationId xmlns:a16="http://schemas.microsoft.com/office/drawing/2014/main" id="{C53DB507-B0C7-1F3A-A138-C8622475ED9A}"/>
                </a:ext>
              </a:extLst>
            </p:cNvPr>
            <p:cNvSpPr/>
            <p:nvPr/>
          </p:nvSpPr>
          <p:spPr>
            <a:xfrm>
              <a:off x="2635272" y="17627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6452;p76">
              <a:extLst>
                <a:ext uri="{FF2B5EF4-FFF2-40B4-BE49-F238E27FC236}">
                  <a16:creationId xmlns:a16="http://schemas.microsoft.com/office/drawing/2014/main" id="{358014E5-C5AA-E32F-8CA5-9634A8CCDE9B}"/>
                </a:ext>
              </a:extLst>
            </p:cNvPr>
            <p:cNvSpPr/>
            <p:nvPr/>
          </p:nvSpPr>
          <p:spPr>
            <a:xfrm>
              <a:off x="2636751" y="1780474"/>
              <a:ext cx="489" cy="109"/>
            </a:xfrm>
            <a:custGeom>
              <a:avLst/>
              <a:gdLst/>
              <a:ahLst/>
              <a:cxnLst/>
              <a:rect l="l" t="t" r="r" b="b"/>
              <a:pathLst>
                <a:path w="36" h="8" extrusionOk="0">
                  <a:moveTo>
                    <a:pt x="3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6453;p76">
              <a:extLst>
                <a:ext uri="{FF2B5EF4-FFF2-40B4-BE49-F238E27FC236}">
                  <a16:creationId xmlns:a16="http://schemas.microsoft.com/office/drawing/2014/main" id="{A01F4828-7581-2AE0-7B45-8EE3109687A1}"/>
                </a:ext>
              </a:extLst>
            </p:cNvPr>
            <p:cNvSpPr/>
            <p:nvPr/>
          </p:nvSpPr>
          <p:spPr>
            <a:xfrm>
              <a:off x="2963060" y="1726992"/>
              <a:ext cx="109" cy="204"/>
            </a:xfrm>
            <a:custGeom>
              <a:avLst/>
              <a:gdLst/>
              <a:ahLst/>
              <a:cxnLst/>
              <a:rect l="l" t="t" r="r" b="b"/>
              <a:pathLst>
                <a:path w="8" h="15" extrusionOk="0">
                  <a:moveTo>
                    <a:pt x="8"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6454;p76">
              <a:extLst>
                <a:ext uri="{FF2B5EF4-FFF2-40B4-BE49-F238E27FC236}">
                  <a16:creationId xmlns:a16="http://schemas.microsoft.com/office/drawing/2014/main" id="{51A6BE72-1D99-1DDA-9499-87143DEDBFFE}"/>
                </a:ext>
              </a:extLst>
            </p:cNvPr>
            <p:cNvSpPr/>
            <p:nvPr/>
          </p:nvSpPr>
          <p:spPr>
            <a:xfrm>
              <a:off x="2962449" y="1728038"/>
              <a:ext cx="149" cy="258"/>
            </a:xfrm>
            <a:custGeom>
              <a:avLst/>
              <a:gdLst/>
              <a:ahLst/>
              <a:cxnLst/>
              <a:rect l="l" t="t" r="r" b="b"/>
              <a:pathLst>
                <a:path w="11" h="19" extrusionOk="0">
                  <a:moveTo>
                    <a:pt x="11"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6455;p76">
              <a:extLst>
                <a:ext uri="{FF2B5EF4-FFF2-40B4-BE49-F238E27FC236}">
                  <a16:creationId xmlns:a16="http://schemas.microsoft.com/office/drawing/2014/main" id="{2E06E1F2-E2AD-AF32-C9DA-BB0B2726C86F}"/>
                </a:ext>
              </a:extLst>
            </p:cNvPr>
            <p:cNvSpPr/>
            <p:nvPr/>
          </p:nvSpPr>
          <p:spPr>
            <a:xfrm>
              <a:off x="3013201" y="1703272"/>
              <a:ext cx="299" cy="109"/>
            </a:xfrm>
            <a:custGeom>
              <a:avLst/>
              <a:gdLst/>
              <a:ahLst/>
              <a:cxnLst/>
              <a:rect l="l" t="t" r="r" b="b"/>
              <a:pathLst>
                <a:path w="22" h="8" extrusionOk="0">
                  <a:moveTo>
                    <a:pt x="22"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6456;p76">
              <a:extLst>
                <a:ext uri="{FF2B5EF4-FFF2-40B4-BE49-F238E27FC236}">
                  <a16:creationId xmlns:a16="http://schemas.microsoft.com/office/drawing/2014/main" id="{04E30732-4AA3-1299-BD50-C97FAEDAC8EB}"/>
                </a:ext>
              </a:extLst>
            </p:cNvPr>
            <p:cNvSpPr/>
            <p:nvPr/>
          </p:nvSpPr>
          <p:spPr>
            <a:xfrm>
              <a:off x="2963684" y="1726286"/>
              <a:ext cx="109" cy="149"/>
            </a:xfrm>
            <a:custGeom>
              <a:avLst/>
              <a:gdLst/>
              <a:ahLst/>
              <a:cxnLst/>
              <a:rect l="l" t="t" r="r" b="b"/>
              <a:pathLst>
                <a:path w="8" h="11" extrusionOk="0">
                  <a:moveTo>
                    <a:pt x="0" y="11"/>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6457;p76">
              <a:extLst>
                <a:ext uri="{FF2B5EF4-FFF2-40B4-BE49-F238E27FC236}">
                  <a16:creationId xmlns:a16="http://schemas.microsoft.com/office/drawing/2014/main" id="{A34407D9-E512-543C-B331-789F30E5E42B}"/>
                </a:ext>
              </a:extLst>
            </p:cNvPr>
            <p:cNvSpPr/>
            <p:nvPr/>
          </p:nvSpPr>
          <p:spPr>
            <a:xfrm>
              <a:off x="2962204" y="1728662"/>
              <a:ext cx="109" cy="244"/>
            </a:xfrm>
            <a:custGeom>
              <a:avLst/>
              <a:gdLst/>
              <a:ahLst/>
              <a:cxnLst/>
              <a:rect l="l" t="t" r="r" b="b"/>
              <a:pathLst>
                <a:path w="8" h="18" extrusionOk="0">
                  <a:moveTo>
                    <a:pt x="8"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6458;p76">
              <a:extLst>
                <a:ext uri="{FF2B5EF4-FFF2-40B4-BE49-F238E27FC236}">
                  <a16:creationId xmlns:a16="http://schemas.microsoft.com/office/drawing/2014/main" id="{5F707C80-F24F-2421-2D40-CDA0B1873E33}"/>
                </a:ext>
              </a:extLst>
            </p:cNvPr>
            <p:cNvSpPr/>
            <p:nvPr/>
          </p:nvSpPr>
          <p:spPr>
            <a:xfrm>
              <a:off x="2962774" y="1727468"/>
              <a:ext cx="109" cy="258"/>
            </a:xfrm>
            <a:custGeom>
              <a:avLst/>
              <a:gdLst/>
              <a:ahLst/>
              <a:cxnLst/>
              <a:rect l="l" t="t" r="r" b="b"/>
              <a:pathLst>
                <a:path w="8" h="19" extrusionOk="0">
                  <a:moveTo>
                    <a:pt x="8"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6459;p76">
              <a:extLst>
                <a:ext uri="{FF2B5EF4-FFF2-40B4-BE49-F238E27FC236}">
                  <a16:creationId xmlns:a16="http://schemas.microsoft.com/office/drawing/2014/main" id="{AFD96AB7-9AFF-B50A-676B-1949F12C82DC}"/>
                </a:ext>
              </a:extLst>
            </p:cNvPr>
            <p:cNvSpPr/>
            <p:nvPr/>
          </p:nvSpPr>
          <p:spPr>
            <a:xfrm>
              <a:off x="3012536" y="1703177"/>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6460;p76">
              <a:extLst>
                <a:ext uri="{FF2B5EF4-FFF2-40B4-BE49-F238E27FC236}">
                  <a16:creationId xmlns:a16="http://schemas.microsoft.com/office/drawing/2014/main" id="{8E07BE06-86E3-3D07-2FA4-3D3EEEB496B5}"/>
                </a:ext>
              </a:extLst>
            </p:cNvPr>
            <p:cNvSpPr/>
            <p:nvPr/>
          </p:nvSpPr>
          <p:spPr>
            <a:xfrm>
              <a:off x="2963345" y="1726612"/>
              <a:ext cx="163" cy="163"/>
            </a:xfrm>
            <a:custGeom>
              <a:avLst/>
              <a:gdLst/>
              <a:ahLst/>
              <a:cxnLst/>
              <a:rect l="l" t="t" r="r" b="b"/>
              <a:pathLst>
                <a:path w="12" h="12" extrusionOk="0">
                  <a:moveTo>
                    <a:pt x="1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6461;p76">
              <a:extLst>
                <a:ext uri="{FF2B5EF4-FFF2-40B4-BE49-F238E27FC236}">
                  <a16:creationId xmlns:a16="http://schemas.microsoft.com/office/drawing/2014/main" id="{326F947D-7AA4-8166-08F8-8B6036260F79}"/>
                </a:ext>
              </a:extLst>
            </p:cNvPr>
            <p:cNvSpPr/>
            <p:nvPr/>
          </p:nvSpPr>
          <p:spPr>
            <a:xfrm>
              <a:off x="2964010" y="1726042"/>
              <a:ext cx="109" cy="68"/>
            </a:xfrm>
            <a:custGeom>
              <a:avLst/>
              <a:gdLst/>
              <a:ahLst/>
              <a:cxnLst/>
              <a:rect l="l" t="t" r="r" b="b"/>
              <a:pathLst>
                <a:path w="8" h="5" extrusionOk="0">
                  <a:moveTo>
                    <a:pt x="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6462;p76">
              <a:extLst>
                <a:ext uri="{FF2B5EF4-FFF2-40B4-BE49-F238E27FC236}">
                  <a16:creationId xmlns:a16="http://schemas.microsoft.com/office/drawing/2014/main" id="{20C09193-75BA-D583-F2D2-3F0787D82406}"/>
                </a:ext>
              </a:extLst>
            </p:cNvPr>
            <p:cNvSpPr/>
            <p:nvPr/>
          </p:nvSpPr>
          <p:spPr>
            <a:xfrm>
              <a:off x="3009685" y="1703082"/>
              <a:ext cx="1344" cy="394"/>
            </a:xfrm>
            <a:custGeom>
              <a:avLst/>
              <a:gdLst/>
              <a:ahLst/>
              <a:cxnLst/>
              <a:rect l="l" t="t" r="r" b="b"/>
              <a:pathLst>
                <a:path w="99" h="29" extrusionOk="0">
                  <a:moveTo>
                    <a:pt x="1" y="1"/>
                  </a:moveTo>
                  <a:cubicBezTo>
                    <a:pt x="32" y="22"/>
                    <a:pt x="67" y="29"/>
                    <a:pt x="99" y="22"/>
                  </a:cubicBezTo>
                  <a:cubicBezTo>
                    <a:pt x="67" y="29"/>
                    <a:pt x="32"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6463;p76">
              <a:extLst>
                <a:ext uri="{FF2B5EF4-FFF2-40B4-BE49-F238E27FC236}">
                  <a16:creationId xmlns:a16="http://schemas.microsoft.com/office/drawing/2014/main" id="{3F865F5B-36AF-759F-D789-F55C7594E7A4}"/>
                </a:ext>
              </a:extLst>
            </p:cNvPr>
            <p:cNvSpPr/>
            <p:nvPr/>
          </p:nvSpPr>
          <p:spPr>
            <a:xfrm>
              <a:off x="3011966" y="170317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6464;p76">
              <a:extLst>
                <a:ext uri="{FF2B5EF4-FFF2-40B4-BE49-F238E27FC236}">
                  <a16:creationId xmlns:a16="http://schemas.microsoft.com/office/drawing/2014/main" id="{844DB619-B0E5-05DD-83A0-CF104EE58C16}"/>
                </a:ext>
              </a:extLst>
            </p:cNvPr>
            <p:cNvSpPr/>
            <p:nvPr/>
          </p:nvSpPr>
          <p:spPr>
            <a:xfrm>
              <a:off x="2991532" y="1712492"/>
              <a:ext cx="353" cy="1398"/>
            </a:xfrm>
            <a:custGeom>
              <a:avLst/>
              <a:gdLst/>
              <a:ahLst/>
              <a:cxnLst/>
              <a:rect l="l" t="t" r="r" b="b"/>
              <a:pathLst>
                <a:path w="26" h="103" extrusionOk="0">
                  <a:moveTo>
                    <a:pt x="25" y="102"/>
                  </a:moveTo>
                  <a:cubicBezTo>
                    <a:pt x="11" y="71"/>
                    <a:pt x="1" y="36"/>
                    <a:pt x="1" y="1"/>
                  </a:cubicBezTo>
                  <a:cubicBezTo>
                    <a:pt x="1" y="36"/>
                    <a:pt x="11" y="71"/>
                    <a:pt x="25" y="10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6465;p76">
              <a:extLst>
                <a:ext uri="{FF2B5EF4-FFF2-40B4-BE49-F238E27FC236}">
                  <a16:creationId xmlns:a16="http://schemas.microsoft.com/office/drawing/2014/main" id="{A0F4DA87-FB9D-ABB6-392D-C9967E50014F}"/>
                </a:ext>
              </a:extLst>
            </p:cNvPr>
            <p:cNvSpPr/>
            <p:nvPr/>
          </p:nvSpPr>
          <p:spPr>
            <a:xfrm>
              <a:off x="3011070" y="1703327"/>
              <a:ext cx="339" cy="54"/>
            </a:xfrm>
            <a:custGeom>
              <a:avLst/>
              <a:gdLst/>
              <a:ahLst/>
              <a:cxnLst/>
              <a:rect l="l" t="t" r="r" b="b"/>
              <a:pathLst>
                <a:path w="25" h="4" extrusionOk="0">
                  <a:moveTo>
                    <a:pt x="25" y="0"/>
                  </a:moveTo>
                  <a:cubicBezTo>
                    <a:pt x="14" y="0"/>
                    <a:pt x="7" y="4"/>
                    <a:pt x="0" y="4"/>
                  </a:cubicBezTo>
                  <a:cubicBezTo>
                    <a:pt x="7" y="4"/>
                    <a:pt x="14" y="0"/>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6466;p76">
              <a:extLst>
                <a:ext uri="{FF2B5EF4-FFF2-40B4-BE49-F238E27FC236}">
                  <a16:creationId xmlns:a16="http://schemas.microsoft.com/office/drawing/2014/main" id="{BBA012FC-4B62-BE0D-6A19-3204A27F32F7}"/>
                </a:ext>
              </a:extLst>
            </p:cNvPr>
            <p:cNvSpPr/>
            <p:nvPr/>
          </p:nvSpPr>
          <p:spPr>
            <a:xfrm>
              <a:off x="2650343" y="181141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6467;p76">
              <a:extLst>
                <a:ext uri="{FF2B5EF4-FFF2-40B4-BE49-F238E27FC236}">
                  <a16:creationId xmlns:a16="http://schemas.microsoft.com/office/drawing/2014/main" id="{F6C26A58-D591-68B9-38E9-12F91E55B2E6}"/>
                </a:ext>
              </a:extLst>
            </p:cNvPr>
            <p:cNvSpPr/>
            <p:nvPr/>
          </p:nvSpPr>
          <p:spPr>
            <a:xfrm>
              <a:off x="2650723" y="1811322"/>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6468;p76">
              <a:extLst>
                <a:ext uri="{FF2B5EF4-FFF2-40B4-BE49-F238E27FC236}">
                  <a16:creationId xmlns:a16="http://schemas.microsoft.com/office/drawing/2014/main" id="{2937EC17-1510-E4FA-6ADF-66EAB630C002}"/>
                </a:ext>
              </a:extLst>
            </p:cNvPr>
            <p:cNvSpPr/>
            <p:nvPr/>
          </p:nvSpPr>
          <p:spPr>
            <a:xfrm>
              <a:off x="2698067" y="1830086"/>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6469;p76">
              <a:extLst>
                <a:ext uri="{FF2B5EF4-FFF2-40B4-BE49-F238E27FC236}">
                  <a16:creationId xmlns:a16="http://schemas.microsoft.com/office/drawing/2014/main" id="{F022447E-65F8-BD69-4B28-CCAAE3A048D5}"/>
                </a:ext>
              </a:extLst>
            </p:cNvPr>
            <p:cNvSpPr/>
            <p:nvPr/>
          </p:nvSpPr>
          <p:spPr>
            <a:xfrm>
              <a:off x="2651008" y="1811227"/>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6470;p76">
              <a:extLst>
                <a:ext uri="{FF2B5EF4-FFF2-40B4-BE49-F238E27FC236}">
                  <a16:creationId xmlns:a16="http://schemas.microsoft.com/office/drawing/2014/main" id="{DD2B1217-F54E-E29A-95E1-7FE91E3A5B95}"/>
                </a:ext>
              </a:extLst>
            </p:cNvPr>
            <p:cNvSpPr/>
            <p:nvPr/>
          </p:nvSpPr>
          <p:spPr>
            <a:xfrm>
              <a:off x="2651198" y="181113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6471;p76">
              <a:extLst>
                <a:ext uri="{FF2B5EF4-FFF2-40B4-BE49-F238E27FC236}">
                  <a16:creationId xmlns:a16="http://schemas.microsoft.com/office/drawing/2014/main" id="{6B230C97-34D8-A518-A0EF-0F9FD0A6116D}"/>
                </a:ext>
              </a:extLst>
            </p:cNvPr>
            <p:cNvSpPr/>
            <p:nvPr/>
          </p:nvSpPr>
          <p:spPr>
            <a:xfrm>
              <a:off x="2649012" y="181160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6472;p76">
              <a:extLst>
                <a:ext uri="{FF2B5EF4-FFF2-40B4-BE49-F238E27FC236}">
                  <a16:creationId xmlns:a16="http://schemas.microsoft.com/office/drawing/2014/main" id="{C2383518-3DB8-3795-26AE-AE7173B74675}"/>
                </a:ext>
              </a:extLst>
            </p:cNvPr>
            <p:cNvSpPr/>
            <p:nvPr/>
          </p:nvSpPr>
          <p:spPr>
            <a:xfrm>
              <a:off x="2649487" y="181155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6473;p76">
              <a:extLst>
                <a:ext uri="{FF2B5EF4-FFF2-40B4-BE49-F238E27FC236}">
                  <a16:creationId xmlns:a16="http://schemas.microsoft.com/office/drawing/2014/main" id="{84B36279-6771-2CB3-4407-653F7261FA48}"/>
                </a:ext>
              </a:extLst>
            </p:cNvPr>
            <p:cNvSpPr/>
            <p:nvPr/>
          </p:nvSpPr>
          <p:spPr>
            <a:xfrm>
              <a:off x="2649962" y="181145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6474;p76">
              <a:extLst>
                <a:ext uri="{FF2B5EF4-FFF2-40B4-BE49-F238E27FC236}">
                  <a16:creationId xmlns:a16="http://schemas.microsoft.com/office/drawing/2014/main" id="{420E74B3-3509-AC48-DB89-B9F416EAE14E}"/>
                </a:ext>
              </a:extLst>
            </p:cNvPr>
            <p:cNvSpPr/>
            <p:nvPr/>
          </p:nvSpPr>
          <p:spPr>
            <a:xfrm>
              <a:off x="2787041" y="1879305"/>
              <a:ext cx="2634" cy="421"/>
            </a:xfrm>
            <a:custGeom>
              <a:avLst/>
              <a:gdLst/>
              <a:ahLst/>
              <a:cxnLst/>
              <a:rect l="l" t="t" r="r" b="b"/>
              <a:pathLst>
                <a:path w="194" h="31" extrusionOk="0">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6475;p76">
              <a:extLst>
                <a:ext uri="{FF2B5EF4-FFF2-40B4-BE49-F238E27FC236}">
                  <a16:creationId xmlns:a16="http://schemas.microsoft.com/office/drawing/2014/main" id="{8AF93744-C11C-46F9-0799-06FDEDFD26BC}"/>
                </a:ext>
              </a:extLst>
            </p:cNvPr>
            <p:cNvSpPr/>
            <p:nvPr/>
          </p:nvSpPr>
          <p:spPr>
            <a:xfrm>
              <a:off x="2774414" y="1867642"/>
              <a:ext cx="3326" cy="1629"/>
            </a:xfrm>
            <a:custGeom>
              <a:avLst/>
              <a:gdLst/>
              <a:ahLst/>
              <a:cxnLst/>
              <a:rect l="l" t="t" r="r" b="b"/>
              <a:pathLst>
                <a:path w="245" h="120" extrusionOk="0">
                  <a:moveTo>
                    <a:pt x="0" y="1"/>
                  </a:moveTo>
                  <a:lnTo>
                    <a:pt x="0" y="1"/>
                  </a:lnTo>
                  <a:cubicBezTo>
                    <a:pt x="115" y="11"/>
                    <a:pt x="199" y="53"/>
                    <a:pt x="245" y="120"/>
                  </a:cubicBezTo>
                  <a:cubicBezTo>
                    <a:pt x="203" y="53"/>
                    <a:pt x="115"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6476;p76">
              <a:extLst>
                <a:ext uri="{FF2B5EF4-FFF2-40B4-BE49-F238E27FC236}">
                  <a16:creationId xmlns:a16="http://schemas.microsoft.com/office/drawing/2014/main" id="{0DAA7452-D8B9-7B76-83E5-FB662666DD93}"/>
                </a:ext>
              </a:extLst>
            </p:cNvPr>
            <p:cNvSpPr/>
            <p:nvPr/>
          </p:nvSpPr>
          <p:spPr>
            <a:xfrm>
              <a:off x="2764774" y="1848443"/>
              <a:ext cx="5322" cy="8757"/>
            </a:xfrm>
            <a:custGeom>
              <a:avLst/>
              <a:gdLst/>
              <a:ahLst/>
              <a:cxnLst/>
              <a:rect l="l" t="t" r="r" b="b"/>
              <a:pathLst>
                <a:path w="392" h="645" extrusionOk="0">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6477;p76">
              <a:extLst>
                <a:ext uri="{FF2B5EF4-FFF2-40B4-BE49-F238E27FC236}">
                  <a16:creationId xmlns:a16="http://schemas.microsoft.com/office/drawing/2014/main" id="{F871B577-26EC-455A-C664-F9AC65BEDA2B}"/>
                </a:ext>
              </a:extLst>
            </p:cNvPr>
            <p:cNvSpPr/>
            <p:nvPr/>
          </p:nvSpPr>
          <p:spPr>
            <a:xfrm>
              <a:off x="2771603" y="1838694"/>
              <a:ext cx="1765" cy="8051"/>
            </a:xfrm>
            <a:custGeom>
              <a:avLst/>
              <a:gdLst/>
              <a:ahLst/>
              <a:cxnLst/>
              <a:rect l="l" t="t" r="r" b="b"/>
              <a:pathLst>
                <a:path w="130" h="593" extrusionOk="0">
                  <a:moveTo>
                    <a:pt x="0" y="592"/>
                  </a:moveTo>
                  <a:cubicBezTo>
                    <a:pt x="130" y="407"/>
                    <a:pt x="112" y="193"/>
                    <a:pt x="95" y="1"/>
                  </a:cubicBezTo>
                  <a:cubicBezTo>
                    <a:pt x="112" y="193"/>
                    <a:pt x="130" y="407"/>
                    <a:pt x="0" y="59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6478;p76">
              <a:extLst>
                <a:ext uri="{FF2B5EF4-FFF2-40B4-BE49-F238E27FC236}">
                  <a16:creationId xmlns:a16="http://schemas.microsoft.com/office/drawing/2014/main" id="{D2C2CC75-D26E-A288-769E-B29303B4A52F}"/>
                </a:ext>
              </a:extLst>
            </p:cNvPr>
            <p:cNvSpPr/>
            <p:nvPr/>
          </p:nvSpPr>
          <p:spPr>
            <a:xfrm>
              <a:off x="2786661" y="1879766"/>
              <a:ext cx="394" cy="149"/>
            </a:xfrm>
            <a:custGeom>
              <a:avLst/>
              <a:gdLst/>
              <a:ahLst/>
              <a:cxnLst/>
              <a:rect l="l" t="t" r="r" b="b"/>
              <a:pathLst>
                <a:path w="29" h="11" extrusionOk="0">
                  <a:moveTo>
                    <a:pt x="1" y="11"/>
                  </a:moveTo>
                  <a:lnTo>
                    <a:pt x="29"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6479;p76">
              <a:extLst>
                <a:ext uri="{FF2B5EF4-FFF2-40B4-BE49-F238E27FC236}">
                  <a16:creationId xmlns:a16="http://schemas.microsoft.com/office/drawing/2014/main" id="{D541C25A-5069-109D-1596-96ED10D613DA}"/>
                </a:ext>
              </a:extLst>
            </p:cNvPr>
            <p:cNvSpPr/>
            <p:nvPr/>
          </p:nvSpPr>
          <p:spPr>
            <a:xfrm>
              <a:off x="2761230" y="1825999"/>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6480;p76">
              <a:extLst>
                <a:ext uri="{FF2B5EF4-FFF2-40B4-BE49-F238E27FC236}">
                  <a16:creationId xmlns:a16="http://schemas.microsoft.com/office/drawing/2014/main" id="{FE481DDF-D230-2509-9B17-CF4427392147}"/>
                </a:ext>
              </a:extLst>
            </p:cNvPr>
            <p:cNvSpPr/>
            <p:nvPr/>
          </p:nvSpPr>
          <p:spPr>
            <a:xfrm>
              <a:off x="2761474" y="1825864"/>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6481;p76">
              <a:extLst>
                <a:ext uri="{FF2B5EF4-FFF2-40B4-BE49-F238E27FC236}">
                  <a16:creationId xmlns:a16="http://schemas.microsoft.com/office/drawing/2014/main" id="{A55CEC63-B2C3-DD6F-2D5A-CA333CA5E198}"/>
                </a:ext>
              </a:extLst>
            </p:cNvPr>
            <p:cNvSpPr/>
            <p:nvPr/>
          </p:nvSpPr>
          <p:spPr>
            <a:xfrm>
              <a:off x="2761705" y="182576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6482;p76">
              <a:extLst>
                <a:ext uri="{FF2B5EF4-FFF2-40B4-BE49-F238E27FC236}">
                  <a16:creationId xmlns:a16="http://schemas.microsoft.com/office/drawing/2014/main" id="{42C17813-2E6B-50BE-A262-385F091A46C3}"/>
                </a:ext>
              </a:extLst>
            </p:cNvPr>
            <p:cNvSpPr/>
            <p:nvPr/>
          </p:nvSpPr>
          <p:spPr>
            <a:xfrm>
              <a:off x="2760945" y="1826149"/>
              <a:ext cx="68" cy="54"/>
            </a:xfrm>
            <a:custGeom>
              <a:avLst/>
              <a:gdLst/>
              <a:ahLst/>
              <a:cxnLst/>
              <a:rect l="l" t="t" r="r" b="b"/>
              <a:pathLst>
                <a:path w="5" h="4" extrusionOk="0">
                  <a:moveTo>
                    <a:pt x="4" y="0"/>
                  </a:moveTo>
                  <a:lnTo>
                    <a:pt x="1" y="4"/>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6483;p76">
              <a:extLst>
                <a:ext uri="{FF2B5EF4-FFF2-40B4-BE49-F238E27FC236}">
                  <a16:creationId xmlns:a16="http://schemas.microsoft.com/office/drawing/2014/main" id="{3314277C-956D-0E32-CAD6-B98D0A9AC6A6}"/>
                </a:ext>
              </a:extLst>
            </p:cNvPr>
            <p:cNvSpPr/>
            <p:nvPr/>
          </p:nvSpPr>
          <p:spPr>
            <a:xfrm>
              <a:off x="2704530" y="1833793"/>
              <a:ext cx="54" cy="68"/>
            </a:xfrm>
            <a:custGeom>
              <a:avLst/>
              <a:gdLst/>
              <a:ahLst/>
              <a:cxnLst/>
              <a:rect l="l" t="t" r="r" b="b"/>
              <a:pathLst>
                <a:path w="4" h="5" extrusionOk="0">
                  <a:moveTo>
                    <a:pt x="4" y="1"/>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6484;p76">
              <a:extLst>
                <a:ext uri="{FF2B5EF4-FFF2-40B4-BE49-F238E27FC236}">
                  <a16:creationId xmlns:a16="http://schemas.microsoft.com/office/drawing/2014/main" id="{BC3EBB11-7075-FB3F-C256-9278F833650B}"/>
                </a:ext>
              </a:extLst>
            </p:cNvPr>
            <p:cNvSpPr/>
            <p:nvPr/>
          </p:nvSpPr>
          <p:spPr>
            <a:xfrm>
              <a:off x="2712894" y="1827004"/>
              <a:ext cx="4766" cy="1724"/>
            </a:xfrm>
            <a:custGeom>
              <a:avLst/>
              <a:gdLst/>
              <a:ahLst/>
              <a:cxnLst/>
              <a:rect l="l" t="t" r="r" b="b"/>
              <a:pathLst>
                <a:path w="351" h="127" extrusionOk="0">
                  <a:moveTo>
                    <a:pt x="1" y="0"/>
                  </a:moveTo>
                  <a:cubicBezTo>
                    <a:pt x="102" y="4"/>
                    <a:pt x="214" y="56"/>
                    <a:pt x="351" y="126"/>
                  </a:cubicBezTo>
                  <a:cubicBezTo>
                    <a:pt x="214" y="56"/>
                    <a:pt x="102"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6485;p76">
              <a:extLst>
                <a:ext uri="{FF2B5EF4-FFF2-40B4-BE49-F238E27FC236}">
                  <a16:creationId xmlns:a16="http://schemas.microsoft.com/office/drawing/2014/main" id="{5D676930-B2A4-9DDA-3872-E4CA0F241AF1}"/>
                </a:ext>
              </a:extLst>
            </p:cNvPr>
            <p:cNvSpPr/>
            <p:nvPr/>
          </p:nvSpPr>
          <p:spPr>
            <a:xfrm>
              <a:off x="2719126" y="1828946"/>
              <a:ext cx="964" cy="163"/>
            </a:xfrm>
            <a:custGeom>
              <a:avLst/>
              <a:gdLst/>
              <a:ahLst/>
              <a:cxnLst/>
              <a:rect l="l" t="t" r="r" b="b"/>
              <a:pathLst>
                <a:path w="71" h="12" extrusionOk="0">
                  <a:moveTo>
                    <a:pt x="70" y="1"/>
                  </a:moveTo>
                  <a:cubicBezTo>
                    <a:pt x="46" y="4"/>
                    <a:pt x="25" y="8"/>
                    <a:pt x="0" y="11"/>
                  </a:cubicBezTo>
                  <a:cubicBezTo>
                    <a:pt x="25" y="8"/>
                    <a:pt x="46" y="4"/>
                    <a:pt x="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6486;p76">
              <a:extLst>
                <a:ext uri="{FF2B5EF4-FFF2-40B4-BE49-F238E27FC236}">
                  <a16:creationId xmlns:a16="http://schemas.microsoft.com/office/drawing/2014/main" id="{5C66F78D-354B-6B91-5D6E-02B7328CF66B}"/>
                </a:ext>
              </a:extLst>
            </p:cNvPr>
            <p:cNvSpPr/>
            <p:nvPr/>
          </p:nvSpPr>
          <p:spPr>
            <a:xfrm>
              <a:off x="2724204" y="1829570"/>
              <a:ext cx="258" cy="149"/>
            </a:xfrm>
            <a:custGeom>
              <a:avLst/>
              <a:gdLst/>
              <a:ahLst/>
              <a:cxnLst/>
              <a:rect l="l" t="t" r="r" b="b"/>
              <a:pathLst>
                <a:path w="19" h="11" extrusionOk="0">
                  <a:moveTo>
                    <a:pt x="1" y="0"/>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6487;p76">
              <a:extLst>
                <a:ext uri="{FF2B5EF4-FFF2-40B4-BE49-F238E27FC236}">
                  <a16:creationId xmlns:a16="http://schemas.microsoft.com/office/drawing/2014/main" id="{C3451AB0-8B1E-098D-290F-E98C7B6B6255}"/>
                </a:ext>
              </a:extLst>
            </p:cNvPr>
            <p:cNvSpPr/>
            <p:nvPr/>
          </p:nvSpPr>
          <p:spPr>
            <a:xfrm>
              <a:off x="2722208" y="182885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6488;p76">
              <a:extLst>
                <a:ext uri="{FF2B5EF4-FFF2-40B4-BE49-F238E27FC236}">
                  <a16:creationId xmlns:a16="http://schemas.microsoft.com/office/drawing/2014/main" id="{78977C28-5BE6-E908-9851-D6CBCCA971D0}"/>
                </a:ext>
              </a:extLst>
            </p:cNvPr>
            <p:cNvSpPr/>
            <p:nvPr/>
          </p:nvSpPr>
          <p:spPr>
            <a:xfrm>
              <a:off x="2724679" y="1829855"/>
              <a:ext cx="204" cy="149"/>
            </a:xfrm>
            <a:custGeom>
              <a:avLst/>
              <a:gdLst/>
              <a:ahLst/>
              <a:cxnLst/>
              <a:rect l="l" t="t" r="r" b="b"/>
              <a:pathLst>
                <a:path w="15" h="11" extrusionOk="0">
                  <a:moveTo>
                    <a:pt x="1" y="0"/>
                  </a:move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6489;p76">
              <a:extLst>
                <a:ext uri="{FF2B5EF4-FFF2-40B4-BE49-F238E27FC236}">
                  <a16:creationId xmlns:a16="http://schemas.microsoft.com/office/drawing/2014/main" id="{3CE3B1C0-BF4F-42B8-113C-D35B49C6DB22}"/>
                </a:ext>
              </a:extLst>
            </p:cNvPr>
            <p:cNvSpPr/>
            <p:nvPr/>
          </p:nvSpPr>
          <p:spPr>
            <a:xfrm>
              <a:off x="2720593" y="1828905"/>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6490;p76">
              <a:extLst>
                <a:ext uri="{FF2B5EF4-FFF2-40B4-BE49-F238E27FC236}">
                  <a16:creationId xmlns:a16="http://schemas.microsoft.com/office/drawing/2014/main" id="{B01A15D5-119A-37D7-1611-7189A1F2525A}"/>
                </a:ext>
              </a:extLst>
            </p:cNvPr>
            <p:cNvSpPr/>
            <p:nvPr/>
          </p:nvSpPr>
          <p:spPr>
            <a:xfrm>
              <a:off x="2720077" y="1828905"/>
              <a:ext cx="489" cy="54"/>
            </a:xfrm>
            <a:custGeom>
              <a:avLst/>
              <a:gdLst/>
              <a:ahLst/>
              <a:cxnLst/>
              <a:rect l="l" t="t" r="r" b="b"/>
              <a:pathLst>
                <a:path w="36" h="4" extrusionOk="0">
                  <a:moveTo>
                    <a:pt x="0" y="4"/>
                  </a:moveTo>
                  <a:lnTo>
                    <a:pt x="3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6491;p76">
              <a:extLst>
                <a:ext uri="{FF2B5EF4-FFF2-40B4-BE49-F238E27FC236}">
                  <a16:creationId xmlns:a16="http://schemas.microsoft.com/office/drawing/2014/main" id="{9108CA79-011F-99E9-A67D-6ACA12CAFD44}"/>
                </a:ext>
              </a:extLst>
            </p:cNvPr>
            <p:cNvSpPr/>
            <p:nvPr/>
          </p:nvSpPr>
          <p:spPr>
            <a:xfrm>
              <a:off x="2722588" y="1828946"/>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6492;p76">
              <a:extLst>
                <a:ext uri="{FF2B5EF4-FFF2-40B4-BE49-F238E27FC236}">
                  <a16:creationId xmlns:a16="http://schemas.microsoft.com/office/drawing/2014/main" id="{E8DF3440-0FC1-ECF8-A3DE-1B0B953A055F}"/>
                </a:ext>
              </a:extLst>
            </p:cNvPr>
            <p:cNvSpPr/>
            <p:nvPr/>
          </p:nvSpPr>
          <p:spPr>
            <a:xfrm>
              <a:off x="2723349" y="1829190"/>
              <a:ext cx="204" cy="54"/>
            </a:xfrm>
            <a:custGeom>
              <a:avLst/>
              <a:gdLst/>
              <a:ahLst/>
              <a:cxnLst/>
              <a:rect l="l" t="t" r="r" b="b"/>
              <a:pathLst>
                <a:path w="15" h="4" extrusionOk="0">
                  <a:moveTo>
                    <a:pt x="1" y="0"/>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6493;p76">
              <a:extLst>
                <a:ext uri="{FF2B5EF4-FFF2-40B4-BE49-F238E27FC236}">
                  <a16:creationId xmlns:a16="http://schemas.microsoft.com/office/drawing/2014/main" id="{405ED32F-6F06-0171-A9C5-2D02A39522AE}"/>
                </a:ext>
              </a:extLst>
            </p:cNvPr>
            <p:cNvSpPr/>
            <p:nvPr/>
          </p:nvSpPr>
          <p:spPr>
            <a:xfrm>
              <a:off x="2722969" y="1829041"/>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6494;p76">
              <a:extLst>
                <a:ext uri="{FF2B5EF4-FFF2-40B4-BE49-F238E27FC236}">
                  <a16:creationId xmlns:a16="http://schemas.microsoft.com/office/drawing/2014/main" id="{5889F174-D696-6C2F-7D2F-94582E81479E}"/>
                </a:ext>
              </a:extLst>
            </p:cNvPr>
            <p:cNvSpPr/>
            <p:nvPr/>
          </p:nvSpPr>
          <p:spPr>
            <a:xfrm>
              <a:off x="2723783" y="1829380"/>
              <a:ext cx="204" cy="109"/>
            </a:xfrm>
            <a:custGeom>
              <a:avLst/>
              <a:gdLst/>
              <a:ahLst/>
              <a:cxnLst/>
              <a:rect l="l" t="t" r="r" b="b"/>
              <a:pathLst>
                <a:path w="15" h="8" extrusionOk="0">
                  <a:moveTo>
                    <a:pt x="0" y="0"/>
                  </a:moveTo>
                  <a:lnTo>
                    <a:pt x="1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6495;p76">
              <a:extLst>
                <a:ext uri="{FF2B5EF4-FFF2-40B4-BE49-F238E27FC236}">
                  <a16:creationId xmlns:a16="http://schemas.microsoft.com/office/drawing/2014/main" id="{EECFA0EA-E1DA-00B3-64AD-F37EAE0EDFA3}"/>
                </a:ext>
              </a:extLst>
            </p:cNvPr>
            <p:cNvSpPr/>
            <p:nvPr/>
          </p:nvSpPr>
          <p:spPr>
            <a:xfrm>
              <a:off x="2720878" y="1828851"/>
              <a:ext cx="204" cy="14"/>
            </a:xfrm>
            <a:custGeom>
              <a:avLst/>
              <a:gdLst/>
              <a:ahLst/>
              <a:cxnLst/>
              <a:rect l="l" t="t" r="r" b="b"/>
              <a:pathLst>
                <a:path w="15" h="1" extrusionOk="0">
                  <a:moveTo>
                    <a:pt x="1" y="1"/>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6496;p76">
              <a:extLst>
                <a:ext uri="{FF2B5EF4-FFF2-40B4-BE49-F238E27FC236}">
                  <a16:creationId xmlns:a16="http://schemas.microsoft.com/office/drawing/2014/main" id="{1E11DBFF-9824-8F22-82AA-062E5DC4B20E}"/>
                </a:ext>
              </a:extLst>
            </p:cNvPr>
            <p:cNvSpPr/>
            <p:nvPr/>
          </p:nvSpPr>
          <p:spPr>
            <a:xfrm>
              <a:off x="2721217" y="182881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6497;p76">
              <a:extLst>
                <a:ext uri="{FF2B5EF4-FFF2-40B4-BE49-F238E27FC236}">
                  <a16:creationId xmlns:a16="http://schemas.microsoft.com/office/drawing/2014/main" id="{5264E623-58DC-1B40-CEF1-5B6371EDB3E7}"/>
                </a:ext>
              </a:extLst>
            </p:cNvPr>
            <p:cNvSpPr/>
            <p:nvPr/>
          </p:nvSpPr>
          <p:spPr>
            <a:xfrm>
              <a:off x="2721882" y="1828810"/>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6498;p76">
              <a:extLst>
                <a:ext uri="{FF2B5EF4-FFF2-40B4-BE49-F238E27FC236}">
                  <a16:creationId xmlns:a16="http://schemas.microsoft.com/office/drawing/2014/main" id="{39EA93EA-8C64-B8AA-29F2-C884611C88F6}"/>
                </a:ext>
              </a:extLst>
            </p:cNvPr>
            <p:cNvSpPr/>
            <p:nvPr/>
          </p:nvSpPr>
          <p:spPr>
            <a:xfrm>
              <a:off x="2725155" y="1830181"/>
              <a:ext cx="258" cy="163"/>
            </a:xfrm>
            <a:custGeom>
              <a:avLst/>
              <a:gdLst/>
              <a:ahLst/>
              <a:cxnLst/>
              <a:rect l="l" t="t" r="r" b="b"/>
              <a:pathLst>
                <a:path w="19" h="12" extrusionOk="0">
                  <a:moveTo>
                    <a:pt x="1" y="1"/>
                  </a:moveTo>
                  <a:lnTo>
                    <a:pt x="1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6499;p76">
              <a:extLst>
                <a:ext uri="{FF2B5EF4-FFF2-40B4-BE49-F238E27FC236}">
                  <a16:creationId xmlns:a16="http://schemas.microsoft.com/office/drawing/2014/main" id="{57305E3A-209B-DD99-1397-8BABE98C9B7F}"/>
                </a:ext>
              </a:extLst>
            </p:cNvPr>
            <p:cNvSpPr/>
            <p:nvPr/>
          </p:nvSpPr>
          <p:spPr>
            <a:xfrm>
              <a:off x="2721543" y="182881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6500;p76">
              <a:extLst>
                <a:ext uri="{FF2B5EF4-FFF2-40B4-BE49-F238E27FC236}">
                  <a16:creationId xmlns:a16="http://schemas.microsoft.com/office/drawing/2014/main" id="{88076760-0971-5221-30B6-B516937C097C}"/>
                </a:ext>
              </a:extLst>
            </p:cNvPr>
            <p:cNvSpPr/>
            <p:nvPr/>
          </p:nvSpPr>
          <p:spPr>
            <a:xfrm>
              <a:off x="2725630" y="1830616"/>
              <a:ext cx="258" cy="204"/>
            </a:xfrm>
            <a:custGeom>
              <a:avLst/>
              <a:gdLst/>
              <a:ahLst/>
              <a:cxnLst/>
              <a:rect l="l" t="t" r="r" b="b"/>
              <a:pathLst>
                <a:path w="19" h="15" extrusionOk="0">
                  <a:moveTo>
                    <a:pt x="1" y="0"/>
                  </a:moveTo>
                  <a:lnTo>
                    <a:pt x="1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6501;p76">
              <a:extLst>
                <a:ext uri="{FF2B5EF4-FFF2-40B4-BE49-F238E27FC236}">
                  <a16:creationId xmlns:a16="http://schemas.microsoft.com/office/drawing/2014/main" id="{362878AD-C2CC-317F-9EE2-EB16465D1889}"/>
                </a:ext>
              </a:extLst>
            </p:cNvPr>
            <p:cNvSpPr/>
            <p:nvPr/>
          </p:nvSpPr>
          <p:spPr>
            <a:xfrm>
              <a:off x="2704530" y="183388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6502;p76">
              <a:extLst>
                <a:ext uri="{FF2B5EF4-FFF2-40B4-BE49-F238E27FC236}">
                  <a16:creationId xmlns:a16="http://schemas.microsoft.com/office/drawing/2014/main" id="{9F04C7D7-A6FE-AE34-AAB0-71E14E7A5172}"/>
                </a:ext>
              </a:extLst>
            </p:cNvPr>
            <p:cNvSpPr/>
            <p:nvPr/>
          </p:nvSpPr>
          <p:spPr>
            <a:xfrm>
              <a:off x="2801976" y="1871403"/>
              <a:ext cx="109" cy="54"/>
            </a:xfrm>
            <a:custGeom>
              <a:avLst/>
              <a:gdLst/>
              <a:ahLst/>
              <a:cxnLst/>
              <a:rect l="l" t="t" r="r" b="b"/>
              <a:pathLst>
                <a:path w="8" h="4" extrusionOk="0">
                  <a:moveTo>
                    <a:pt x="7"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6503;p76">
              <a:extLst>
                <a:ext uri="{FF2B5EF4-FFF2-40B4-BE49-F238E27FC236}">
                  <a16:creationId xmlns:a16="http://schemas.microsoft.com/office/drawing/2014/main" id="{6887555C-F1F4-DEAF-CFA5-60C73F8BF865}"/>
                </a:ext>
              </a:extLst>
            </p:cNvPr>
            <p:cNvSpPr/>
            <p:nvPr/>
          </p:nvSpPr>
          <p:spPr>
            <a:xfrm>
              <a:off x="2821894" y="1866270"/>
              <a:ext cx="815" cy="339"/>
            </a:xfrm>
            <a:custGeom>
              <a:avLst/>
              <a:gdLst/>
              <a:ahLst/>
              <a:cxnLst/>
              <a:rect l="l" t="t" r="r" b="b"/>
              <a:pathLst>
                <a:path w="60" h="25" extrusionOk="0">
                  <a:moveTo>
                    <a:pt x="60" y="25"/>
                  </a:moveTo>
                  <a:cubicBezTo>
                    <a:pt x="42" y="11"/>
                    <a:pt x="21" y="0"/>
                    <a:pt x="0" y="0"/>
                  </a:cubicBezTo>
                  <a:cubicBezTo>
                    <a:pt x="21" y="0"/>
                    <a:pt x="42" y="11"/>
                    <a:pt x="6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6504;p76">
              <a:extLst>
                <a:ext uri="{FF2B5EF4-FFF2-40B4-BE49-F238E27FC236}">
                  <a16:creationId xmlns:a16="http://schemas.microsoft.com/office/drawing/2014/main" id="{FDA7EC49-4E30-8E7D-6657-48896112EDC4}"/>
                </a:ext>
              </a:extLst>
            </p:cNvPr>
            <p:cNvSpPr/>
            <p:nvPr/>
          </p:nvSpPr>
          <p:spPr>
            <a:xfrm>
              <a:off x="2797414" y="1872774"/>
              <a:ext cx="434" cy="299"/>
            </a:xfrm>
            <a:custGeom>
              <a:avLst/>
              <a:gdLst/>
              <a:ahLst/>
              <a:cxnLst/>
              <a:rect l="l" t="t" r="r" b="b"/>
              <a:pathLst>
                <a:path w="32" h="22" extrusionOk="0">
                  <a:moveTo>
                    <a:pt x="32" y="1"/>
                  </a:moveTo>
                  <a:cubicBezTo>
                    <a:pt x="21" y="8"/>
                    <a:pt x="11" y="15"/>
                    <a:pt x="0" y="22"/>
                  </a:cubicBezTo>
                  <a:cubicBezTo>
                    <a:pt x="11" y="18"/>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6505;p76">
              <a:extLst>
                <a:ext uri="{FF2B5EF4-FFF2-40B4-BE49-F238E27FC236}">
                  <a16:creationId xmlns:a16="http://schemas.microsoft.com/office/drawing/2014/main" id="{4541E661-D2E5-767C-DFF0-5321966DEF22}"/>
                </a:ext>
              </a:extLst>
            </p:cNvPr>
            <p:cNvSpPr/>
            <p:nvPr/>
          </p:nvSpPr>
          <p:spPr>
            <a:xfrm>
              <a:off x="2804108" y="1870452"/>
              <a:ext cx="1874" cy="1100"/>
            </a:xfrm>
            <a:custGeom>
              <a:avLst/>
              <a:gdLst/>
              <a:ahLst/>
              <a:cxnLst/>
              <a:rect l="l" t="t" r="r" b="b"/>
              <a:pathLst>
                <a:path w="138" h="81" extrusionOk="0">
                  <a:moveTo>
                    <a:pt x="1" y="81"/>
                  </a:moveTo>
                  <a:cubicBezTo>
                    <a:pt x="29" y="32"/>
                    <a:pt x="81" y="0"/>
                    <a:pt x="137" y="0"/>
                  </a:cubicBezTo>
                  <a:cubicBezTo>
                    <a:pt x="81" y="0"/>
                    <a:pt x="29"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6506;p76">
              <a:extLst>
                <a:ext uri="{FF2B5EF4-FFF2-40B4-BE49-F238E27FC236}">
                  <a16:creationId xmlns:a16="http://schemas.microsoft.com/office/drawing/2014/main" id="{C8A97D33-0E74-0298-AD08-DB342B297070}"/>
                </a:ext>
              </a:extLst>
            </p:cNvPr>
            <p:cNvSpPr/>
            <p:nvPr/>
          </p:nvSpPr>
          <p:spPr>
            <a:xfrm>
              <a:off x="2837902" y="1879617"/>
              <a:ext cx="353" cy="109"/>
            </a:xfrm>
            <a:custGeom>
              <a:avLst/>
              <a:gdLst/>
              <a:ahLst/>
              <a:cxnLst/>
              <a:rect l="l" t="t" r="r" b="b"/>
              <a:pathLst>
                <a:path w="26" h="8" extrusionOk="0">
                  <a:moveTo>
                    <a:pt x="1" y="1"/>
                  </a:moveTo>
                  <a:cubicBezTo>
                    <a:pt x="8" y="4"/>
                    <a:pt x="18" y="4"/>
                    <a:pt x="25" y="8"/>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6507;p76">
              <a:extLst>
                <a:ext uri="{FF2B5EF4-FFF2-40B4-BE49-F238E27FC236}">
                  <a16:creationId xmlns:a16="http://schemas.microsoft.com/office/drawing/2014/main" id="{D755986E-789B-C3A8-9A46-D085820F9FB1}"/>
                </a:ext>
              </a:extLst>
            </p:cNvPr>
            <p:cNvSpPr/>
            <p:nvPr/>
          </p:nvSpPr>
          <p:spPr>
            <a:xfrm>
              <a:off x="2822750" y="1866596"/>
              <a:ext cx="109" cy="109"/>
            </a:xfrm>
            <a:custGeom>
              <a:avLst/>
              <a:gdLst/>
              <a:ahLst/>
              <a:cxnLst/>
              <a:rect l="l" t="t" r="r" b="b"/>
              <a:pathLst>
                <a:path w="8" h="8" extrusionOk="0">
                  <a:moveTo>
                    <a:pt x="7"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6508;p76">
              <a:extLst>
                <a:ext uri="{FF2B5EF4-FFF2-40B4-BE49-F238E27FC236}">
                  <a16:creationId xmlns:a16="http://schemas.microsoft.com/office/drawing/2014/main" id="{B442E033-B1BF-E94C-98F1-B50428ACE8A1}"/>
                </a:ext>
              </a:extLst>
            </p:cNvPr>
            <p:cNvSpPr/>
            <p:nvPr/>
          </p:nvSpPr>
          <p:spPr>
            <a:xfrm>
              <a:off x="2838282" y="1879712"/>
              <a:ext cx="353" cy="204"/>
            </a:xfrm>
            <a:custGeom>
              <a:avLst/>
              <a:gdLst/>
              <a:ahLst/>
              <a:cxnLst/>
              <a:rect l="l" t="t" r="r" b="b"/>
              <a:pathLst>
                <a:path w="26" h="15" extrusionOk="0">
                  <a:moveTo>
                    <a:pt x="25" y="15"/>
                  </a:moveTo>
                  <a:cubicBezTo>
                    <a:pt x="18" y="8"/>
                    <a:pt x="8" y="4"/>
                    <a:pt x="1" y="1"/>
                  </a:cubicBezTo>
                  <a:cubicBezTo>
                    <a:pt x="8" y="4"/>
                    <a:pt x="18" y="8"/>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6509;p76">
              <a:extLst>
                <a:ext uri="{FF2B5EF4-FFF2-40B4-BE49-F238E27FC236}">
                  <a16:creationId xmlns:a16="http://schemas.microsoft.com/office/drawing/2014/main" id="{99B175E4-66C1-0B08-ECED-DD158F3CDAC0}"/>
                </a:ext>
              </a:extLst>
            </p:cNvPr>
            <p:cNvSpPr/>
            <p:nvPr/>
          </p:nvSpPr>
          <p:spPr>
            <a:xfrm>
              <a:off x="2796939" y="1873113"/>
              <a:ext cx="434" cy="244"/>
            </a:xfrm>
            <a:custGeom>
              <a:avLst/>
              <a:gdLst/>
              <a:ahLst/>
              <a:cxnLst/>
              <a:rect l="l" t="t" r="r" b="b"/>
              <a:pathLst>
                <a:path w="32" h="18" extrusionOk="0">
                  <a:moveTo>
                    <a:pt x="32" y="0"/>
                  </a:moveTo>
                  <a:lnTo>
                    <a:pt x="7" y="14"/>
                  </a:lnTo>
                  <a:lnTo>
                    <a:pt x="0" y="18"/>
                  </a:lnTo>
                  <a:cubicBezTo>
                    <a:pt x="11" y="14"/>
                    <a:pt x="21" y="7"/>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6510;p76">
              <a:extLst>
                <a:ext uri="{FF2B5EF4-FFF2-40B4-BE49-F238E27FC236}">
                  <a16:creationId xmlns:a16="http://schemas.microsoft.com/office/drawing/2014/main" id="{7B7E6105-8914-E4D2-05A6-5C3C9E93900F}"/>
                </a:ext>
              </a:extLst>
            </p:cNvPr>
            <p:cNvSpPr/>
            <p:nvPr/>
          </p:nvSpPr>
          <p:spPr>
            <a:xfrm>
              <a:off x="2797889" y="1872543"/>
              <a:ext cx="299" cy="244"/>
            </a:xfrm>
            <a:custGeom>
              <a:avLst/>
              <a:gdLst/>
              <a:ahLst/>
              <a:cxnLst/>
              <a:rect l="l" t="t" r="r" b="b"/>
              <a:pathLst>
                <a:path w="22" h="18" extrusionOk="0">
                  <a:moveTo>
                    <a:pt x="21" y="0"/>
                  </a:moveTo>
                  <a:cubicBezTo>
                    <a:pt x="14" y="4"/>
                    <a:pt x="7" y="11"/>
                    <a:pt x="0" y="18"/>
                  </a:cubicBezTo>
                  <a:cubicBezTo>
                    <a:pt x="7" y="11"/>
                    <a:pt x="14" y="4"/>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6511;p76">
              <a:extLst>
                <a:ext uri="{FF2B5EF4-FFF2-40B4-BE49-F238E27FC236}">
                  <a16:creationId xmlns:a16="http://schemas.microsoft.com/office/drawing/2014/main" id="{A47C8F45-4838-0A84-9B88-E9D54B76EE18}"/>
                </a:ext>
              </a:extLst>
            </p:cNvPr>
            <p:cNvSpPr/>
            <p:nvPr/>
          </p:nvSpPr>
          <p:spPr>
            <a:xfrm>
              <a:off x="2838662" y="1879956"/>
              <a:ext cx="828" cy="720"/>
            </a:xfrm>
            <a:custGeom>
              <a:avLst/>
              <a:gdLst/>
              <a:ahLst/>
              <a:cxnLst/>
              <a:rect l="l" t="t" r="r" b="b"/>
              <a:pathLst>
                <a:path w="61" h="53" extrusionOk="0">
                  <a:moveTo>
                    <a:pt x="1" y="0"/>
                  </a:moveTo>
                  <a:cubicBezTo>
                    <a:pt x="22" y="14"/>
                    <a:pt x="43" y="32"/>
                    <a:pt x="60" y="53"/>
                  </a:cubicBezTo>
                  <a:cubicBezTo>
                    <a:pt x="43" y="32"/>
                    <a:pt x="22"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6512;p76">
              <a:extLst>
                <a:ext uri="{FF2B5EF4-FFF2-40B4-BE49-F238E27FC236}">
                  <a16:creationId xmlns:a16="http://schemas.microsoft.com/office/drawing/2014/main" id="{6AAF821E-57D2-5D66-7193-0EC67DE3A0AE}"/>
                </a:ext>
              </a:extLst>
            </p:cNvPr>
            <p:cNvSpPr/>
            <p:nvPr/>
          </p:nvSpPr>
          <p:spPr>
            <a:xfrm>
              <a:off x="2796178" y="187368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6513;p76">
              <a:extLst>
                <a:ext uri="{FF2B5EF4-FFF2-40B4-BE49-F238E27FC236}">
                  <a16:creationId xmlns:a16="http://schemas.microsoft.com/office/drawing/2014/main" id="{5312E896-E4CA-8477-5668-F23906E8E49B}"/>
                </a:ext>
              </a:extLst>
            </p:cNvPr>
            <p:cNvSpPr/>
            <p:nvPr/>
          </p:nvSpPr>
          <p:spPr>
            <a:xfrm>
              <a:off x="2795798" y="187377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6514;p76">
              <a:extLst>
                <a:ext uri="{FF2B5EF4-FFF2-40B4-BE49-F238E27FC236}">
                  <a16:creationId xmlns:a16="http://schemas.microsoft.com/office/drawing/2014/main" id="{F434C7EE-6EA9-0669-D0E6-6764F5BB6C92}"/>
                </a:ext>
              </a:extLst>
            </p:cNvPr>
            <p:cNvSpPr/>
            <p:nvPr/>
          </p:nvSpPr>
          <p:spPr>
            <a:xfrm>
              <a:off x="2795459" y="187377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6515;p76">
              <a:extLst>
                <a:ext uri="{FF2B5EF4-FFF2-40B4-BE49-F238E27FC236}">
                  <a16:creationId xmlns:a16="http://schemas.microsoft.com/office/drawing/2014/main" id="{64EF7DF0-BE51-9D57-47F3-86A103BE9E36}"/>
                </a:ext>
              </a:extLst>
            </p:cNvPr>
            <p:cNvSpPr/>
            <p:nvPr/>
          </p:nvSpPr>
          <p:spPr>
            <a:xfrm>
              <a:off x="2789661" y="1879671"/>
              <a:ext cx="3476" cy="3476"/>
            </a:xfrm>
            <a:custGeom>
              <a:avLst/>
              <a:gdLst/>
              <a:ahLst/>
              <a:cxnLst/>
              <a:rect l="l" t="t" r="r" b="b"/>
              <a:pathLst>
                <a:path w="256" h="256" extrusionOk="0">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6516;p76">
              <a:extLst>
                <a:ext uri="{FF2B5EF4-FFF2-40B4-BE49-F238E27FC236}">
                  <a16:creationId xmlns:a16="http://schemas.microsoft.com/office/drawing/2014/main" id="{5A7E7D6C-C783-E72B-DCAA-1522D3B97FF3}"/>
                </a:ext>
              </a:extLst>
            </p:cNvPr>
            <p:cNvSpPr/>
            <p:nvPr/>
          </p:nvSpPr>
          <p:spPr>
            <a:xfrm>
              <a:off x="2796559" y="1873399"/>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6517;p76">
              <a:extLst>
                <a:ext uri="{FF2B5EF4-FFF2-40B4-BE49-F238E27FC236}">
                  <a16:creationId xmlns:a16="http://schemas.microsoft.com/office/drawing/2014/main" id="{4DD15EC6-8302-D7D7-D30B-14D55600455E}"/>
                </a:ext>
              </a:extLst>
            </p:cNvPr>
            <p:cNvSpPr/>
            <p:nvPr/>
          </p:nvSpPr>
          <p:spPr>
            <a:xfrm>
              <a:off x="2794984" y="1873724"/>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6518;p76">
              <a:extLst>
                <a:ext uri="{FF2B5EF4-FFF2-40B4-BE49-F238E27FC236}">
                  <a16:creationId xmlns:a16="http://schemas.microsoft.com/office/drawing/2014/main" id="{007DD825-A9D4-A0DE-C367-531E06503EDC}"/>
                </a:ext>
              </a:extLst>
            </p:cNvPr>
            <p:cNvSpPr/>
            <p:nvPr/>
          </p:nvSpPr>
          <p:spPr>
            <a:xfrm>
              <a:off x="2789661" y="1879671"/>
              <a:ext cx="54" cy="14"/>
            </a:xfrm>
            <a:custGeom>
              <a:avLst/>
              <a:gdLst/>
              <a:ahLst/>
              <a:cxnLst/>
              <a:rect l="l" t="t" r="r" b="b"/>
              <a:pathLst>
                <a:path w="4" h="1" extrusionOk="0">
                  <a:moveTo>
                    <a:pt x="4" y="0"/>
                  </a:moveTo>
                  <a:lnTo>
                    <a:pt x="4" y="0"/>
                  </a:ln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6519;p76">
              <a:extLst>
                <a:ext uri="{FF2B5EF4-FFF2-40B4-BE49-F238E27FC236}">
                  <a16:creationId xmlns:a16="http://schemas.microsoft.com/office/drawing/2014/main" id="{6666A72A-6BA5-AE47-E9C8-CAEFA2625929}"/>
                </a:ext>
              </a:extLst>
            </p:cNvPr>
            <p:cNvSpPr/>
            <p:nvPr/>
          </p:nvSpPr>
          <p:spPr>
            <a:xfrm>
              <a:off x="2796980" y="1873303"/>
              <a:ext cx="109" cy="54"/>
            </a:xfrm>
            <a:custGeom>
              <a:avLst/>
              <a:gdLst/>
              <a:ahLst/>
              <a:cxnLst/>
              <a:rect l="l" t="t" r="r" b="b"/>
              <a:pathLst>
                <a:path w="8" h="4" extrusionOk="0">
                  <a:moveTo>
                    <a:pt x="8"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6520;p76">
              <a:extLst>
                <a:ext uri="{FF2B5EF4-FFF2-40B4-BE49-F238E27FC236}">
                  <a16:creationId xmlns:a16="http://schemas.microsoft.com/office/drawing/2014/main" id="{036BEBBA-F248-0ADF-DE7D-082B99F7BF9F}"/>
                </a:ext>
              </a:extLst>
            </p:cNvPr>
            <p:cNvSpPr/>
            <p:nvPr/>
          </p:nvSpPr>
          <p:spPr>
            <a:xfrm>
              <a:off x="2959964" y="1971102"/>
              <a:ext cx="4345" cy="3082"/>
            </a:xfrm>
            <a:custGeom>
              <a:avLst/>
              <a:gdLst/>
              <a:ahLst/>
              <a:cxnLst/>
              <a:rect l="l" t="t" r="r" b="b"/>
              <a:pathLst>
                <a:path w="320" h="227" extrusionOk="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6521;p76">
              <a:extLst>
                <a:ext uri="{FF2B5EF4-FFF2-40B4-BE49-F238E27FC236}">
                  <a16:creationId xmlns:a16="http://schemas.microsoft.com/office/drawing/2014/main" id="{32B0C8C4-A3B5-70F8-3D9A-84D9B1521E46}"/>
                </a:ext>
              </a:extLst>
            </p:cNvPr>
            <p:cNvSpPr/>
            <p:nvPr/>
          </p:nvSpPr>
          <p:spPr>
            <a:xfrm>
              <a:off x="2945287" y="1972446"/>
              <a:ext cx="34378" cy="30916"/>
            </a:xfrm>
            <a:custGeom>
              <a:avLst/>
              <a:gdLst/>
              <a:ahLst/>
              <a:cxnLst/>
              <a:rect l="l" t="t" r="r" b="b"/>
              <a:pathLst>
                <a:path w="2532" h="2277" extrusionOk="0">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6522;p76">
              <a:extLst>
                <a:ext uri="{FF2B5EF4-FFF2-40B4-BE49-F238E27FC236}">
                  <a16:creationId xmlns:a16="http://schemas.microsoft.com/office/drawing/2014/main" id="{2F0A0E27-2374-5A97-4F91-A03704C4DEC1}"/>
                </a:ext>
              </a:extLst>
            </p:cNvPr>
            <p:cNvSpPr/>
            <p:nvPr/>
          </p:nvSpPr>
          <p:spPr>
            <a:xfrm>
              <a:off x="2934927" y="1945305"/>
              <a:ext cx="6191" cy="6463"/>
            </a:xfrm>
            <a:custGeom>
              <a:avLst/>
              <a:gdLst/>
              <a:ahLst/>
              <a:cxnLst/>
              <a:rect l="l" t="t" r="r" b="b"/>
              <a:pathLst>
                <a:path w="456" h="476" extrusionOk="0">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6523;p76">
              <a:extLst>
                <a:ext uri="{FF2B5EF4-FFF2-40B4-BE49-F238E27FC236}">
                  <a16:creationId xmlns:a16="http://schemas.microsoft.com/office/drawing/2014/main" id="{5D0E8E9C-1A17-A2BF-70E0-3B2BFA5B11FA}"/>
                </a:ext>
              </a:extLst>
            </p:cNvPr>
            <p:cNvSpPr/>
            <p:nvPr/>
          </p:nvSpPr>
          <p:spPr>
            <a:xfrm>
              <a:off x="2944567" y="1938516"/>
              <a:ext cx="27875" cy="31432"/>
            </a:xfrm>
            <a:custGeom>
              <a:avLst/>
              <a:gdLst/>
              <a:ahLst/>
              <a:cxnLst/>
              <a:rect l="l" t="t" r="r" b="b"/>
              <a:pathLst>
                <a:path w="2053" h="2315" extrusionOk="0">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6524;p76">
              <a:extLst>
                <a:ext uri="{FF2B5EF4-FFF2-40B4-BE49-F238E27FC236}">
                  <a16:creationId xmlns:a16="http://schemas.microsoft.com/office/drawing/2014/main" id="{868AFB68-B370-4C5A-C13D-FEDB20FF5E24}"/>
                </a:ext>
              </a:extLst>
            </p:cNvPr>
            <p:cNvSpPr/>
            <p:nvPr/>
          </p:nvSpPr>
          <p:spPr>
            <a:xfrm>
              <a:off x="2944187" y="1956588"/>
              <a:ext cx="15030" cy="20258"/>
            </a:xfrm>
            <a:custGeom>
              <a:avLst/>
              <a:gdLst/>
              <a:ahLst/>
              <a:cxnLst/>
              <a:rect l="l" t="t" r="r" b="b"/>
              <a:pathLst>
                <a:path w="1107" h="1492" extrusionOk="0">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6525;p76">
              <a:extLst>
                <a:ext uri="{FF2B5EF4-FFF2-40B4-BE49-F238E27FC236}">
                  <a16:creationId xmlns:a16="http://schemas.microsoft.com/office/drawing/2014/main" id="{6469BF4A-4206-7B17-0291-08DDB95D985E}"/>
                </a:ext>
              </a:extLst>
            </p:cNvPr>
            <p:cNvSpPr/>
            <p:nvPr/>
          </p:nvSpPr>
          <p:spPr>
            <a:xfrm>
              <a:off x="2930066" y="1906039"/>
              <a:ext cx="18126" cy="34270"/>
            </a:xfrm>
            <a:custGeom>
              <a:avLst/>
              <a:gdLst/>
              <a:ahLst/>
              <a:cxnLst/>
              <a:rect l="l" t="t" r="r" b="b"/>
              <a:pathLst>
                <a:path w="1335" h="2524" extrusionOk="0">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6526;p76">
              <a:extLst>
                <a:ext uri="{FF2B5EF4-FFF2-40B4-BE49-F238E27FC236}">
                  <a16:creationId xmlns:a16="http://schemas.microsoft.com/office/drawing/2014/main" id="{1277A034-36C5-2E21-300C-722A6F8AD0D9}"/>
                </a:ext>
              </a:extLst>
            </p:cNvPr>
            <p:cNvSpPr/>
            <p:nvPr/>
          </p:nvSpPr>
          <p:spPr>
            <a:xfrm>
              <a:off x="2911587" y="1962426"/>
              <a:ext cx="15410" cy="19171"/>
            </a:xfrm>
            <a:custGeom>
              <a:avLst/>
              <a:gdLst/>
              <a:ahLst/>
              <a:cxnLst/>
              <a:rect l="l" t="t" r="r" b="b"/>
              <a:pathLst>
                <a:path w="1135" h="1412" extrusionOk="0">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6527;p76">
              <a:extLst>
                <a:ext uri="{FF2B5EF4-FFF2-40B4-BE49-F238E27FC236}">
                  <a16:creationId xmlns:a16="http://schemas.microsoft.com/office/drawing/2014/main" id="{398E6232-6D6D-BBD1-DF22-D0E42E473241}"/>
                </a:ext>
              </a:extLst>
            </p:cNvPr>
            <p:cNvSpPr/>
            <p:nvPr/>
          </p:nvSpPr>
          <p:spPr>
            <a:xfrm>
              <a:off x="3088163" y="2067136"/>
              <a:ext cx="69218" cy="57636"/>
            </a:xfrm>
            <a:custGeom>
              <a:avLst/>
              <a:gdLst/>
              <a:ahLst/>
              <a:cxnLst/>
              <a:rect l="l" t="t" r="r" b="b"/>
              <a:pathLst>
                <a:path w="5098" h="4245" extrusionOk="0">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6528;p76">
              <a:extLst>
                <a:ext uri="{FF2B5EF4-FFF2-40B4-BE49-F238E27FC236}">
                  <a16:creationId xmlns:a16="http://schemas.microsoft.com/office/drawing/2014/main" id="{494C0959-D8C6-6709-D0AE-75AA089D135F}"/>
                </a:ext>
              </a:extLst>
            </p:cNvPr>
            <p:cNvSpPr/>
            <p:nvPr/>
          </p:nvSpPr>
          <p:spPr>
            <a:xfrm>
              <a:off x="2639603" y="1973302"/>
              <a:ext cx="14229" cy="26680"/>
            </a:xfrm>
            <a:custGeom>
              <a:avLst/>
              <a:gdLst/>
              <a:ahLst/>
              <a:cxnLst/>
              <a:rect l="l" t="t" r="r" b="b"/>
              <a:pathLst>
                <a:path w="1048" h="1965" extrusionOk="0">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6529;p76">
              <a:extLst>
                <a:ext uri="{FF2B5EF4-FFF2-40B4-BE49-F238E27FC236}">
                  <a16:creationId xmlns:a16="http://schemas.microsoft.com/office/drawing/2014/main" id="{AED27F7F-A08C-7B63-1FE6-C6C17ECE7F0D}"/>
                </a:ext>
              </a:extLst>
            </p:cNvPr>
            <p:cNvSpPr/>
            <p:nvPr/>
          </p:nvSpPr>
          <p:spPr>
            <a:xfrm>
              <a:off x="2363531" y="2134820"/>
              <a:ext cx="53061" cy="102877"/>
            </a:xfrm>
            <a:custGeom>
              <a:avLst/>
              <a:gdLst/>
              <a:ahLst/>
              <a:cxnLst/>
              <a:rect l="l" t="t" r="r" b="b"/>
              <a:pathLst>
                <a:path w="3908" h="7577" extrusionOk="0">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6530;p76">
              <a:extLst>
                <a:ext uri="{FF2B5EF4-FFF2-40B4-BE49-F238E27FC236}">
                  <a16:creationId xmlns:a16="http://schemas.microsoft.com/office/drawing/2014/main" id="{93052544-1616-E1BF-FD98-66F071E814D1}"/>
                </a:ext>
              </a:extLst>
            </p:cNvPr>
            <p:cNvSpPr/>
            <p:nvPr/>
          </p:nvSpPr>
          <p:spPr>
            <a:xfrm>
              <a:off x="2441765" y="1949718"/>
              <a:ext cx="5621" cy="1466"/>
            </a:xfrm>
            <a:custGeom>
              <a:avLst/>
              <a:gdLst/>
              <a:ahLst/>
              <a:cxnLst/>
              <a:rect l="l" t="t" r="r" b="b"/>
              <a:pathLst>
                <a:path w="414" h="108" extrusionOk="0">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6531;p76">
              <a:extLst>
                <a:ext uri="{FF2B5EF4-FFF2-40B4-BE49-F238E27FC236}">
                  <a16:creationId xmlns:a16="http://schemas.microsoft.com/office/drawing/2014/main" id="{DFA432BA-EC4D-CE2E-2DB6-FDCD0AB470A1}"/>
                </a:ext>
              </a:extLst>
            </p:cNvPr>
            <p:cNvSpPr/>
            <p:nvPr/>
          </p:nvSpPr>
          <p:spPr>
            <a:xfrm>
              <a:off x="2361345" y="1900730"/>
              <a:ext cx="77012" cy="46109"/>
            </a:xfrm>
            <a:custGeom>
              <a:avLst/>
              <a:gdLst/>
              <a:ahLst/>
              <a:cxnLst/>
              <a:rect l="l" t="t" r="r" b="b"/>
              <a:pathLst>
                <a:path w="5672" h="3396" extrusionOk="0">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6532;p76">
              <a:extLst>
                <a:ext uri="{FF2B5EF4-FFF2-40B4-BE49-F238E27FC236}">
                  <a16:creationId xmlns:a16="http://schemas.microsoft.com/office/drawing/2014/main" id="{490EA2E0-07DB-8C38-B9E3-B0A029EBAC31}"/>
                </a:ext>
              </a:extLst>
            </p:cNvPr>
            <p:cNvSpPr/>
            <p:nvPr/>
          </p:nvSpPr>
          <p:spPr>
            <a:xfrm>
              <a:off x="2379743" y="1913221"/>
              <a:ext cx="5146" cy="1018"/>
            </a:xfrm>
            <a:custGeom>
              <a:avLst/>
              <a:gdLst/>
              <a:ahLst/>
              <a:cxnLst/>
              <a:rect l="l" t="t" r="r" b="b"/>
              <a:pathLst>
                <a:path w="379" h="75" extrusionOk="0">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6533;p76">
              <a:extLst>
                <a:ext uri="{FF2B5EF4-FFF2-40B4-BE49-F238E27FC236}">
                  <a16:creationId xmlns:a16="http://schemas.microsoft.com/office/drawing/2014/main" id="{EC9BF0E6-E84E-610F-606B-59F28B3B5E2A}"/>
                </a:ext>
              </a:extLst>
            </p:cNvPr>
            <p:cNvSpPr/>
            <p:nvPr/>
          </p:nvSpPr>
          <p:spPr>
            <a:xfrm>
              <a:off x="2364237" y="1918829"/>
              <a:ext cx="109" cy="68"/>
            </a:xfrm>
            <a:custGeom>
              <a:avLst/>
              <a:gdLst/>
              <a:ahLst/>
              <a:cxnLst/>
              <a:rect l="l" t="t" r="r" b="b"/>
              <a:pathLst>
                <a:path w="8" h="5" extrusionOk="0">
                  <a:moveTo>
                    <a:pt x="1" y="4"/>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6534;p76">
              <a:extLst>
                <a:ext uri="{FF2B5EF4-FFF2-40B4-BE49-F238E27FC236}">
                  <a16:creationId xmlns:a16="http://schemas.microsoft.com/office/drawing/2014/main" id="{8A43C665-154F-C634-6C0B-7C84CFFE1044}"/>
                </a:ext>
              </a:extLst>
            </p:cNvPr>
            <p:cNvSpPr/>
            <p:nvPr/>
          </p:nvSpPr>
          <p:spPr>
            <a:xfrm>
              <a:off x="2364713" y="19185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6535;p76">
              <a:extLst>
                <a:ext uri="{FF2B5EF4-FFF2-40B4-BE49-F238E27FC236}">
                  <a16:creationId xmlns:a16="http://schemas.microsoft.com/office/drawing/2014/main" id="{857E69D1-6621-1916-0C8A-B38FF32684B4}"/>
                </a:ext>
              </a:extLst>
            </p:cNvPr>
            <p:cNvSpPr/>
            <p:nvPr/>
          </p:nvSpPr>
          <p:spPr>
            <a:xfrm>
              <a:off x="2364102" y="1918978"/>
              <a:ext cx="109" cy="54"/>
            </a:xfrm>
            <a:custGeom>
              <a:avLst/>
              <a:gdLst/>
              <a:ahLst/>
              <a:cxnLst/>
              <a:rect l="l" t="t" r="r" b="b"/>
              <a:pathLst>
                <a:path w="8" h="4" extrusionOk="0">
                  <a:moveTo>
                    <a:pt x="0" y="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6536;p76">
              <a:extLst>
                <a:ext uri="{FF2B5EF4-FFF2-40B4-BE49-F238E27FC236}">
                  <a16:creationId xmlns:a16="http://schemas.microsoft.com/office/drawing/2014/main" id="{CCEF9D17-C26C-36D4-585A-3DA111B49E47}"/>
                </a:ext>
              </a:extLst>
            </p:cNvPr>
            <p:cNvSpPr/>
            <p:nvPr/>
          </p:nvSpPr>
          <p:spPr>
            <a:xfrm>
              <a:off x="2364672" y="1918544"/>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6537;p76">
              <a:extLst>
                <a:ext uri="{FF2B5EF4-FFF2-40B4-BE49-F238E27FC236}">
                  <a16:creationId xmlns:a16="http://schemas.microsoft.com/office/drawing/2014/main" id="{B51E886C-3BB7-49B8-30A8-6E31B382D444}"/>
                </a:ext>
              </a:extLst>
            </p:cNvPr>
            <p:cNvSpPr/>
            <p:nvPr/>
          </p:nvSpPr>
          <p:spPr>
            <a:xfrm>
              <a:off x="2364523" y="1918693"/>
              <a:ext cx="14" cy="14"/>
            </a:xfrm>
            <a:custGeom>
              <a:avLst/>
              <a:gdLst/>
              <a:ahLst/>
              <a:cxnLst/>
              <a:rect l="l" t="t" r="r" b="b"/>
              <a:pathLst>
                <a:path w="1" h="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6538;p76">
              <a:extLst>
                <a:ext uri="{FF2B5EF4-FFF2-40B4-BE49-F238E27FC236}">
                  <a16:creationId xmlns:a16="http://schemas.microsoft.com/office/drawing/2014/main" id="{03AD1F21-D041-82A9-34E0-398F6A378174}"/>
                </a:ext>
              </a:extLst>
            </p:cNvPr>
            <p:cNvSpPr/>
            <p:nvPr/>
          </p:nvSpPr>
          <p:spPr>
            <a:xfrm>
              <a:off x="2364387" y="1918734"/>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6539;p76">
              <a:extLst>
                <a:ext uri="{FF2B5EF4-FFF2-40B4-BE49-F238E27FC236}">
                  <a16:creationId xmlns:a16="http://schemas.microsoft.com/office/drawing/2014/main" id="{06A289BF-52DA-1E7F-5F4A-533CCA98CC3D}"/>
                </a:ext>
              </a:extLst>
            </p:cNvPr>
            <p:cNvSpPr/>
            <p:nvPr/>
          </p:nvSpPr>
          <p:spPr>
            <a:xfrm>
              <a:off x="2363857" y="19190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6540;p76">
              <a:extLst>
                <a:ext uri="{FF2B5EF4-FFF2-40B4-BE49-F238E27FC236}">
                  <a16:creationId xmlns:a16="http://schemas.microsoft.com/office/drawing/2014/main" id="{3E30C16F-9E4A-5A88-8636-932EA6634239}"/>
                </a:ext>
              </a:extLst>
            </p:cNvPr>
            <p:cNvSpPr/>
            <p:nvPr/>
          </p:nvSpPr>
          <p:spPr>
            <a:xfrm>
              <a:off x="2363341" y="1919358"/>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6541;p76">
              <a:extLst>
                <a:ext uri="{FF2B5EF4-FFF2-40B4-BE49-F238E27FC236}">
                  <a16:creationId xmlns:a16="http://schemas.microsoft.com/office/drawing/2014/main" id="{06C3FA96-9F99-5B21-BB81-19A10214A163}"/>
                </a:ext>
              </a:extLst>
            </p:cNvPr>
            <p:cNvSpPr/>
            <p:nvPr/>
          </p:nvSpPr>
          <p:spPr>
            <a:xfrm>
              <a:off x="2362242" y="1919508"/>
              <a:ext cx="1018" cy="530"/>
            </a:xfrm>
            <a:custGeom>
              <a:avLst/>
              <a:gdLst/>
              <a:ahLst/>
              <a:cxnLst/>
              <a:rect l="l" t="t" r="r" b="b"/>
              <a:pathLst>
                <a:path w="75" h="39" extrusionOk="0">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6542;p76">
              <a:extLst>
                <a:ext uri="{FF2B5EF4-FFF2-40B4-BE49-F238E27FC236}">
                  <a16:creationId xmlns:a16="http://schemas.microsoft.com/office/drawing/2014/main" id="{5D4E4EEA-100E-E0A3-7934-4013901C4A5F}"/>
                </a:ext>
              </a:extLst>
            </p:cNvPr>
            <p:cNvSpPr/>
            <p:nvPr/>
          </p:nvSpPr>
          <p:spPr>
            <a:xfrm>
              <a:off x="2363626" y="1919209"/>
              <a:ext cx="149" cy="68"/>
            </a:xfrm>
            <a:custGeom>
              <a:avLst/>
              <a:gdLst/>
              <a:ahLst/>
              <a:cxnLst/>
              <a:rect l="l" t="t" r="r" b="b"/>
              <a:pathLst>
                <a:path w="11" h="5" extrusionOk="0">
                  <a:moveTo>
                    <a:pt x="0" y="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6543;p76">
              <a:extLst>
                <a:ext uri="{FF2B5EF4-FFF2-40B4-BE49-F238E27FC236}">
                  <a16:creationId xmlns:a16="http://schemas.microsoft.com/office/drawing/2014/main" id="{7D78A5B0-CAF0-0E4E-7C9B-0DF92BD0304D}"/>
                </a:ext>
              </a:extLst>
            </p:cNvPr>
            <p:cNvSpPr/>
            <p:nvPr/>
          </p:nvSpPr>
          <p:spPr>
            <a:xfrm>
              <a:off x="2361766" y="1920024"/>
              <a:ext cx="394" cy="204"/>
            </a:xfrm>
            <a:custGeom>
              <a:avLst/>
              <a:gdLst/>
              <a:ahLst/>
              <a:cxnLst/>
              <a:rect l="l" t="t" r="r" b="b"/>
              <a:pathLst>
                <a:path w="29" h="15" extrusionOk="0">
                  <a:moveTo>
                    <a:pt x="1" y="15"/>
                  </a:move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6544;p76">
              <a:extLst>
                <a:ext uri="{FF2B5EF4-FFF2-40B4-BE49-F238E27FC236}">
                  <a16:creationId xmlns:a16="http://schemas.microsoft.com/office/drawing/2014/main" id="{8AEE5215-CB6E-82D4-4506-CF67244FAE69}"/>
                </a:ext>
              </a:extLst>
            </p:cNvPr>
            <p:cNvSpPr/>
            <p:nvPr/>
          </p:nvSpPr>
          <p:spPr>
            <a:xfrm>
              <a:off x="2423463" y="1902672"/>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6545;p76">
              <a:extLst>
                <a:ext uri="{FF2B5EF4-FFF2-40B4-BE49-F238E27FC236}">
                  <a16:creationId xmlns:a16="http://schemas.microsoft.com/office/drawing/2014/main" id="{5437BBA0-B48D-3C5A-D598-02D9283E5360}"/>
                </a:ext>
              </a:extLst>
            </p:cNvPr>
            <p:cNvSpPr/>
            <p:nvPr/>
          </p:nvSpPr>
          <p:spPr>
            <a:xfrm>
              <a:off x="2367333" y="1912040"/>
              <a:ext cx="1100" cy="244"/>
            </a:xfrm>
            <a:custGeom>
              <a:avLst/>
              <a:gdLst/>
              <a:ahLst/>
              <a:cxnLst/>
              <a:rect l="l" t="t" r="r" b="b"/>
              <a:pathLst>
                <a:path w="81" h="18" extrusionOk="0">
                  <a:moveTo>
                    <a:pt x="81" y="18"/>
                  </a:moveTo>
                  <a:cubicBezTo>
                    <a:pt x="56" y="7"/>
                    <a:pt x="28" y="0"/>
                    <a:pt x="0" y="0"/>
                  </a:cubicBezTo>
                  <a:cubicBezTo>
                    <a:pt x="28" y="0"/>
                    <a:pt x="56" y="7"/>
                    <a:pt x="8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6546;p76">
              <a:extLst>
                <a:ext uri="{FF2B5EF4-FFF2-40B4-BE49-F238E27FC236}">
                  <a16:creationId xmlns:a16="http://schemas.microsoft.com/office/drawing/2014/main" id="{8441B97C-681E-BB61-50BD-D5A55CA2BC40}"/>
                </a:ext>
              </a:extLst>
            </p:cNvPr>
            <p:cNvSpPr/>
            <p:nvPr/>
          </p:nvSpPr>
          <p:spPr>
            <a:xfrm>
              <a:off x="2364618" y="191859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6547;p76">
              <a:extLst>
                <a:ext uri="{FF2B5EF4-FFF2-40B4-BE49-F238E27FC236}">
                  <a16:creationId xmlns:a16="http://schemas.microsoft.com/office/drawing/2014/main" id="{73AE000B-A8F7-67D7-A8B4-749F55784EDB}"/>
                </a:ext>
              </a:extLst>
            </p:cNvPr>
            <p:cNvSpPr/>
            <p:nvPr/>
          </p:nvSpPr>
          <p:spPr>
            <a:xfrm>
              <a:off x="2364767" y="191840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6548;p76">
              <a:extLst>
                <a:ext uri="{FF2B5EF4-FFF2-40B4-BE49-F238E27FC236}">
                  <a16:creationId xmlns:a16="http://schemas.microsoft.com/office/drawing/2014/main" id="{00FD58F3-5CDC-9215-4C55-E80B2ED96BA1}"/>
                </a:ext>
              </a:extLst>
            </p:cNvPr>
            <p:cNvSpPr/>
            <p:nvPr/>
          </p:nvSpPr>
          <p:spPr>
            <a:xfrm>
              <a:off x="2414298" y="1903201"/>
              <a:ext cx="3286" cy="54"/>
            </a:xfrm>
            <a:custGeom>
              <a:avLst/>
              <a:gdLst/>
              <a:ahLst/>
              <a:cxnLst/>
              <a:rect l="l" t="t" r="r" b="b"/>
              <a:pathLst>
                <a:path w="242" h="4" extrusionOk="0">
                  <a:moveTo>
                    <a:pt x="0" y="4"/>
                  </a:moveTo>
                  <a:cubicBezTo>
                    <a:pt x="81" y="4"/>
                    <a:pt x="161" y="4"/>
                    <a:pt x="242" y="0"/>
                  </a:cubicBezTo>
                  <a:cubicBezTo>
                    <a:pt x="161" y="4"/>
                    <a:pt x="81" y="4"/>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6549;p76">
              <a:extLst>
                <a:ext uri="{FF2B5EF4-FFF2-40B4-BE49-F238E27FC236}">
                  <a16:creationId xmlns:a16="http://schemas.microsoft.com/office/drawing/2014/main" id="{ECF9DEBE-C43E-8F15-CCD2-8DCFA6847F62}"/>
                </a:ext>
              </a:extLst>
            </p:cNvPr>
            <p:cNvSpPr/>
            <p:nvPr/>
          </p:nvSpPr>
          <p:spPr>
            <a:xfrm>
              <a:off x="2373131" y="1912746"/>
              <a:ext cx="1779" cy="109"/>
            </a:xfrm>
            <a:custGeom>
              <a:avLst/>
              <a:gdLst/>
              <a:ahLst/>
              <a:cxnLst/>
              <a:rect l="l" t="t" r="r" b="b"/>
              <a:pathLst>
                <a:path w="131" h="8" extrusionOk="0">
                  <a:moveTo>
                    <a:pt x="1" y="8"/>
                  </a:moveTo>
                  <a:cubicBezTo>
                    <a:pt x="43" y="4"/>
                    <a:pt x="88" y="1"/>
                    <a:pt x="130" y="4"/>
                  </a:cubicBezTo>
                  <a:cubicBezTo>
                    <a:pt x="88" y="1"/>
                    <a:pt x="43" y="4"/>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6550;p76">
              <a:extLst>
                <a:ext uri="{FF2B5EF4-FFF2-40B4-BE49-F238E27FC236}">
                  <a16:creationId xmlns:a16="http://schemas.microsoft.com/office/drawing/2014/main" id="{D4A95799-F55F-E9DE-5E79-AF26927F99BC}"/>
                </a:ext>
              </a:extLst>
            </p:cNvPr>
            <p:cNvSpPr/>
            <p:nvPr/>
          </p:nvSpPr>
          <p:spPr>
            <a:xfrm>
              <a:off x="2437773" y="1917172"/>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6551;p76">
              <a:extLst>
                <a:ext uri="{FF2B5EF4-FFF2-40B4-BE49-F238E27FC236}">
                  <a16:creationId xmlns:a16="http://schemas.microsoft.com/office/drawing/2014/main" id="{AAF7220A-2FAB-3BED-445E-3E761C1D5B5B}"/>
                </a:ext>
              </a:extLst>
            </p:cNvPr>
            <p:cNvSpPr/>
            <p:nvPr/>
          </p:nvSpPr>
          <p:spPr>
            <a:xfrm>
              <a:off x="2437203" y="1916032"/>
              <a:ext cx="448" cy="774"/>
            </a:xfrm>
            <a:custGeom>
              <a:avLst/>
              <a:gdLst/>
              <a:ahLst/>
              <a:cxnLst/>
              <a:rect l="l" t="t" r="r" b="b"/>
              <a:pathLst>
                <a:path w="33" h="57" extrusionOk="0">
                  <a:moveTo>
                    <a:pt x="1" y="0"/>
                  </a:moveTo>
                  <a:lnTo>
                    <a:pt x="32"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6552;p76">
              <a:extLst>
                <a:ext uri="{FF2B5EF4-FFF2-40B4-BE49-F238E27FC236}">
                  <a16:creationId xmlns:a16="http://schemas.microsoft.com/office/drawing/2014/main" id="{5232C868-C0AF-4381-0141-0D138194ED4F}"/>
                </a:ext>
              </a:extLst>
            </p:cNvPr>
            <p:cNvSpPr/>
            <p:nvPr/>
          </p:nvSpPr>
          <p:spPr>
            <a:xfrm>
              <a:off x="2436062" y="1913656"/>
              <a:ext cx="394" cy="774"/>
            </a:xfrm>
            <a:custGeom>
              <a:avLst/>
              <a:gdLst/>
              <a:ahLst/>
              <a:cxnLst/>
              <a:rect l="l" t="t" r="r" b="b"/>
              <a:pathLst>
                <a:path w="29" h="57" extrusionOk="0">
                  <a:moveTo>
                    <a:pt x="1" y="0"/>
                  </a:moveTo>
                  <a:lnTo>
                    <a:pt x="29" y="5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6553;p76">
              <a:extLst>
                <a:ext uri="{FF2B5EF4-FFF2-40B4-BE49-F238E27FC236}">
                  <a16:creationId xmlns:a16="http://schemas.microsoft.com/office/drawing/2014/main" id="{93F2841A-7B5E-953A-3C0B-3C3B77E1B8FC}"/>
                </a:ext>
              </a:extLst>
            </p:cNvPr>
            <p:cNvSpPr/>
            <p:nvPr/>
          </p:nvSpPr>
          <p:spPr>
            <a:xfrm>
              <a:off x="2436687" y="1914932"/>
              <a:ext cx="394" cy="733"/>
            </a:xfrm>
            <a:custGeom>
              <a:avLst/>
              <a:gdLst/>
              <a:ahLst/>
              <a:cxnLst/>
              <a:rect l="l" t="t" r="r" b="b"/>
              <a:pathLst>
                <a:path w="29" h="54" extrusionOk="0">
                  <a:moveTo>
                    <a:pt x="0" y="1"/>
                  </a:moveTo>
                  <a:lnTo>
                    <a:pt x="28" y="5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6554;p76">
              <a:extLst>
                <a:ext uri="{FF2B5EF4-FFF2-40B4-BE49-F238E27FC236}">
                  <a16:creationId xmlns:a16="http://schemas.microsoft.com/office/drawing/2014/main" id="{885C8A8B-6A34-EE5F-0243-857286DC54C8}"/>
                </a:ext>
              </a:extLst>
            </p:cNvPr>
            <p:cNvSpPr/>
            <p:nvPr/>
          </p:nvSpPr>
          <p:spPr>
            <a:xfrm>
              <a:off x="2429885" y="1900825"/>
              <a:ext cx="6096" cy="12600"/>
            </a:xfrm>
            <a:custGeom>
              <a:avLst/>
              <a:gdLst/>
              <a:ahLst/>
              <a:cxnLst/>
              <a:rect l="l" t="t" r="r" b="b"/>
              <a:pathLst>
                <a:path w="449" h="928" extrusionOk="0">
                  <a:moveTo>
                    <a:pt x="1" y="0"/>
                  </a:moveTo>
                  <a:lnTo>
                    <a:pt x="1" y="0"/>
                  </a:lnTo>
                  <a:cubicBezTo>
                    <a:pt x="123" y="259"/>
                    <a:pt x="288" y="595"/>
                    <a:pt x="449" y="928"/>
                  </a:cubicBezTo>
                  <a:cubicBezTo>
                    <a:pt x="288" y="595"/>
                    <a:pt x="123" y="25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6555;p76">
              <a:extLst>
                <a:ext uri="{FF2B5EF4-FFF2-40B4-BE49-F238E27FC236}">
                  <a16:creationId xmlns:a16="http://schemas.microsoft.com/office/drawing/2014/main" id="{2F9F7296-60B4-9D2A-0453-52FEF0CE8314}"/>
                </a:ext>
              </a:extLst>
            </p:cNvPr>
            <p:cNvSpPr/>
            <p:nvPr/>
          </p:nvSpPr>
          <p:spPr>
            <a:xfrm>
              <a:off x="3053662" y="2325828"/>
              <a:ext cx="6762" cy="1426"/>
            </a:xfrm>
            <a:custGeom>
              <a:avLst/>
              <a:gdLst/>
              <a:ahLst/>
              <a:cxnLst/>
              <a:rect l="l" t="t" r="r" b="b"/>
              <a:pathLst>
                <a:path w="498" h="105" extrusionOk="0">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6556;p76">
              <a:extLst>
                <a:ext uri="{FF2B5EF4-FFF2-40B4-BE49-F238E27FC236}">
                  <a16:creationId xmlns:a16="http://schemas.microsoft.com/office/drawing/2014/main" id="{209DEBAE-DBB3-5D6C-A1EE-13396B60F2D9}"/>
                </a:ext>
              </a:extLst>
            </p:cNvPr>
            <p:cNvSpPr/>
            <p:nvPr/>
          </p:nvSpPr>
          <p:spPr>
            <a:xfrm>
              <a:off x="2878838" y="2126931"/>
              <a:ext cx="301597" cy="226799"/>
            </a:xfrm>
            <a:custGeom>
              <a:avLst/>
              <a:gdLst/>
              <a:ahLst/>
              <a:cxnLst/>
              <a:rect l="l" t="t" r="r" b="b"/>
              <a:pathLst>
                <a:path w="22213" h="16704" extrusionOk="0">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6557;p76">
              <a:extLst>
                <a:ext uri="{FF2B5EF4-FFF2-40B4-BE49-F238E27FC236}">
                  <a16:creationId xmlns:a16="http://schemas.microsoft.com/office/drawing/2014/main" id="{7F3A4DF4-1F9D-6F69-DAC9-4B9A412673AD}"/>
                </a:ext>
              </a:extLst>
            </p:cNvPr>
            <p:cNvSpPr/>
            <p:nvPr/>
          </p:nvSpPr>
          <p:spPr>
            <a:xfrm>
              <a:off x="3006548" y="2132321"/>
              <a:ext cx="7861" cy="1765"/>
            </a:xfrm>
            <a:custGeom>
              <a:avLst/>
              <a:gdLst/>
              <a:ahLst/>
              <a:cxnLst/>
              <a:rect l="l" t="t" r="r" b="b"/>
              <a:pathLst>
                <a:path w="579" h="130" extrusionOk="0">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6558;p76">
              <a:extLst>
                <a:ext uri="{FF2B5EF4-FFF2-40B4-BE49-F238E27FC236}">
                  <a16:creationId xmlns:a16="http://schemas.microsoft.com/office/drawing/2014/main" id="{0A6F76FE-842A-BD8A-4FA0-71F09222C475}"/>
                </a:ext>
              </a:extLst>
            </p:cNvPr>
            <p:cNvSpPr/>
            <p:nvPr/>
          </p:nvSpPr>
          <p:spPr>
            <a:xfrm>
              <a:off x="3116594" y="2348014"/>
              <a:ext cx="679" cy="1344"/>
            </a:xfrm>
            <a:custGeom>
              <a:avLst/>
              <a:gdLst/>
              <a:ahLst/>
              <a:cxnLst/>
              <a:rect l="l" t="t" r="r" b="b"/>
              <a:pathLst>
                <a:path w="50" h="99" extrusionOk="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6559;p76">
              <a:extLst>
                <a:ext uri="{FF2B5EF4-FFF2-40B4-BE49-F238E27FC236}">
                  <a16:creationId xmlns:a16="http://schemas.microsoft.com/office/drawing/2014/main" id="{2E9652E9-49E9-CA2C-F3AC-034D2AF5A35D}"/>
                </a:ext>
              </a:extLst>
            </p:cNvPr>
            <p:cNvSpPr/>
            <p:nvPr/>
          </p:nvSpPr>
          <p:spPr>
            <a:xfrm>
              <a:off x="3114883" y="2370254"/>
              <a:ext cx="25675" cy="24575"/>
            </a:xfrm>
            <a:custGeom>
              <a:avLst/>
              <a:gdLst/>
              <a:ahLst/>
              <a:cxnLst/>
              <a:rect l="l" t="t" r="r" b="b"/>
              <a:pathLst>
                <a:path w="1891" h="1810" extrusionOk="0">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6560;p76">
              <a:extLst>
                <a:ext uri="{FF2B5EF4-FFF2-40B4-BE49-F238E27FC236}">
                  <a16:creationId xmlns:a16="http://schemas.microsoft.com/office/drawing/2014/main" id="{C84FEDC7-9115-38BD-8263-F132C153607C}"/>
                </a:ext>
              </a:extLst>
            </p:cNvPr>
            <p:cNvSpPr/>
            <p:nvPr/>
          </p:nvSpPr>
          <p:spPr>
            <a:xfrm>
              <a:off x="3286190" y="2425120"/>
              <a:ext cx="2770" cy="2322"/>
            </a:xfrm>
            <a:custGeom>
              <a:avLst/>
              <a:gdLst/>
              <a:ahLst/>
              <a:cxnLst/>
              <a:rect l="l" t="t" r="r" b="b"/>
              <a:pathLst>
                <a:path w="204" h="171" extrusionOk="0">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6561;p76">
              <a:extLst>
                <a:ext uri="{FF2B5EF4-FFF2-40B4-BE49-F238E27FC236}">
                  <a16:creationId xmlns:a16="http://schemas.microsoft.com/office/drawing/2014/main" id="{75490EE7-D5FC-0C9E-17CE-57A998B0A9C4}"/>
                </a:ext>
              </a:extLst>
            </p:cNvPr>
            <p:cNvSpPr/>
            <p:nvPr/>
          </p:nvSpPr>
          <p:spPr>
            <a:xfrm>
              <a:off x="3278682" y="2370688"/>
              <a:ext cx="55858" cy="52287"/>
            </a:xfrm>
            <a:custGeom>
              <a:avLst/>
              <a:gdLst/>
              <a:ahLst/>
              <a:cxnLst/>
              <a:rect l="l" t="t" r="r" b="b"/>
              <a:pathLst>
                <a:path w="4114" h="3851" extrusionOk="0">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6562;p76">
              <a:extLst>
                <a:ext uri="{FF2B5EF4-FFF2-40B4-BE49-F238E27FC236}">
                  <a16:creationId xmlns:a16="http://schemas.microsoft.com/office/drawing/2014/main" id="{817CEDA9-B7DF-E4BE-91C2-6220F30C0D1A}"/>
                </a:ext>
              </a:extLst>
            </p:cNvPr>
            <p:cNvSpPr/>
            <p:nvPr/>
          </p:nvSpPr>
          <p:spPr>
            <a:xfrm>
              <a:off x="3327113" y="2318822"/>
              <a:ext cx="40271" cy="57243"/>
            </a:xfrm>
            <a:custGeom>
              <a:avLst/>
              <a:gdLst/>
              <a:ahLst/>
              <a:cxnLst/>
              <a:rect l="l" t="t" r="r" b="b"/>
              <a:pathLst>
                <a:path w="2966" h="4216" extrusionOk="0">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6563;p76">
              <a:extLst>
                <a:ext uri="{FF2B5EF4-FFF2-40B4-BE49-F238E27FC236}">
                  <a16:creationId xmlns:a16="http://schemas.microsoft.com/office/drawing/2014/main" id="{F0AE6E8F-BE3A-C84E-D619-81056160013C}"/>
                </a:ext>
              </a:extLst>
            </p:cNvPr>
            <p:cNvSpPr/>
            <p:nvPr/>
          </p:nvSpPr>
          <p:spPr>
            <a:xfrm>
              <a:off x="2437868" y="1704617"/>
              <a:ext cx="103542" cy="63855"/>
            </a:xfrm>
            <a:custGeom>
              <a:avLst/>
              <a:gdLst/>
              <a:ahLst/>
              <a:cxnLst/>
              <a:rect l="l" t="t" r="r" b="b"/>
              <a:pathLst>
                <a:path w="7626" h="4703" extrusionOk="0">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6564;p76">
              <a:extLst>
                <a:ext uri="{FF2B5EF4-FFF2-40B4-BE49-F238E27FC236}">
                  <a16:creationId xmlns:a16="http://schemas.microsoft.com/office/drawing/2014/main" id="{2153F764-902C-8FE0-DEAF-B3D7EF9C6E5B}"/>
                </a:ext>
              </a:extLst>
            </p:cNvPr>
            <p:cNvSpPr/>
            <p:nvPr/>
          </p:nvSpPr>
          <p:spPr>
            <a:xfrm>
              <a:off x="2461928" y="1715967"/>
              <a:ext cx="204" cy="109"/>
            </a:xfrm>
            <a:custGeom>
              <a:avLst/>
              <a:gdLst/>
              <a:ahLst/>
              <a:cxnLst/>
              <a:rect l="l" t="t" r="r" b="b"/>
              <a:pathLst>
                <a:path w="15" h="8" extrusionOk="0">
                  <a:moveTo>
                    <a:pt x="1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6565;p76">
              <a:extLst>
                <a:ext uri="{FF2B5EF4-FFF2-40B4-BE49-F238E27FC236}">
                  <a16:creationId xmlns:a16="http://schemas.microsoft.com/office/drawing/2014/main" id="{3F2291B9-3B71-1638-F925-9A7CE921F5EA}"/>
                </a:ext>
              </a:extLst>
            </p:cNvPr>
            <p:cNvSpPr/>
            <p:nvPr/>
          </p:nvSpPr>
          <p:spPr>
            <a:xfrm>
              <a:off x="2465159" y="1716823"/>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6566;p76">
              <a:extLst>
                <a:ext uri="{FF2B5EF4-FFF2-40B4-BE49-F238E27FC236}">
                  <a16:creationId xmlns:a16="http://schemas.microsoft.com/office/drawing/2014/main" id="{41656C69-0E25-8BC0-1376-30FE8434C4D5}"/>
                </a:ext>
              </a:extLst>
            </p:cNvPr>
            <p:cNvSpPr/>
            <p:nvPr/>
          </p:nvSpPr>
          <p:spPr>
            <a:xfrm>
              <a:off x="2462498" y="1716157"/>
              <a:ext cx="244" cy="109"/>
            </a:xfrm>
            <a:custGeom>
              <a:avLst/>
              <a:gdLst/>
              <a:ahLst/>
              <a:cxnLst/>
              <a:rect l="l" t="t" r="r" b="b"/>
              <a:pathLst>
                <a:path w="18" h="8" extrusionOk="0">
                  <a:moveTo>
                    <a:pt x="18"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6567;p76">
              <a:extLst>
                <a:ext uri="{FF2B5EF4-FFF2-40B4-BE49-F238E27FC236}">
                  <a16:creationId xmlns:a16="http://schemas.microsoft.com/office/drawing/2014/main" id="{7DCB2FAA-0462-C340-B590-35C0E541988B}"/>
                </a:ext>
              </a:extLst>
            </p:cNvPr>
            <p:cNvSpPr/>
            <p:nvPr/>
          </p:nvSpPr>
          <p:spPr>
            <a:xfrm>
              <a:off x="2463733" y="1716538"/>
              <a:ext cx="299" cy="109"/>
            </a:xfrm>
            <a:custGeom>
              <a:avLst/>
              <a:gdLst/>
              <a:ahLst/>
              <a:cxnLst/>
              <a:rect l="l" t="t" r="r" b="b"/>
              <a:pathLst>
                <a:path w="22" h="8" extrusionOk="0">
                  <a:moveTo>
                    <a:pt x="2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6568;p76">
              <a:extLst>
                <a:ext uri="{FF2B5EF4-FFF2-40B4-BE49-F238E27FC236}">
                  <a16:creationId xmlns:a16="http://schemas.microsoft.com/office/drawing/2014/main" id="{937BC9FA-5CEC-14AA-BF81-4C0735255115}"/>
                </a:ext>
              </a:extLst>
            </p:cNvPr>
            <p:cNvSpPr/>
            <p:nvPr/>
          </p:nvSpPr>
          <p:spPr>
            <a:xfrm>
              <a:off x="2463109" y="1716388"/>
              <a:ext cx="258" cy="68"/>
            </a:xfrm>
            <a:custGeom>
              <a:avLst/>
              <a:gdLst/>
              <a:ahLst/>
              <a:cxnLst/>
              <a:rect l="l" t="t" r="r" b="b"/>
              <a:pathLst>
                <a:path w="19" h="5" extrusionOk="0">
                  <a:moveTo>
                    <a:pt x="1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6569;p76">
              <a:extLst>
                <a:ext uri="{FF2B5EF4-FFF2-40B4-BE49-F238E27FC236}">
                  <a16:creationId xmlns:a16="http://schemas.microsoft.com/office/drawing/2014/main" id="{CCF6D9E9-6144-3B0A-35AD-839DFF40866D}"/>
                </a:ext>
              </a:extLst>
            </p:cNvPr>
            <p:cNvSpPr/>
            <p:nvPr/>
          </p:nvSpPr>
          <p:spPr>
            <a:xfrm>
              <a:off x="2464399" y="1716728"/>
              <a:ext cx="299" cy="54"/>
            </a:xfrm>
            <a:custGeom>
              <a:avLst/>
              <a:gdLst/>
              <a:ahLst/>
              <a:cxnLst/>
              <a:rect l="l" t="t" r="r" b="b"/>
              <a:pathLst>
                <a:path w="22" h="4" extrusionOk="0">
                  <a:moveTo>
                    <a:pt x="2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6570;p76">
              <a:extLst>
                <a:ext uri="{FF2B5EF4-FFF2-40B4-BE49-F238E27FC236}">
                  <a16:creationId xmlns:a16="http://schemas.microsoft.com/office/drawing/2014/main" id="{CEA42793-D014-7055-3A8F-8D8A4E6515BD}"/>
                </a:ext>
              </a:extLst>
            </p:cNvPr>
            <p:cNvSpPr/>
            <p:nvPr/>
          </p:nvSpPr>
          <p:spPr>
            <a:xfrm>
              <a:off x="2541071" y="1746150"/>
              <a:ext cx="394" cy="3530"/>
            </a:xfrm>
            <a:custGeom>
              <a:avLst/>
              <a:gdLst/>
              <a:ahLst/>
              <a:cxnLst/>
              <a:rect l="l" t="t" r="r" b="b"/>
              <a:pathLst>
                <a:path w="29" h="260" extrusionOk="0">
                  <a:moveTo>
                    <a:pt x="0" y="0"/>
                  </a:moveTo>
                  <a:lnTo>
                    <a:pt x="28" y="259"/>
                  </a:lnTo>
                  <a:lnTo>
                    <a:pt x="28" y="25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6571;p76">
              <a:extLst>
                <a:ext uri="{FF2B5EF4-FFF2-40B4-BE49-F238E27FC236}">
                  <a16:creationId xmlns:a16="http://schemas.microsoft.com/office/drawing/2014/main" id="{02485E10-C327-5304-92FA-162C9625372B}"/>
                </a:ext>
              </a:extLst>
            </p:cNvPr>
            <p:cNvSpPr/>
            <p:nvPr/>
          </p:nvSpPr>
          <p:spPr>
            <a:xfrm>
              <a:off x="2465919" y="1716959"/>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6572;p76">
              <a:extLst>
                <a:ext uri="{FF2B5EF4-FFF2-40B4-BE49-F238E27FC236}">
                  <a16:creationId xmlns:a16="http://schemas.microsoft.com/office/drawing/2014/main" id="{4C2A905B-28C7-03C3-F752-B5AA638BC42C}"/>
                </a:ext>
              </a:extLst>
            </p:cNvPr>
            <p:cNvSpPr/>
            <p:nvPr/>
          </p:nvSpPr>
          <p:spPr>
            <a:xfrm>
              <a:off x="2373470" y="1729138"/>
              <a:ext cx="143134" cy="121505"/>
            </a:xfrm>
            <a:custGeom>
              <a:avLst/>
              <a:gdLst/>
              <a:ahLst/>
              <a:cxnLst/>
              <a:rect l="l" t="t" r="r" b="b"/>
              <a:pathLst>
                <a:path w="10542" h="8949" extrusionOk="0">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6573;p76">
              <a:extLst>
                <a:ext uri="{FF2B5EF4-FFF2-40B4-BE49-F238E27FC236}">
                  <a16:creationId xmlns:a16="http://schemas.microsoft.com/office/drawing/2014/main" id="{101455DD-7A77-201E-AE15-FB5CEAC157AF}"/>
                </a:ext>
              </a:extLst>
            </p:cNvPr>
            <p:cNvSpPr/>
            <p:nvPr/>
          </p:nvSpPr>
          <p:spPr>
            <a:xfrm>
              <a:off x="2377313" y="1749667"/>
              <a:ext cx="299" cy="584"/>
            </a:xfrm>
            <a:custGeom>
              <a:avLst/>
              <a:gdLst/>
              <a:ahLst/>
              <a:cxnLst/>
              <a:rect l="l" t="t" r="r" b="b"/>
              <a:pathLst>
                <a:path w="22" h="43" extrusionOk="0">
                  <a:moveTo>
                    <a:pt x="1" y="0"/>
                  </a:moveTo>
                  <a:cubicBezTo>
                    <a:pt x="11" y="14"/>
                    <a:pt x="18" y="32"/>
                    <a:pt x="22" y="43"/>
                  </a:cubicBezTo>
                  <a:cubicBezTo>
                    <a:pt x="18" y="32"/>
                    <a:pt x="11" y="1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6574;p76">
              <a:extLst>
                <a:ext uri="{FF2B5EF4-FFF2-40B4-BE49-F238E27FC236}">
                  <a16:creationId xmlns:a16="http://schemas.microsoft.com/office/drawing/2014/main" id="{141AB73B-D6F1-9BD7-61F4-E64E9041B4D6}"/>
                </a:ext>
              </a:extLst>
            </p:cNvPr>
            <p:cNvSpPr/>
            <p:nvPr/>
          </p:nvSpPr>
          <p:spPr>
            <a:xfrm>
              <a:off x="2378073" y="1751907"/>
              <a:ext cx="14" cy="204"/>
            </a:xfrm>
            <a:custGeom>
              <a:avLst/>
              <a:gdLst/>
              <a:ahLst/>
              <a:cxnLst/>
              <a:rect l="l" t="t" r="r" b="b"/>
              <a:pathLst>
                <a:path w="1" h="15" extrusionOk="0">
                  <a:moveTo>
                    <a:pt x="1" y="0"/>
                  </a:moveTo>
                  <a:cubicBezTo>
                    <a:pt x="1" y="4"/>
                    <a:pt x="1" y="11"/>
                    <a:pt x="1" y="14"/>
                  </a:cubicBezTo>
                  <a:cubicBezTo>
                    <a:pt x="1" y="11"/>
                    <a:pt x="1"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6575;p76">
              <a:extLst>
                <a:ext uri="{FF2B5EF4-FFF2-40B4-BE49-F238E27FC236}">
                  <a16:creationId xmlns:a16="http://schemas.microsoft.com/office/drawing/2014/main" id="{AB7FC75F-6BB8-137A-A0E1-A7D6605781D5}"/>
                </a:ext>
              </a:extLst>
            </p:cNvPr>
            <p:cNvSpPr/>
            <p:nvPr/>
          </p:nvSpPr>
          <p:spPr>
            <a:xfrm>
              <a:off x="2377978" y="1751282"/>
              <a:ext cx="68" cy="353"/>
            </a:xfrm>
            <a:custGeom>
              <a:avLst/>
              <a:gdLst/>
              <a:ahLst/>
              <a:cxnLst/>
              <a:rect l="l" t="t" r="r" b="b"/>
              <a:pathLst>
                <a:path w="5" h="26" extrusionOk="0">
                  <a:moveTo>
                    <a:pt x="1" y="1"/>
                  </a:moveTo>
                  <a:cubicBezTo>
                    <a:pt x="1" y="8"/>
                    <a:pt x="4" y="18"/>
                    <a:pt x="4" y="25"/>
                  </a:cubicBezTo>
                  <a:cubicBezTo>
                    <a:pt x="4" y="18"/>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6576;p76">
              <a:extLst>
                <a:ext uri="{FF2B5EF4-FFF2-40B4-BE49-F238E27FC236}">
                  <a16:creationId xmlns:a16="http://schemas.microsoft.com/office/drawing/2014/main" id="{AFF2286F-444A-C74A-3426-6BC0832A12DB}"/>
                </a:ext>
              </a:extLst>
            </p:cNvPr>
            <p:cNvSpPr/>
            <p:nvPr/>
          </p:nvSpPr>
          <p:spPr>
            <a:xfrm>
              <a:off x="2373755" y="1729233"/>
              <a:ext cx="1629" cy="3761"/>
            </a:xfrm>
            <a:custGeom>
              <a:avLst/>
              <a:gdLst/>
              <a:ahLst/>
              <a:cxnLst/>
              <a:rect l="l" t="t" r="r" b="b"/>
              <a:pathLst>
                <a:path w="120" h="277" extrusionOk="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6577;p76">
              <a:extLst>
                <a:ext uri="{FF2B5EF4-FFF2-40B4-BE49-F238E27FC236}">
                  <a16:creationId xmlns:a16="http://schemas.microsoft.com/office/drawing/2014/main" id="{088DA9A4-FDE0-27E0-2ABD-8CF13AE75871}"/>
                </a:ext>
              </a:extLst>
            </p:cNvPr>
            <p:cNvSpPr/>
            <p:nvPr/>
          </p:nvSpPr>
          <p:spPr>
            <a:xfrm>
              <a:off x="2378032" y="1751622"/>
              <a:ext cx="14" cy="299"/>
            </a:xfrm>
            <a:custGeom>
              <a:avLst/>
              <a:gdLst/>
              <a:ahLst/>
              <a:cxnLst/>
              <a:rect l="l" t="t" r="r" b="b"/>
              <a:pathLst>
                <a:path w="1" h="22" extrusionOk="0">
                  <a:moveTo>
                    <a:pt x="0" y="0"/>
                  </a:moveTo>
                  <a:cubicBezTo>
                    <a:pt x="0" y="7"/>
                    <a:pt x="0" y="14"/>
                    <a:pt x="0" y="21"/>
                  </a:cubicBezTo>
                  <a:cubicBezTo>
                    <a:pt x="0" y="14"/>
                    <a:pt x="0"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6578;p76">
              <a:extLst>
                <a:ext uri="{FF2B5EF4-FFF2-40B4-BE49-F238E27FC236}">
                  <a16:creationId xmlns:a16="http://schemas.microsoft.com/office/drawing/2014/main" id="{417E2BB7-012A-3C8E-D3A0-B7EEF2A3A77D}"/>
                </a:ext>
              </a:extLst>
            </p:cNvPr>
            <p:cNvSpPr/>
            <p:nvPr/>
          </p:nvSpPr>
          <p:spPr>
            <a:xfrm>
              <a:off x="2374135" y="1744385"/>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6579;p76">
              <a:extLst>
                <a:ext uri="{FF2B5EF4-FFF2-40B4-BE49-F238E27FC236}">
                  <a16:creationId xmlns:a16="http://schemas.microsoft.com/office/drawing/2014/main" id="{695FC35D-CD49-E6A4-FB24-EF406389830D}"/>
                </a:ext>
              </a:extLst>
            </p:cNvPr>
            <p:cNvSpPr/>
            <p:nvPr/>
          </p:nvSpPr>
          <p:spPr>
            <a:xfrm>
              <a:off x="2377842" y="1750862"/>
              <a:ext cx="149" cy="394"/>
            </a:xfrm>
            <a:custGeom>
              <a:avLst/>
              <a:gdLst/>
              <a:ahLst/>
              <a:cxnLst/>
              <a:rect l="l" t="t" r="r" b="b"/>
              <a:pathLst>
                <a:path w="11" h="29" extrusionOk="0">
                  <a:moveTo>
                    <a:pt x="0" y="0"/>
                  </a:moveTo>
                  <a:cubicBezTo>
                    <a:pt x="4" y="11"/>
                    <a:pt x="7" y="21"/>
                    <a:pt x="11" y="28"/>
                  </a:cubicBezTo>
                  <a:cubicBezTo>
                    <a:pt x="7"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6580;p76">
              <a:extLst>
                <a:ext uri="{FF2B5EF4-FFF2-40B4-BE49-F238E27FC236}">
                  <a16:creationId xmlns:a16="http://schemas.microsoft.com/office/drawing/2014/main" id="{C8B43C18-B1B3-6515-D294-2A565023C8E7}"/>
                </a:ext>
              </a:extLst>
            </p:cNvPr>
            <p:cNvSpPr/>
            <p:nvPr/>
          </p:nvSpPr>
          <p:spPr>
            <a:xfrm>
              <a:off x="2373470" y="1733034"/>
              <a:ext cx="244" cy="14"/>
            </a:xfrm>
            <a:custGeom>
              <a:avLst/>
              <a:gdLst/>
              <a:ahLst/>
              <a:cxnLst/>
              <a:rect l="l" t="t" r="r" b="b"/>
              <a:pathLst>
                <a:path w="18" h="1" extrusionOk="0">
                  <a:moveTo>
                    <a:pt x="18" y="0"/>
                  </a:moveTo>
                  <a:cubicBezTo>
                    <a:pt x="11" y="0"/>
                    <a:pt x="7" y="0"/>
                    <a:pt x="0" y="0"/>
                  </a:cubicBezTo>
                  <a:cubicBezTo>
                    <a:pt x="7" y="0"/>
                    <a:pt x="11" y="0"/>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6581;p76">
              <a:extLst>
                <a:ext uri="{FF2B5EF4-FFF2-40B4-BE49-F238E27FC236}">
                  <a16:creationId xmlns:a16="http://schemas.microsoft.com/office/drawing/2014/main" id="{E08F62EC-5E12-ACAF-5E77-2AE071DB5669}"/>
                </a:ext>
              </a:extLst>
            </p:cNvPr>
            <p:cNvSpPr/>
            <p:nvPr/>
          </p:nvSpPr>
          <p:spPr>
            <a:xfrm>
              <a:off x="2374135" y="1745485"/>
              <a:ext cx="2295" cy="2485"/>
            </a:xfrm>
            <a:custGeom>
              <a:avLst/>
              <a:gdLst/>
              <a:ahLst/>
              <a:cxnLst/>
              <a:rect l="l" t="t" r="r" b="b"/>
              <a:pathLst>
                <a:path w="169" h="183" extrusionOk="0">
                  <a:moveTo>
                    <a:pt x="168" y="182"/>
                  </a:moveTo>
                  <a:cubicBezTo>
                    <a:pt x="123" y="109"/>
                    <a:pt x="60" y="28"/>
                    <a:pt x="0" y="0"/>
                  </a:cubicBezTo>
                  <a:lnTo>
                    <a:pt x="0" y="0"/>
                  </a:lnTo>
                  <a:cubicBezTo>
                    <a:pt x="60" y="28"/>
                    <a:pt x="123" y="109"/>
                    <a:pt x="168" y="1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6582;p76">
              <a:extLst>
                <a:ext uri="{FF2B5EF4-FFF2-40B4-BE49-F238E27FC236}">
                  <a16:creationId xmlns:a16="http://schemas.microsoft.com/office/drawing/2014/main" id="{AF2436B6-E145-D65A-FC3D-791A6351D4C6}"/>
                </a:ext>
              </a:extLst>
            </p:cNvPr>
            <p:cNvSpPr/>
            <p:nvPr/>
          </p:nvSpPr>
          <p:spPr>
            <a:xfrm>
              <a:off x="2377652" y="1750291"/>
              <a:ext cx="204" cy="530"/>
            </a:xfrm>
            <a:custGeom>
              <a:avLst/>
              <a:gdLst/>
              <a:ahLst/>
              <a:cxnLst/>
              <a:rect l="l" t="t" r="r" b="b"/>
              <a:pathLst>
                <a:path w="15" h="39" extrusionOk="0">
                  <a:moveTo>
                    <a:pt x="0" y="0"/>
                  </a:moveTo>
                  <a:cubicBezTo>
                    <a:pt x="4" y="14"/>
                    <a:pt x="11" y="28"/>
                    <a:pt x="14" y="39"/>
                  </a:cubicBezTo>
                  <a:cubicBezTo>
                    <a:pt x="11" y="28"/>
                    <a:pt x="4" y="14"/>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6583;p76">
              <a:extLst>
                <a:ext uri="{FF2B5EF4-FFF2-40B4-BE49-F238E27FC236}">
                  <a16:creationId xmlns:a16="http://schemas.microsoft.com/office/drawing/2014/main" id="{D2367DA3-8773-324D-D642-FAA50AEBE627}"/>
                </a:ext>
              </a:extLst>
            </p:cNvPr>
            <p:cNvSpPr/>
            <p:nvPr/>
          </p:nvSpPr>
          <p:spPr>
            <a:xfrm>
              <a:off x="2376932" y="1748852"/>
              <a:ext cx="394" cy="774"/>
            </a:xfrm>
            <a:custGeom>
              <a:avLst/>
              <a:gdLst/>
              <a:ahLst/>
              <a:cxnLst/>
              <a:rect l="l" t="t" r="r" b="b"/>
              <a:pathLst>
                <a:path w="29" h="57" extrusionOk="0">
                  <a:moveTo>
                    <a:pt x="1" y="1"/>
                  </a:moveTo>
                  <a:cubicBezTo>
                    <a:pt x="11" y="22"/>
                    <a:pt x="22" y="39"/>
                    <a:pt x="29" y="57"/>
                  </a:cubicBezTo>
                  <a:cubicBezTo>
                    <a:pt x="22" y="39"/>
                    <a:pt x="11" y="2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6584;p76">
              <a:extLst>
                <a:ext uri="{FF2B5EF4-FFF2-40B4-BE49-F238E27FC236}">
                  <a16:creationId xmlns:a16="http://schemas.microsoft.com/office/drawing/2014/main" id="{0F75266C-37E8-B4C2-82AE-4200E0304F4F}"/>
                </a:ext>
              </a:extLst>
            </p:cNvPr>
            <p:cNvSpPr/>
            <p:nvPr/>
          </p:nvSpPr>
          <p:spPr>
            <a:xfrm>
              <a:off x="2374135" y="1742063"/>
              <a:ext cx="244" cy="2335"/>
            </a:xfrm>
            <a:custGeom>
              <a:avLst/>
              <a:gdLst/>
              <a:ahLst/>
              <a:cxnLst/>
              <a:rect l="l" t="t" r="r" b="b"/>
              <a:pathLst>
                <a:path w="18" h="172" extrusionOk="0">
                  <a:moveTo>
                    <a:pt x="18" y="0"/>
                  </a:moveTo>
                  <a:cubicBezTo>
                    <a:pt x="14" y="46"/>
                    <a:pt x="4" y="116"/>
                    <a:pt x="0" y="172"/>
                  </a:cubicBezTo>
                  <a:cubicBezTo>
                    <a:pt x="4" y="116"/>
                    <a:pt x="14" y="49"/>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6585;p76">
              <a:extLst>
                <a:ext uri="{FF2B5EF4-FFF2-40B4-BE49-F238E27FC236}">
                  <a16:creationId xmlns:a16="http://schemas.microsoft.com/office/drawing/2014/main" id="{7D8B6C5D-C69C-C156-792C-7CB7E261EC2F}"/>
                </a:ext>
              </a:extLst>
            </p:cNvPr>
            <p:cNvSpPr/>
            <p:nvPr/>
          </p:nvSpPr>
          <p:spPr>
            <a:xfrm>
              <a:off x="2378073" y="1752138"/>
              <a:ext cx="14" cy="109"/>
            </a:xfrm>
            <a:custGeom>
              <a:avLst/>
              <a:gdLst/>
              <a:ahLst/>
              <a:cxnLst/>
              <a:rect l="l" t="t" r="r" b="b"/>
              <a:pathLst>
                <a:path w="1" h="8" extrusionOk="0">
                  <a:moveTo>
                    <a:pt x="1" y="1"/>
                  </a:moveTo>
                  <a:cubicBezTo>
                    <a:pt x="1" y="1"/>
                    <a:pt x="1" y="4"/>
                    <a:pt x="1" y="8"/>
                  </a:cubicBezTo>
                  <a:cubicBezTo>
                    <a:pt x="1" y="4"/>
                    <a:pt x="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6586;p76">
              <a:extLst>
                <a:ext uri="{FF2B5EF4-FFF2-40B4-BE49-F238E27FC236}">
                  <a16:creationId xmlns:a16="http://schemas.microsoft.com/office/drawing/2014/main" id="{34A265BA-59C3-9B54-145C-CE4DC36C60BE}"/>
                </a:ext>
              </a:extLst>
            </p:cNvPr>
            <p:cNvSpPr/>
            <p:nvPr/>
          </p:nvSpPr>
          <p:spPr>
            <a:xfrm>
              <a:off x="2374135" y="17448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6587;p76">
              <a:extLst>
                <a:ext uri="{FF2B5EF4-FFF2-40B4-BE49-F238E27FC236}">
                  <a16:creationId xmlns:a16="http://schemas.microsoft.com/office/drawing/2014/main" id="{45A07A94-F1C0-2D77-95ED-621140E8358D}"/>
                </a:ext>
              </a:extLst>
            </p:cNvPr>
            <p:cNvSpPr/>
            <p:nvPr/>
          </p:nvSpPr>
          <p:spPr>
            <a:xfrm>
              <a:off x="2402173" y="1806665"/>
              <a:ext cx="109" cy="190"/>
            </a:xfrm>
            <a:custGeom>
              <a:avLst/>
              <a:gdLst/>
              <a:ahLst/>
              <a:cxnLst/>
              <a:rect l="l" t="t" r="r" b="b"/>
              <a:pathLst>
                <a:path w="8" h="14" extrusionOk="0">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6588;p76">
              <a:extLst>
                <a:ext uri="{FF2B5EF4-FFF2-40B4-BE49-F238E27FC236}">
                  <a16:creationId xmlns:a16="http://schemas.microsoft.com/office/drawing/2014/main" id="{F1DCF8F6-4989-8BBA-F0AA-B513B67416B9}"/>
                </a:ext>
              </a:extLst>
            </p:cNvPr>
            <p:cNvSpPr/>
            <p:nvPr/>
          </p:nvSpPr>
          <p:spPr>
            <a:xfrm>
              <a:off x="2402458" y="1807181"/>
              <a:ext cx="163" cy="204"/>
            </a:xfrm>
            <a:custGeom>
              <a:avLst/>
              <a:gdLst/>
              <a:ahLst/>
              <a:cxnLst/>
              <a:rect l="l" t="t" r="r" b="b"/>
              <a:pathLst>
                <a:path w="12" h="15" extrusionOk="0">
                  <a:moveTo>
                    <a:pt x="1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6589;p76">
              <a:extLst>
                <a:ext uri="{FF2B5EF4-FFF2-40B4-BE49-F238E27FC236}">
                  <a16:creationId xmlns:a16="http://schemas.microsoft.com/office/drawing/2014/main" id="{3FB810A4-6239-A752-6984-9C181EE1FA68}"/>
                </a:ext>
              </a:extLst>
            </p:cNvPr>
            <p:cNvSpPr/>
            <p:nvPr/>
          </p:nvSpPr>
          <p:spPr>
            <a:xfrm>
              <a:off x="2403218" y="1808186"/>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6590;p76">
              <a:extLst>
                <a:ext uri="{FF2B5EF4-FFF2-40B4-BE49-F238E27FC236}">
                  <a16:creationId xmlns:a16="http://schemas.microsoft.com/office/drawing/2014/main" id="{0CC3C6DF-C16D-E7F5-5576-3BFED1EC3450}"/>
                </a:ext>
              </a:extLst>
            </p:cNvPr>
            <p:cNvSpPr/>
            <p:nvPr/>
          </p:nvSpPr>
          <p:spPr>
            <a:xfrm>
              <a:off x="2403504" y="1808566"/>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6591;p76">
              <a:extLst>
                <a:ext uri="{FF2B5EF4-FFF2-40B4-BE49-F238E27FC236}">
                  <a16:creationId xmlns:a16="http://schemas.microsoft.com/office/drawing/2014/main" id="{55F55F4F-73D7-0A6B-E156-53C6FD70B86A}"/>
                </a:ext>
              </a:extLst>
            </p:cNvPr>
            <p:cNvSpPr/>
            <p:nvPr/>
          </p:nvSpPr>
          <p:spPr>
            <a:xfrm>
              <a:off x="2402132" y="1806421"/>
              <a:ext cx="14" cy="149"/>
            </a:xfrm>
            <a:custGeom>
              <a:avLst/>
              <a:gdLst/>
              <a:ahLst/>
              <a:cxnLst/>
              <a:rect l="l" t="t" r="r" b="b"/>
              <a:pathLst>
                <a:path w="1" h="11" extrusionOk="0">
                  <a:moveTo>
                    <a:pt x="0" y="11"/>
                  </a:moveTo>
                  <a:cubicBezTo>
                    <a:pt x="0" y="7"/>
                    <a:pt x="0" y="4"/>
                    <a:pt x="0" y="0"/>
                  </a:cubicBezTo>
                  <a:cubicBezTo>
                    <a:pt x="0" y="4"/>
                    <a:pt x="0"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6592;p76">
              <a:extLst>
                <a:ext uri="{FF2B5EF4-FFF2-40B4-BE49-F238E27FC236}">
                  <a16:creationId xmlns:a16="http://schemas.microsoft.com/office/drawing/2014/main" id="{2E94CC7B-E194-059F-BC0B-4701D91C1E12}"/>
                </a:ext>
              </a:extLst>
            </p:cNvPr>
            <p:cNvSpPr/>
            <p:nvPr/>
          </p:nvSpPr>
          <p:spPr>
            <a:xfrm>
              <a:off x="2403789" y="1808892"/>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6593;p76">
              <a:extLst>
                <a:ext uri="{FF2B5EF4-FFF2-40B4-BE49-F238E27FC236}">
                  <a16:creationId xmlns:a16="http://schemas.microsoft.com/office/drawing/2014/main" id="{D3C62630-8EF9-C029-9101-C69441B974B1}"/>
                </a:ext>
              </a:extLst>
            </p:cNvPr>
            <p:cNvSpPr/>
            <p:nvPr/>
          </p:nvSpPr>
          <p:spPr>
            <a:xfrm>
              <a:off x="2402078" y="1806136"/>
              <a:ext cx="14" cy="204"/>
            </a:xfrm>
            <a:custGeom>
              <a:avLst/>
              <a:gdLst/>
              <a:ahLst/>
              <a:cxnLst/>
              <a:rect l="l" t="t" r="r" b="b"/>
              <a:pathLst>
                <a:path w="1" h="15" extrusionOk="0">
                  <a:moveTo>
                    <a:pt x="1" y="14"/>
                  </a:moveTo>
                  <a:cubicBezTo>
                    <a:pt x="1" y="11"/>
                    <a:pt x="1" y="4"/>
                    <a:pt x="1" y="0"/>
                  </a:cubicBezTo>
                  <a:cubicBezTo>
                    <a:pt x="1" y="4"/>
                    <a:pt x="1" y="11"/>
                    <a:pt x="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6594;p76">
              <a:extLst>
                <a:ext uri="{FF2B5EF4-FFF2-40B4-BE49-F238E27FC236}">
                  <a16:creationId xmlns:a16="http://schemas.microsoft.com/office/drawing/2014/main" id="{40B7EA0D-7165-C762-63ED-9E077307F0FC}"/>
                </a:ext>
              </a:extLst>
            </p:cNvPr>
            <p:cNvSpPr/>
            <p:nvPr/>
          </p:nvSpPr>
          <p:spPr>
            <a:xfrm>
              <a:off x="2404508" y="180965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6595;p76">
              <a:extLst>
                <a:ext uri="{FF2B5EF4-FFF2-40B4-BE49-F238E27FC236}">
                  <a16:creationId xmlns:a16="http://schemas.microsoft.com/office/drawing/2014/main" id="{480E2758-C988-EC12-73CF-7015B4192B7B}"/>
                </a:ext>
              </a:extLst>
            </p:cNvPr>
            <p:cNvSpPr/>
            <p:nvPr/>
          </p:nvSpPr>
          <p:spPr>
            <a:xfrm>
              <a:off x="2402703" y="1807520"/>
              <a:ext cx="109" cy="149"/>
            </a:xfrm>
            <a:custGeom>
              <a:avLst/>
              <a:gdLst/>
              <a:ahLst/>
              <a:cxnLst/>
              <a:rect l="l" t="t" r="r" b="b"/>
              <a:pathLst>
                <a:path w="8" h="11" extrusionOk="0">
                  <a:moveTo>
                    <a:pt x="7"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6596;p76">
              <a:extLst>
                <a:ext uri="{FF2B5EF4-FFF2-40B4-BE49-F238E27FC236}">
                  <a16:creationId xmlns:a16="http://schemas.microsoft.com/office/drawing/2014/main" id="{8EA59AE7-EB83-99BE-70A1-76686A347188}"/>
                </a:ext>
              </a:extLst>
            </p:cNvPr>
            <p:cNvSpPr/>
            <p:nvPr/>
          </p:nvSpPr>
          <p:spPr>
            <a:xfrm>
              <a:off x="2402933" y="1807901"/>
              <a:ext cx="109" cy="149"/>
            </a:xfrm>
            <a:custGeom>
              <a:avLst/>
              <a:gdLst/>
              <a:ahLst/>
              <a:cxnLst/>
              <a:rect l="l" t="t" r="r" b="b"/>
              <a:pathLst>
                <a:path w="8" h="11" extrusionOk="0">
                  <a:moveTo>
                    <a:pt x="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6597;p76">
              <a:extLst>
                <a:ext uri="{FF2B5EF4-FFF2-40B4-BE49-F238E27FC236}">
                  <a16:creationId xmlns:a16="http://schemas.microsoft.com/office/drawing/2014/main" id="{CC38810D-1115-34B9-D1BF-92F10F5A7E0F}"/>
                </a:ext>
              </a:extLst>
            </p:cNvPr>
            <p:cNvSpPr/>
            <p:nvPr/>
          </p:nvSpPr>
          <p:spPr>
            <a:xfrm>
              <a:off x="2404128" y="1809272"/>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6598;p76">
              <a:extLst>
                <a:ext uri="{FF2B5EF4-FFF2-40B4-BE49-F238E27FC236}">
                  <a16:creationId xmlns:a16="http://schemas.microsoft.com/office/drawing/2014/main" id="{B2E3B85E-5120-D2C9-8074-7104287BBCC8}"/>
                </a:ext>
              </a:extLst>
            </p:cNvPr>
            <p:cNvSpPr/>
            <p:nvPr/>
          </p:nvSpPr>
          <p:spPr>
            <a:xfrm>
              <a:off x="2378697" y="1753468"/>
              <a:ext cx="204" cy="299"/>
            </a:xfrm>
            <a:custGeom>
              <a:avLst/>
              <a:gdLst/>
              <a:ahLst/>
              <a:cxnLst/>
              <a:rect l="l" t="t" r="r" b="b"/>
              <a:pathLst>
                <a:path w="15" h="22" extrusionOk="0">
                  <a:moveTo>
                    <a:pt x="14"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6599;p76">
              <a:extLst>
                <a:ext uri="{FF2B5EF4-FFF2-40B4-BE49-F238E27FC236}">
                  <a16:creationId xmlns:a16="http://schemas.microsoft.com/office/drawing/2014/main" id="{D2091BFF-9389-A25B-C5D1-995ABB9452BD}"/>
                </a:ext>
              </a:extLst>
            </p:cNvPr>
            <p:cNvSpPr/>
            <p:nvPr/>
          </p:nvSpPr>
          <p:spPr>
            <a:xfrm>
              <a:off x="2388487" y="1786652"/>
              <a:ext cx="6476" cy="3910"/>
            </a:xfrm>
            <a:custGeom>
              <a:avLst/>
              <a:gdLst/>
              <a:ahLst/>
              <a:cxnLst/>
              <a:rect l="l" t="t" r="r" b="b"/>
              <a:pathLst>
                <a:path w="477" h="288" extrusionOk="0">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6600;p76">
              <a:extLst>
                <a:ext uri="{FF2B5EF4-FFF2-40B4-BE49-F238E27FC236}">
                  <a16:creationId xmlns:a16="http://schemas.microsoft.com/office/drawing/2014/main" id="{21170C39-167A-74AE-CC57-FB7FA1B88576}"/>
                </a:ext>
              </a:extLst>
            </p:cNvPr>
            <p:cNvSpPr/>
            <p:nvPr/>
          </p:nvSpPr>
          <p:spPr>
            <a:xfrm>
              <a:off x="2378032" y="1752233"/>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6601;p76">
              <a:extLst>
                <a:ext uri="{FF2B5EF4-FFF2-40B4-BE49-F238E27FC236}">
                  <a16:creationId xmlns:a16="http://schemas.microsoft.com/office/drawing/2014/main" id="{6A37FB1D-6A94-F813-21B9-1F35743E9241}"/>
                </a:ext>
              </a:extLst>
            </p:cNvPr>
            <p:cNvSpPr/>
            <p:nvPr/>
          </p:nvSpPr>
          <p:spPr>
            <a:xfrm>
              <a:off x="2402268" y="1806896"/>
              <a:ext cx="109" cy="204"/>
            </a:xfrm>
            <a:custGeom>
              <a:avLst/>
              <a:gdLst/>
              <a:ahLst/>
              <a:cxnLst/>
              <a:rect l="l" t="t" r="r" b="b"/>
              <a:pathLst>
                <a:path w="8" h="15" extrusionOk="0">
                  <a:moveTo>
                    <a:pt x="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6602;p76">
              <a:extLst>
                <a:ext uri="{FF2B5EF4-FFF2-40B4-BE49-F238E27FC236}">
                  <a16:creationId xmlns:a16="http://schemas.microsoft.com/office/drawing/2014/main" id="{2B1A7900-15EE-8E45-4987-5F5EBDFA9F27}"/>
                </a:ext>
              </a:extLst>
            </p:cNvPr>
            <p:cNvSpPr/>
            <p:nvPr/>
          </p:nvSpPr>
          <p:spPr>
            <a:xfrm>
              <a:off x="2449043" y="1751187"/>
              <a:ext cx="299" cy="68"/>
            </a:xfrm>
            <a:custGeom>
              <a:avLst/>
              <a:gdLst/>
              <a:ahLst/>
              <a:cxnLst/>
              <a:rect l="l" t="t" r="r" b="b"/>
              <a:pathLst>
                <a:path w="22" h="5" extrusionOk="0">
                  <a:moveTo>
                    <a:pt x="2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6603;p76">
              <a:extLst>
                <a:ext uri="{FF2B5EF4-FFF2-40B4-BE49-F238E27FC236}">
                  <a16:creationId xmlns:a16="http://schemas.microsoft.com/office/drawing/2014/main" id="{6416A713-B225-F4CE-ACC8-D1E8CA693F93}"/>
                </a:ext>
              </a:extLst>
            </p:cNvPr>
            <p:cNvSpPr/>
            <p:nvPr/>
          </p:nvSpPr>
          <p:spPr>
            <a:xfrm>
              <a:off x="2452559" y="1750088"/>
              <a:ext cx="54" cy="68"/>
            </a:xfrm>
            <a:custGeom>
              <a:avLst/>
              <a:gdLst/>
              <a:ahLst/>
              <a:cxnLst/>
              <a:rect l="l" t="t" r="r" b="b"/>
              <a:pathLst>
                <a:path w="4" h="5" extrusionOk="0">
                  <a:moveTo>
                    <a:pt x="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6604;p76">
              <a:extLst>
                <a:ext uri="{FF2B5EF4-FFF2-40B4-BE49-F238E27FC236}">
                  <a16:creationId xmlns:a16="http://schemas.microsoft.com/office/drawing/2014/main" id="{98484DA5-2D03-78AF-AF1F-0F1B690F2CD1}"/>
                </a:ext>
              </a:extLst>
            </p:cNvPr>
            <p:cNvSpPr/>
            <p:nvPr/>
          </p:nvSpPr>
          <p:spPr>
            <a:xfrm>
              <a:off x="2448418" y="1751242"/>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6605;p76">
              <a:extLst>
                <a:ext uri="{FF2B5EF4-FFF2-40B4-BE49-F238E27FC236}">
                  <a16:creationId xmlns:a16="http://schemas.microsoft.com/office/drawing/2014/main" id="{945B2068-08A9-C497-1A78-4E20BF89E806}"/>
                </a:ext>
              </a:extLst>
            </p:cNvPr>
            <p:cNvSpPr/>
            <p:nvPr/>
          </p:nvSpPr>
          <p:spPr>
            <a:xfrm>
              <a:off x="2451419" y="1750712"/>
              <a:ext cx="149" cy="54"/>
            </a:xfrm>
            <a:custGeom>
              <a:avLst/>
              <a:gdLst/>
              <a:ahLst/>
              <a:cxnLst/>
              <a:rect l="l" t="t" r="r" b="b"/>
              <a:pathLst>
                <a:path w="11" h="4" extrusionOk="0">
                  <a:moveTo>
                    <a:pt x="11"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6606;p76">
              <a:extLst>
                <a:ext uri="{FF2B5EF4-FFF2-40B4-BE49-F238E27FC236}">
                  <a16:creationId xmlns:a16="http://schemas.microsoft.com/office/drawing/2014/main" id="{22C04D9D-65A7-8D92-0975-AB955FE77891}"/>
                </a:ext>
              </a:extLst>
            </p:cNvPr>
            <p:cNvSpPr/>
            <p:nvPr/>
          </p:nvSpPr>
          <p:spPr>
            <a:xfrm>
              <a:off x="2451038" y="175080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6607;p76">
              <a:extLst>
                <a:ext uri="{FF2B5EF4-FFF2-40B4-BE49-F238E27FC236}">
                  <a16:creationId xmlns:a16="http://schemas.microsoft.com/office/drawing/2014/main" id="{BA46471F-8978-A0F4-0C4C-304FF1A52CF9}"/>
                </a:ext>
              </a:extLst>
            </p:cNvPr>
            <p:cNvSpPr/>
            <p:nvPr/>
          </p:nvSpPr>
          <p:spPr>
            <a:xfrm>
              <a:off x="2452179" y="1750332"/>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6608;p76">
              <a:extLst>
                <a:ext uri="{FF2B5EF4-FFF2-40B4-BE49-F238E27FC236}">
                  <a16:creationId xmlns:a16="http://schemas.microsoft.com/office/drawing/2014/main" id="{A169B9EE-7B65-22C4-968E-CAE33B3CB3DA}"/>
                </a:ext>
              </a:extLst>
            </p:cNvPr>
            <p:cNvSpPr/>
            <p:nvPr/>
          </p:nvSpPr>
          <p:spPr>
            <a:xfrm>
              <a:off x="2447658" y="1751282"/>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6609;p76">
              <a:extLst>
                <a:ext uri="{FF2B5EF4-FFF2-40B4-BE49-F238E27FC236}">
                  <a16:creationId xmlns:a16="http://schemas.microsoft.com/office/drawing/2014/main" id="{6751CD22-D4D8-0D5A-2963-298E9754A044}"/>
                </a:ext>
              </a:extLst>
            </p:cNvPr>
            <p:cNvSpPr/>
            <p:nvPr/>
          </p:nvSpPr>
          <p:spPr>
            <a:xfrm>
              <a:off x="2446857" y="1751337"/>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6610;p76">
              <a:extLst>
                <a:ext uri="{FF2B5EF4-FFF2-40B4-BE49-F238E27FC236}">
                  <a16:creationId xmlns:a16="http://schemas.microsoft.com/office/drawing/2014/main" id="{651CC662-1697-C807-9F49-FE4D2AFBDDAC}"/>
                </a:ext>
              </a:extLst>
            </p:cNvPr>
            <p:cNvSpPr/>
            <p:nvPr/>
          </p:nvSpPr>
          <p:spPr>
            <a:xfrm>
              <a:off x="2500610" y="1758560"/>
              <a:ext cx="14" cy="149"/>
            </a:xfrm>
            <a:custGeom>
              <a:avLst/>
              <a:gdLst/>
              <a:ahLst/>
              <a:cxnLst/>
              <a:rect l="l" t="t" r="r" b="b"/>
              <a:pathLst>
                <a:path w="1" h="11" extrusionOk="0">
                  <a:moveTo>
                    <a:pt x="1" y="11"/>
                  </a:moveTo>
                  <a:lnTo>
                    <a:pt x="1" y="0"/>
                  </a:lnTo>
                  <a:cubicBezTo>
                    <a:pt x="1" y="4"/>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6611;p76">
              <a:extLst>
                <a:ext uri="{FF2B5EF4-FFF2-40B4-BE49-F238E27FC236}">
                  <a16:creationId xmlns:a16="http://schemas.microsoft.com/office/drawing/2014/main" id="{216E8162-78AA-3C7B-AA9D-0DA560F89DCF}"/>
                </a:ext>
              </a:extLst>
            </p:cNvPr>
            <p:cNvSpPr/>
            <p:nvPr/>
          </p:nvSpPr>
          <p:spPr>
            <a:xfrm>
              <a:off x="2500610" y="1758886"/>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6612;p76">
              <a:extLst>
                <a:ext uri="{FF2B5EF4-FFF2-40B4-BE49-F238E27FC236}">
                  <a16:creationId xmlns:a16="http://schemas.microsoft.com/office/drawing/2014/main" id="{2D9CBAD0-24B5-88D2-9C53-27439C12FEBF}"/>
                </a:ext>
              </a:extLst>
            </p:cNvPr>
            <p:cNvSpPr/>
            <p:nvPr/>
          </p:nvSpPr>
          <p:spPr>
            <a:xfrm>
              <a:off x="2450658" y="1750902"/>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6613;p76">
              <a:extLst>
                <a:ext uri="{FF2B5EF4-FFF2-40B4-BE49-F238E27FC236}">
                  <a16:creationId xmlns:a16="http://schemas.microsoft.com/office/drawing/2014/main" id="{0AB89194-557B-F2C2-8110-A4D7ACAA4D12}"/>
                </a:ext>
              </a:extLst>
            </p:cNvPr>
            <p:cNvSpPr/>
            <p:nvPr/>
          </p:nvSpPr>
          <p:spPr>
            <a:xfrm>
              <a:off x="2451989" y="1750481"/>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6614;p76">
              <a:extLst>
                <a:ext uri="{FF2B5EF4-FFF2-40B4-BE49-F238E27FC236}">
                  <a16:creationId xmlns:a16="http://schemas.microsoft.com/office/drawing/2014/main" id="{4D2CAC8B-0E3B-CD67-A50F-064F1BDA824A}"/>
                </a:ext>
              </a:extLst>
            </p:cNvPr>
            <p:cNvSpPr/>
            <p:nvPr/>
          </p:nvSpPr>
          <p:spPr>
            <a:xfrm>
              <a:off x="2449654" y="1751092"/>
              <a:ext cx="258" cy="68"/>
            </a:xfrm>
            <a:custGeom>
              <a:avLst/>
              <a:gdLst/>
              <a:ahLst/>
              <a:cxnLst/>
              <a:rect l="l" t="t" r="r" b="b"/>
              <a:pathLst>
                <a:path w="19" h="5" extrusionOk="0">
                  <a:moveTo>
                    <a:pt x="18"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6615;p76">
              <a:extLst>
                <a:ext uri="{FF2B5EF4-FFF2-40B4-BE49-F238E27FC236}">
                  <a16:creationId xmlns:a16="http://schemas.microsoft.com/office/drawing/2014/main" id="{A98C16F7-0C4F-856C-F10E-9FEA2793023B}"/>
                </a:ext>
              </a:extLst>
            </p:cNvPr>
            <p:cNvSpPr/>
            <p:nvPr/>
          </p:nvSpPr>
          <p:spPr>
            <a:xfrm>
              <a:off x="2500664" y="1759266"/>
              <a:ext cx="14" cy="258"/>
            </a:xfrm>
            <a:custGeom>
              <a:avLst/>
              <a:gdLst/>
              <a:ahLst/>
              <a:cxnLst/>
              <a:rect l="l" t="t" r="r" b="b"/>
              <a:pathLst>
                <a:path w="1" h="19" extrusionOk="0">
                  <a:moveTo>
                    <a:pt x="0"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6616;p76">
              <a:extLst>
                <a:ext uri="{FF2B5EF4-FFF2-40B4-BE49-F238E27FC236}">
                  <a16:creationId xmlns:a16="http://schemas.microsoft.com/office/drawing/2014/main" id="{D7DE1DDA-2627-B85E-EF51-9A21C696E435}"/>
                </a:ext>
              </a:extLst>
            </p:cNvPr>
            <p:cNvSpPr/>
            <p:nvPr/>
          </p:nvSpPr>
          <p:spPr>
            <a:xfrm>
              <a:off x="2500800" y="1760787"/>
              <a:ext cx="14" cy="299"/>
            </a:xfrm>
            <a:custGeom>
              <a:avLst/>
              <a:gdLst/>
              <a:ahLst/>
              <a:cxnLst/>
              <a:rect l="l" t="t" r="r" b="b"/>
              <a:pathLst>
                <a:path w="1" h="22" extrusionOk="0">
                  <a:moveTo>
                    <a:pt x="1"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6617;p76">
              <a:extLst>
                <a:ext uri="{FF2B5EF4-FFF2-40B4-BE49-F238E27FC236}">
                  <a16:creationId xmlns:a16="http://schemas.microsoft.com/office/drawing/2014/main" id="{1E849A62-6F1F-1DB4-9688-C8EBA0905968}"/>
                </a:ext>
              </a:extLst>
            </p:cNvPr>
            <p:cNvSpPr/>
            <p:nvPr/>
          </p:nvSpPr>
          <p:spPr>
            <a:xfrm>
              <a:off x="2500664" y="1759741"/>
              <a:ext cx="54" cy="258"/>
            </a:xfrm>
            <a:custGeom>
              <a:avLst/>
              <a:gdLst/>
              <a:ahLst/>
              <a:cxnLst/>
              <a:rect l="l" t="t" r="r" b="b"/>
              <a:pathLst>
                <a:path w="4" h="19" extrusionOk="0">
                  <a:moveTo>
                    <a:pt x="4" y="1"/>
                  </a:moveTo>
                  <a:cubicBezTo>
                    <a:pt x="0" y="4"/>
                    <a:pt x="4" y="11"/>
                    <a:pt x="4" y="18"/>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6618;p76">
              <a:extLst>
                <a:ext uri="{FF2B5EF4-FFF2-40B4-BE49-F238E27FC236}">
                  <a16:creationId xmlns:a16="http://schemas.microsoft.com/office/drawing/2014/main" id="{7CFA569C-C023-951E-9682-7AD9F783CC96}"/>
                </a:ext>
              </a:extLst>
            </p:cNvPr>
            <p:cNvSpPr/>
            <p:nvPr/>
          </p:nvSpPr>
          <p:spPr>
            <a:xfrm>
              <a:off x="2500759" y="1760216"/>
              <a:ext cx="14" cy="353"/>
            </a:xfrm>
            <a:custGeom>
              <a:avLst/>
              <a:gdLst/>
              <a:ahLst/>
              <a:cxnLst/>
              <a:rect l="l" t="t" r="r" b="b"/>
              <a:pathLst>
                <a:path w="1" h="26" extrusionOk="0">
                  <a:moveTo>
                    <a:pt x="0"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6619;p76">
              <a:extLst>
                <a:ext uri="{FF2B5EF4-FFF2-40B4-BE49-F238E27FC236}">
                  <a16:creationId xmlns:a16="http://schemas.microsoft.com/office/drawing/2014/main" id="{C0AE0CA9-0917-7225-909A-9CC3CC364828}"/>
                </a:ext>
              </a:extLst>
            </p:cNvPr>
            <p:cNvSpPr/>
            <p:nvPr/>
          </p:nvSpPr>
          <p:spPr>
            <a:xfrm>
              <a:off x="2451704" y="1750576"/>
              <a:ext cx="149" cy="95"/>
            </a:xfrm>
            <a:custGeom>
              <a:avLst/>
              <a:gdLst/>
              <a:ahLst/>
              <a:cxnLst/>
              <a:rect l="l" t="t" r="r" b="b"/>
              <a:pathLst>
                <a:path w="11" h="7"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6620;p76">
              <a:extLst>
                <a:ext uri="{FF2B5EF4-FFF2-40B4-BE49-F238E27FC236}">
                  <a16:creationId xmlns:a16="http://schemas.microsoft.com/office/drawing/2014/main" id="{CFCD7BE8-BDF3-F19E-C521-FC299AE6DDB9}"/>
                </a:ext>
              </a:extLst>
            </p:cNvPr>
            <p:cNvSpPr/>
            <p:nvPr/>
          </p:nvSpPr>
          <p:spPr>
            <a:xfrm>
              <a:off x="2450183" y="1750997"/>
              <a:ext cx="204" cy="54"/>
            </a:xfrm>
            <a:custGeom>
              <a:avLst/>
              <a:gdLst/>
              <a:ahLst/>
              <a:cxnLst/>
              <a:rect l="l" t="t" r="r" b="b"/>
              <a:pathLst>
                <a:path w="15" h="4"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6621;p76">
              <a:extLst>
                <a:ext uri="{FF2B5EF4-FFF2-40B4-BE49-F238E27FC236}">
                  <a16:creationId xmlns:a16="http://schemas.microsoft.com/office/drawing/2014/main" id="{A9B57BFA-2119-0BAE-9BAD-2006D1F2C7F1}"/>
                </a:ext>
              </a:extLst>
            </p:cNvPr>
            <p:cNvSpPr/>
            <p:nvPr/>
          </p:nvSpPr>
          <p:spPr>
            <a:xfrm>
              <a:off x="2452695" y="1749952"/>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6622;p76">
              <a:extLst>
                <a:ext uri="{FF2B5EF4-FFF2-40B4-BE49-F238E27FC236}">
                  <a16:creationId xmlns:a16="http://schemas.microsoft.com/office/drawing/2014/main" id="{B01AC291-352E-7C41-C645-ECA4D403C877}"/>
                </a:ext>
              </a:extLst>
            </p:cNvPr>
            <p:cNvSpPr/>
            <p:nvPr/>
          </p:nvSpPr>
          <p:spPr>
            <a:xfrm>
              <a:off x="2501044" y="1763312"/>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6623;p76">
              <a:extLst>
                <a:ext uri="{FF2B5EF4-FFF2-40B4-BE49-F238E27FC236}">
                  <a16:creationId xmlns:a16="http://schemas.microsoft.com/office/drawing/2014/main" id="{E799C79D-16A6-A155-E944-184629F1B14B}"/>
                </a:ext>
              </a:extLst>
            </p:cNvPr>
            <p:cNvSpPr/>
            <p:nvPr/>
          </p:nvSpPr>
          <p:spPr>
            <a:xfrm>
              <a:off x="2501275" y="1764683"/>
              <a:ext cx="68" cy="299"/>
            </a:xfrm>
            <a:custGeom>
              <a:avLst/>
              <a:gdLst/>
              <a:ahLst/>
              <a:cxnLst/>
              <a:rect l="l" t="t" r="r" b="b"/>
              <a:pathLst>
                <a:path w="5" h="22" extrusionOk="0">
                  <a:moveTo>
                    <a:pt x="4"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6624;p76">
              <a:extLst>
                <a:ext uri="{FF2B5EF4-FFF2-40B4-BE49-F238E27FC236}">
                  <a16:creationId xmlns:a16="http://schemas.microsoft.com/office/drawing/2014/main" id="{545DB84C-B0A4-2137-8975-20ED35AE4983}"/>
                </a:ext>
              </a:extLst>
            </p:cNvPr>
            <p:cNvSpPr/>
            <p:nvPr/>
          </p:nvSpPr>
          <p:spPr>
            <a:xfrm>
              <a:off x="2501180" y="1763977"/>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6625;p76">
              <a:extLst>
                <a:ext uri="{FF2B5EF4-FFF2-40B4-BE49-F238E27FC236}">
                  <a16:creationId xmlns:a16="http://schemas.microsoft.com/office/drawing/2014/main" id="{299F2B34-8230-9474-C8A5-B463419B92DE}"/>
                </a:ext>
              </a:extLst>
            </p:cNvPr>
            <p:cNvSpPr/>
            <p:nvPr/>
          </p:nvSpPr>
          <p:spPr>
            <a:xfrm>
              <a:off x="2452369" y="1750237"/>
              <a:ext cx="109" cy="54"/>
            </a:xfrm>
            <a:custGeom>
              <a:avLst/>
              <a:gdLst/>
              <a:ahLst/>
              <a:cxnLst/>
              <a:rect l="l" t="t" r="r" b="b"/>
              <a:pathLst>
                <a:path w="8" h="4"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6626;p76">
              <a:extLst>
                <a:ext uri="{FF2B5EF4-FFF2-40B4-BE49-F238E27FC236}">
                  <a16:creationId xmlns:a16="http://schemas.microsoft.com/office/drawing/2014/main" id="{24623E8B-6E32-2C4E-B478-B1E00001176D}"/>
                </a:ext>
              </a:extLst>
            </p:cNvPr>
            <p:cNvSpPr/>
            <p:nvPr/>
          </p:nvSpPr>
          <p:spPr>
            <a:xfrm>
              <a:off x="2501425" y="1765403"/>
              <a:ext cx="54" cy="244"/>
            </a:xfrm>
            <a:custGeom>
              <a:avLst/>
              <a:gdLst/>
              <a:ahLst/>
              <a:cxnLst/>
              <a:rect l="l" t="t" r="r" b="b"/>
              <a:pathLst>
                <a:path w="4" h="18" extrusionOk="0">
                  <a:moveTo>
                    <a:pt x="4"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6627;p76">
              <a:extLst>
                <a:ext uri="{FF2B5EF4-FFF2-40B4-BE49-F238E27FC236}">
                  <a16:creationId xmlns:a16="http://schemas.microsoft.com/office/drawing/2014/main" id="{AEA90373-4A49-4A8B-615B-453E979C500E}"/>
                </a:ext>
              </a:extLst>
            </p:cNvPr>
            <p:cNvSpPr/>
            <p:nvPr/>
          </p:nvSpPr>
          <p:spPr>
            <a:xfrm>
              <a:off x="2500800" y="1761357"/>
              <a:ext cx="68" cy="353"/>
            </a:xfrm>
            <a:custGeom>
              <a:avLst/>
              <a:gdLst/>
              <a:ahLst/>
              <a:cxnLst/>
              <a:rect l="l" t="t" r="r" b="b"/>
              <a:pathLst>
                <a:path w="5" h="26" extrusionOk="0">
                  <a:moveTo>
                    <a:pt x="4"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6628;p76">
              <a:extLst>
                <a:ext uri="{FF2B5EF4-FFF2-40B4-BE49-F238E27FC236}">
                  <a16:creationId xmlns:a16="http://schemas.microsoft.com/office/drawing/2014/main" id="{A609CB0E-D960-D089-39A6-F47BDD1587C9}"/>
                </a:ext>
              </a:extLst>
            </p:cNvPr>
            <p:cNvSpPr/>
            <p:nvPr/>
          </p:nvSpPr>
          <p:spPr>
            <a:xfrm>
              <a:off x="2500895" y="1761982"/>
              <a:ext cx="68" cy="339"/>
            </a:xfrm>
            <a:custGeom>
              <a:avLst/>
              <a:gdLst/>
              <a:ahLst/>
              <a:cxnLst/>
              <a:rect l="l" t="t" r="r" b="b"/>
              <a:pathLst>
                <a:path w="5" h="25" extrusionOk="0">
                  <a:moveTo>
                    <a:pt x="4"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6629;p76">
              <a:extLst>
                <a:ext uri="{FF2B5EF4-FFF2-40B4-BE49-F238E27FC236}">
                  <a16:creationId xmlns:a16="http://schemas.microsoft.com/office/drawing/2014/main" id="{927BDA0C-3D1F-B134-6EEF-0C33D15AA93A}"/>
                </a:ext>
              </a:extLst>
            </p:cNvPr>
            <p:cNvSpPr/>
            <p:nvPr/>
          </p:nvSpPr>
          <p:spPr>
            <a:xfrm>
              <a:off x="2500949" y="1762647"/>
              <a:ext cx="54" cy="339"/>
            </a:xfrm>
            <a:custGeom>
              <a:avLst/>
              <a:gdLst/>
              <a:ahLst/>
              <a:cxnLst/>
              <a:rect l="l" t="t" r="r" b="b"/>
              <a:pathLst>
                <a:path w="4" h="25" extrusionOk="0">
                  <a:moveTo>
                    <a:pt x="4"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6630;p76">
              <a:extLst>
                <a:ext uri="{FF2B5EF4-FFF2-40B4-BE49-F238E27FC236}">
                  <a16:creationId xmlns:a16="http://schemas.microsoft.com/office/drawing/2014/main" id="{E0B49CCB-3C11-9B18-90A8-E00F3F0A347A}"/>
                </a:ext>
              </a:extLst>
            </p:cNvPr>
            <p:cNvSpPr/>
            <p:nvPr/>
          </p:nvSpPr>
          <p:spPr>
            <a:xfrm>
              <a:off x="2501615" y="1766258"/>
              <a:ext cx="54" cy="204"/>
            </a:xfrm>
            <a:custGeom>
              <a:avLst/>
              <a:gdLst/>
              <a:ahLst/>
              <a:cxnLst/>
              <a:rect l="l" t="t" r="r" b="b"/>
              <a:pathLst>
                <a:path w="4" h="15" extrusionOk="0">
                  <a:moveTo>
                    <a:pt x="4"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6631;p76">
              <a:extLst>
                <a:ext uri="{FF2B5EF4-FFF2-40B4-BE49-F238E27FC236}">
                  <a16:creationId xmlns:a16="http://schemas.microsoft.com/office/drawing/2014/main" id="{56FF10CC-B036-D3CA-FC1E-5F7241451F5B}"/>
                </a:ext>
              </a:extLst>
            </p:cNvPr>
            <p:cNvSpPr/>
            <p:nvPr/>
          </p:nvSpPr>
          <p:spPr>
            <a:xfrm>
              <a:off x="2391759" y="1582202"/>
              <a:ext cx="300144" cy="138721"/>
            </a:xfrm>
            <a:custGeom>
              <a:avLst/>
              <a:gdLst/>
              <a:ahLst/>
              <a:cxnLst/>
              <a:rect l="l" t="t" r="r" b="b"/>
              <a:pathLst>
                <a:path w="22106" h="10217" extrusionOk="0">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6632;p76">
              <a:extLst>
                <a:ext uri="{FF2B5EF4-FFF2-40B4-BE49-F238E27FC236}">
                  <a16:creationId xmlns:a16="http://schemas.microsoft.com/office/drawing/2014/main" id="{514783B2-965C-C253-7B51-9AC0F5429208}"/>
                </a:ext>
              </a:extLst>
            </p:cNvPr>
            <p:cNvSpPr/>
            <p:nvPr/>
          </p:nvSpPr>
          <p:spPr>
            <a:xfrm>
              <a:off x="2571159" y="1710115"/>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6633;p76">
              <a:extLst>
                <a:ext uri="{FF2B5EF4-FFF2-40B4-BE49-F238E27FC236}">
                  <a16:creationId xmlns:a16="http://schemas.microsoft.com/office/drawing/2014/main" id="{0C250408-1966-1051-1F3B-CCE17D08F9EE}"/>
                </a:ext>
              </a:extLst>
            </p:cNvPr>
            <p:cNvSpPr/>
            <p:nvPr/>
          </p:nvSpPr>
          <p:spPr>
            <a:xfrm>
              <a:off x="2571960" y="1708839"/>
              <a:ext cx="109" cy="109"/>
            </a:xfrm>
            <a:custGeom>
              <a:avLst/>
              <a:gdLst/>
              <a:ahLst/>
              <a:cxnLst/>
              <a:rect l="l" t="t" r="r" b="b"/>
              <a:pathLst>
                <a:path w="8" h="8" extrusionOk="0">
                  <a:moveTo>
                    <a:pt x="1" y="7"/>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6634;p76">
              <a:extLst>
                <a:ext uri="{FF2B5EF4-FFF2-40B4-BE49-F238E27FC236}">
                  <a16:creationId xmlns:a16="http://schemas.microsoft.com/office/drawing/2014/main" id="{C7C7791F-2FFA-A655-3D67-63EF9D0118A9}"/>
                </a:ext>
              </a:extLst>
            </p:cNvPr>
            <p:cNvSpPr/>
            <p:nvPr/>
          </p:nvSpPr>
          <p:spPr>
            <a:xfrm>
              <a:off x="2572340" y="1708500"/>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6635;p76">
              <a:extLst>
                <a:ext uri="{FF2B5EF4-FFF2-40B4-BE49-F238E27FC236}">
                  <a16:creationId xmlns:a16="http://schemas.microsoft.com/office/drawing/2014/main" id="{2F4B0B97-712C-EEDA-3A03-456082F2EC0E}"/>
                </a:ext>
              </a:extLst>
            </p:cNvPr>
            <p:cNvSpPr/>
            <p:nvPr/>
          </p:nvSpPr>
          <p:spPr>
            <a:xfrm>
              <a:off x="2572245" y="1708595"/>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6636;p76">
              <a:extLst>
                <a:ext uri="{FF2B5EF4-FFF2-40B4-BE49-F238E27FC236}">
                  <a16:creationId xmlns:a16="http://schemas.microsoft.com/office/drawing/2014/main" id="{CEDA3202-A022-0785-D57E-1E2644730AA7}"/>
                </a:ext>
              </a:extLst>
            </p:cNvPr>
            <p:cNvSpPr/>
            <p:nvPr/>
          </p:nvSpPr>
          <p:spPr>
            <a:xfrm>
              <a:off x="2571539" y="1709505"/>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6637;p76">
              <a:extLst>
                <a:ext uri="{FF2B5EF4-FFF2-40B4-BE49-F238E27FC236}">
                  <a16:creationId xmlns:a16="http://schemas.microsoft.com/office/drawing/2014/main" id="{EAC653A7-E21B-4CE3-F36C-F27DFE1E71C2}"/>
                </a:ext>
              </a:extLst>
            </p:cNvPr>
            <p:cNvSpPr/>
            <p:nvPr/>
          </p:nvSpPr>
          <p:spPr>
            <a:xfrm>
              <a:off x="2571729" y="170921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6638;p76">
              <a:extLst>
                <a:ext uri="{FF2B5EF4-FFF2-40B4-BE49-F238E27FC236}">
                  <a16:creationId xmlns:a16="http://schemas.microsoft.com/office/drawing/2014/main" id="{D72CE5BE-CCC6-38D0-E56D-24ADE5A44E44}"/>
                </a:ext>
              </a:extLst>
            </p:cNvPr>
            <p:cNvSpPr/>
            <p:nvPr/>
          </p:nvSpPr>
          <p:spPr>
            <a:xfrm>
              <a:off x="2571349" y="170979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6639;p76">
              <a:extLst>
                <a:ext uri="{FF2B5EF4-FFF2-40B4-BE49-F238E27FC236}">
                  <a16:creationId xmlns:a16="http://schemas.microsoft.com/office/drawing/2014/main" id="{381C034F-8C74-9BCF-30A7-C778F19737D7}"/>
                </a:ext>
              </a:extLst>
            </p:cNvPr>
            <p:cNvSpPr/>
            <p:nvPr/>
          </p:nvSpPr>
          <p:spPr>
            <a:xfrm>
              <a:off x="2572109" y="1708690"/>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6640;p76">
              <a:extLst>
                <a:ext uri="{FF2B5EF4-FFF2-40B4-BE49-F238E27FC236}">
                  <a16:creationId xmlns:a16="http://schemas.microsoft.com/office/drawing/2014/main" id="{9644D6C1-69CB-07E0-1424-CBEE7BD0DB05}"/>
                </a:ext>
              </a:extLst>
            </p:cNvPr>
            <p:cNvSpPr/>
            <p:nvPr/>
          </p:nvSpPr>
          <p:spPr>
            <a:xfrm>
              <a:off x="2570968" y="171055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6641;p76">
              <a:extLst>
                <a:ext uri="{FF2B5EF4-FFF2-40B4-BE49-F238E27FC236}">
                  <a16:creationId xmlns:a16="http://schemas.microsoft.com/office/drawing/2014/main" id="{6C40D68C-EE1A-3AEE-FAAF-3A1F115EE10C}"/>
                </a:ext>
              </a:extLst>
            </p:cNvPr>
            <p:cNvSpPr/>
            <p:nvPr/>
          </p:nvSpPr>
          <p:spPr>
            <a:xfrm>
              <a:off x="2641218" y="170617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6642;p76">
              <a:extLst>
                <a:ext uri="{FF2B5EF4-FFF2-40B4-BE49-F238E27FC236}">
                  <a16:creationId xmlns:a16="http://schemas.microsoft.com/office/drawing/2014/main" id="{85A50BCB-22B7-69D1-DA65-9D05D720D9E6}"/>
                </a:ext>
              </a:extLst>
            </p:cNvPr>
            <p:cNvSpPr/>
            <p:nvPr/>
          </p:nvSpPr>
          <p:spPr>
            <a:xfrm>
              <a:off x="2572584" y="1708364"/>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6643;p76">
              <a:extLst>
                <a:ext uri="{FF2B5EF4-FFF2-40B4-BE49-F238E27FC236}">
                  <a16:creationId xmlns:a16="http://schemas.microsoft.com/office/drawing/2014/main" id="{52A55E90-52DC-E867-E1F9-9E243BDD9C1C}"/>
                </a:ext>
              </a:extLst>
            </p:cNvPr>
            <p:cNvSpPr/>
            <p:nvPr/>
          </p:nvSpPr>
          <p:spPr>
            <a:xfrm>
              <a:off x="2641829" y="1706178"/>
              <a:ext cx="204" cy="14"/>
            </a:xfrm>
            <a:custGeom>
              <a:avLst/>
              <a:gdLst/>
              <a:ahLst/>
              <a:cxnLst/>
              <a:rect l="l" t="t" r="r" b="b"/>
              <a:pathLst>
                <a:path w="15" h="1" extrusionOk="0">
                  <a:moveTo>
                    <a:pt x="1" y="0"/>
                  </a:moveTo>
                  <a:lnTo>
                    <a:pt x="1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6644;p76">
              <a:extLst>
                <a:ext uri="{FF2B5EF4-FFF2-40B4-BE49-F238E27FC236}">
                  <a16:creationId xmlns:a16="http://schemas.microsoft.com/office/drawing/2014/main" id="{47F6F3B8-7998-307B-F355-9F8F63D73AE5}"/>
                </a:ext>
              </a:extLst>
            </p:cNvPr>
            <p:cNvSpPr/>
            <p:nvPr/>
          </p:nvSpPr>
          <p:spPr>
            <a:xfrm>
              <a:off x="2571824" y="1709029"/>
              <a:ext cx="109" cy="109"/>
            </a:xfrm>
            <a:custGeom>
              <a:avLst/>
              <a:gdLst/>
              <a:ahLst/>
              <a:cxnLst/>
              <a:rect l="l" t="t" r="r" b="b"/>
              <a:pathLst>
                <a:path w="8" h="8" extrusionOk="0">
                  <a:moveTo>
                    <a:pt x="0" y="7"/>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6645;p76">
              <a:extLst>
                <a:ext uri="{FF2B5EF4-FFF2-40B4-BE49-F238E27FC236}">
                  <a16:creationId xmlns:a16="http://schemas.microsoft.com/office/drawing/2014/main" id="{EBA46A52-D6E5-628A-B1E7-E554627863D6}"/>
                </a:ext>
              </a:extLst>
            </p:cNvPr>
            <p:cNvSpPr/>
            <p:nvPr/>
          </p:nvSpPr>
          <p:spPr>
            <a:xfrm>
              <a:off x="2642305" y="1706219"/>
              <a:ext cx="258" cy="68"/>
            </a:xfrm>
            <a:custGeom>
              <a:avLst/>
              <a:gdLst/>
              <a:ahLst/>
              <a:cxnLst/>
              <a:rect l="l" t="t" r="r" b="b"/>
              <a:pathLst>
                <a:path w="19" h="5" extrusionOk="0">
                  <a:moveTo>
                    <a:pt x="1"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6646;p76">
              <a:extLst>
                <a:ext uri="{FF2B5EF4-FFF2-40B4-BE49-F238E27FC236}">
                  <a16:creationId xmlns:a16="http://schemas.microsoft.com/office/drawing/2014/main" id="{1DD0F2ED-6E7C-1636-9D45-74AD3035A454}"/>
                </a:ext>
              </a:extLst>
            </p:cNvPr>
            <p:cNvSpPr/>
            <p:nvPr/>
          </p:nvSpPr>
          <p:spPr>
            <a:xfrm>
              <a:off x="2642780" y="1706273"/>
              <a:ext cx="353" cy="149"/>
            </a:xfrm>
            <a:custGeom>
              <a:avLst/>
              <a:gdLst/>
              <a:ahLst/>
              <a:cxnLst/>
              <a:rect l="l" t="t" r="r" b="b"/>
              <a:pathLst>
                <a:path w="26" h="11" extrusionOk="0">
                  <a:moveTo>
                    <a:pt x="1" y="0"/>
                  </a:moveTo>
                  <a:cubicBezTo>
                    <a:pt x="8" y="4"/>
                    <a:pt x="18" y="7"/>
                    <a:pt x="25" y="11"/>
                  </a:cubicBezTo>
                  <a:cubicBezTo>
                    <a:pt x="18" y="7"/>
                    <a:pt x="8"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6647;p76">
              <a:extLst>
                <a:ext uri="{FF2B5EF4-FFF2-40B4-BE49-F238E27FC236}">
                  <a16:creationId xmlns:a16="http://schemas.microsoft.com/office/drawing/2014/main" id="{476833B3-EA26-3A57-44E0-4BF2A394CBF4}"/>
                </a:ext>
              </a:extLst>
            </p:cNvPr>
            <p:cNvSpPr/>
            <p:nvPr/>
          </p:nvSpPr>
          <p:spPr>
            <a:xfrm>
              <a:off x="2634756" y="1702852"/>
              <a:ext cx="4005" cy="2200"/>
            </a:xfrm>
            <a:custGeom>
              <a:avLst/>
              <a:gdLst/>
              <a:ahLst/>
              <a:cxnLst/>
              <a:rect l="l" t="t" r="r" b="b"/>
              <a:pathLst>
                <a:path w="295" h="162" extrusionOk="0">
                  <a:moveTo>
                    <a:pt x="0" y="0"/>
                  </a:moveTo>
                  <a:cubicBezTo>
                    <a:pt x="91" y="0"/>
                    <a:pt x="175" y="28"/>
                    <a:pt x="294" y="161"/>
                  </a:cubicBezTo>
                  <a:cubicBezTo>
                    <a:pt x="175" y="28"/>
                    <a:pt x="95"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6648;p76">
              <a:extLst>
                <a:ext uri="{FF2B5EF4-FFF2-40B4-BE49-F238E27FC236}">
                  <a16:creationId xmlns:a16="http://schemas.microsoft.com/office/drawing/2014/main" id="{0820934C-4944-A906-8DBF-D3343A2CDC18}"/>
                </a:ext>
              </a:extLst>
            </p:cNvPr>
            <p:cNvSpPr/>
            <p:nvPr/>
          </p:nvSpPr>
          <p:spPr>
            <a:xfrm>
              <a:off x="2572489" y="1708459"/>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6649;p76">
              <a:extLst>
                <a:ext uri="{FF2B5EF4-FFF2-40B4-BE49-F238E27FC236}">
                  <a16:creationId xmlns:a16="http://schemas.microsoft.com/office/drawing/2014/main" id="{0DA6C3AE-C750-1E33-3351-E9C5A98C657C}"/>
                </a:ext>
              </a:extLst>
            </p:cNvPr>
            <p:cNvSpPr/>
            <p:nvPr/>
          </p:nvSpPr>
          <p:spPr>
            <a:xfrm>
              <a:off x="2506177" y="1694053"/>
              <a:ext cx="244" cy="299"/>
            </a:xfrm>
            <a:custGeom>
              <a:avLst/>
              <a:gdLst/>
              <a:ahLst/>
              <a:cxnLst/>
              <a:rect l="l" t="t" r="r" b="b"/>
              <a:pathLst>
                <a:path w="18" h="22" extrusionOk="0">
                  <a:moveTo>
                    <a:pt x="0" y="1"/>
                  </a:moveTo>
                  <a:lnTo>
                    <a:pt x="18"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6650;p76">
              <a:extLst>
                <a:ext uri="{FF2B5EF4-FFF2-40B4-BE49-F238E27FC236}">
                  <a16:creationId xmlns:a16="http://schemas.microsoft.com/office/drawing/2014/main" id="{358A5C02-0494-A2F1-468E-9C7337223C99}"/>
                </a:ext>
              </a:extLst>
            </p:cNvPr>
            <p:cNvSpPr/>
            <p:nvPr/>
          </p:nvSpPr>
          <p:spPr>
            <a:xfrm>
              <a:off x="2504602" y="1692152"/>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6651;p76">
              <a:extLst>
                <a:ext uri="{FF2B5EF4-FFF2-40B4-BE49-F238E27FC236}">
                  <a16:creationId xmlns:a16="http://schemas.microsoft.com/office/drawing/2014/main" id="{154C1DED-6109-3C12-6180-F3E2AA9DD0DE}"/>
                </a:ext>
              </a:extLst>
            </p:cNvPr>
            <p:cNvSpPr/>
            <p:nvPr/>
          </p:nvSpPr>
          <p:spPr>
            <a:xfrm>
              <a:off x="2505172" y="1692818"/>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6652;p76">
              <a:extLst>
                <a:ext uri="{FF2B5EF4-FFF2-40B4-BE49-F238E27FC236}">
                  <a16:creationId xmlns:a16="http://schemas.microsoft.com/office/drawing/2014/main" id="{35B66CC7-720C-1466-3725-9C50834B4309}"/>
                </a:ext>
              </a:extLst>
            </p:cNvPr>
            <p:cNvSpPr/>
            <p:nvPr/>
          </p:nvSpPr>
          <p:spPr>
            <a:xfrm>
              <a:off x="2503325" y="1690768"/>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6653;p76">
              <a:extLst>
                <a:ext uri="{FF2B5EF4-FFF2-40B4-BE49-F238E27FC236}">
                  <a16:creationId xmlns:a16="http://schemas.microsoft.com/office/drawing/2014/main" id="{8F3D3D14-19CB-5AA4-288D-3B580B5CB234}"/>
                </a:ext>
              </a:extLst>
            </p:cNvPr>
            <p:cNvSpPr/>
            <p:nvPr/>
          </p:nvSpPr>
          <p:spPr>
            <a:xfrm>
              <a:off x="2568497" y="1712166"/>
              <a:ext cx="244" cy="54"/>
            </a:xfrm>
            <a:custGeom>
              <a:avLst/>
              <a:gdLst/>
              <a:ahLst/>
              <a:cxnLst/>
              <a:rect l="l" t="t" r="r" b="b"/>
              <a:pathLst>
                <a:path w="18" h="4" extrusionOk="0">
                  <a:moveTo>
                    <a:pt x="0" y="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6654;p76">
              <a:extLst>
                <a:ext uri="{FF2B5EF4-FFF2-40B4-BE49-F238E27FC236}">
                  <a16:creationId xmlns:a16="http://schemas.microsoft.com/office/drawing/2014/main" id="{43CB01F1-97FA-0FC7-702F-362ABF58E556}"/>
                </a:ext>
              </a:extLst>
            </p:cNvPr>
            <p:cNvSpPr/>
            <p:nvPr/>
          </p:nvSpPr>
          <p:spPr>
            <a:xfrm>
              <a:off x="2567778" y="1712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6655;p76">
              <a:extLst>
                <a:ext uri="{FF2B5EF4-FFF2-40B4-BE49-F238E27FC236}">
                  <a16:creationId xmlns:a16="http://schemas.microsoft.com/office/drawing/2014/main" id="{3D6BA746-378E-FE18-4CC1-95148097BC62}"/>
                </a:ext>
              </a:extLst>
            </p:cNvPr>
            <p:cNvSpPr/>
            <p:nvPr/>
          </p:nvSpPr>
          <p:spPr>
            <a:xfrm>
              <a:off x="2461873" y="1676280"/>
              <a:ext cx="19022" cy="5051"/>
            </a:xfrm>
            <a:custGeom>
              <a:avLst/>
              <a:gdLst/>
              <a:ahLst/>
              <a:cxnLst/>
              <a:rect l="l" t="t" r="r" b="b"/>
              <a:pathLst>
                <a:path w="1401" h="372" extrusionOk="0">
                  <a:moveTo>
                    <a:pt x="1401" y="0"/>
                  </a:moveTo>
                  <a:lnTo>
                    <a:pt x="1" y="37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6656;p76">
              <a:extLst>
                <a:ext uri="{FF2B5EF4-FFF2-40B4-BE49-F238E27FC236}">
                  <a16:creationId xmlns:a16="http://schemas.microsoft.com/office/drawing/2014/main" id="{F987A874-962D-E84A-FD73-0EB1CC1A0E1A}"/>
                </a:ext>
              </a:extLst>
            </p:cNvPr>
            <p:cNvSpPr/>
            <p:nvPr/>
          </p:nvSpPr>
          <p:spPr>
            <a:xfrm>
              <a:off x="2516061" y="1694583"/>
              <a:ext cx="394" cy="95"/>
            </a:xfrm>
            <a:custGeom>
              <a:avLst/>
              <a:gdLst/>
              <a:ahLst/>
              <a:cxnLst/>
              <a:rect l="l" t="t" r="r" b="b"/>
              <a:pathLst>
                <a:path w="29" h="7" extrusionOk="0">
                  <a:moveTo>
                    <a:pt x="1" y="0"/>
                  </a:moveTo>
                  <a:cubicBezTo>
                    <a:pt x="11" y="0"/>
                    <a:pt x="18" y="4"/>
                    <a:pt x="29" y="7"/>
                  </a:cubicBezTo>
                  <a:cubicBezTo>
                    <a:pt x="18" y="4"/>
                    <a:pt x="1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6657;p76">
              <a:extLst>
                <a:ext uri="{FF2B5EF4-FFF2-40B4-BE49-F238E27FC236}">
                  <a16:creationId xmlns:a16="http://schemas.microsoft.com/office/drawing/2014/main" id="{EF343975-8097-973B-DCA7-B26ECF86115A}"/>
                </a:ext>
              </a:extLst>
            </p:cNvPr>
            <p:cNvSpPr/>
            <p:nvPr/>
          </p:nvSpPr>
          <p:spPr>
            <a:xfrm>
              <a:off x="2515260" y="1694529"/>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6658;p76">
              <a:extLst>
                <a:ext uri="{FF2B5EF4-FFF2-40B4-BE49-F238E27FC236}">
                  <a16:creationId xmlns:a16="http://schemas.microsoft.com/office/drawing/2014/main" id="{05CFE234-9052-8BE9-FA03-8FBBD5A4E03A}"/>
                </a:ext>
              </a:extLst>
            </p:cNvPr>
            <p:cNvSpPr/>
            <p:nvPr/>
          </p:nvSpPr>
          <p:spPr>
            <a:xfrm>
              <a:off x="2514690" y="1694624"/>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6659;p76">
              <a:extLst>
                <a:ext uri="{FF2B5EF4-FFF2-40B4-BE49-F238E27FC236}">
                  <a16:creationId xmlns:a16="http://schemas.microsoft.com/office/drawing/2014/main" id="{63AA64B5-D1BB-4CC4-9D76-6D667E3BA9A1}"/>
                </a:ext>
              </a:extLst>
            </p:cNvPr>
            <p:cNvSpPr/>
            <p:nvPr/>
          </p:nvSpPr>
          <p:spPr>
            <a:xfrm>
              <a:off x="2514119" y="1694678"/>
              <a:ext cx="149" cy="0"/>
            </a:xfrm>
            <a:custGeom>
              <a:avLst/>
              <a:gdLst/>
              <a:ahLst/>
              <a:cxnLst/>
              <a:rect l="l" t="t" r="r" b="b"/>
              <a:pathLst>
                <a:path w="1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6660;p76">
              <a:extLst>
                <a:ext uri="{FF2B5EF4-FFF2-40B4-BE49-F238E27FC236}">
                  <a16:creationId xmlns:a16="http://schemas.microsoft.com/office/drawing/2014/main" id="{26306387-674E-FCC6-6093-1FDB65F02CE8}"/>
                </a:ext>
              </a:extLst>
            </p:cNvPr>
            <p:cNvSpPr/>
            <p:nvPr/>
          </p:nvSpPr>
          <p:spPr>
            <a:xfrm>
              <a:off x="2499374" y="1686830"/>
              <a:ext cx="299" cy="299"/>
            </a:xfrm>
            <a:custGeom>
              <a:avLst/>
              <a:gdLst/>
              <a:ahLst/>
              <a:cxnLst/>
              <a:rect l="l" t="t" r="r" b="b"/>
              <a:pathLst>
                <a:path w="22" h="22" extrusionOk="0">
                  <a:moveTo>
                    <a:pt x="1" y="0"/>
                  </a:moveTo>
                  <a:lnTo>
                    <a:pt x="22"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6661;p76">
              <a:extLst>
                <a:ext uri="{FF2B5EF4-FFF2-40B4-BE49-F238E27FC236}">
                  <a16:creationId xmlns:a16="http://schemas.microsoft.com/office/drawing/2014/main" id="{921B23A5-72ED-F69C-2EE2-CF776E1DEFCE}"/>
                </a:ext>
              </a:extLst>
            </p:cNvPr>
            <p:cNvSpPr/>
            <p:nvPr/>
          </p:nvSpPr>
          <p:spPr>
            <a:xfrm>
              <a:off x="2505742" y="1693483"/>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6662;p76">
              <a:extLst>
                <a:ext uri="{FF2B5EF4-FFF2-40B4-BE49-F238E27FC236}">
                  <a16:creationId xmlns:a16="http://schemas.microsoft.com/office/drawing/2014/main" id="{3662C700-AA5A-4DC2-FBDF-D6311C4F19F8}"/>
                </a:ext>
              </a:extLst>
            </p:cNvPr>
            <p:cNvSpPr/>
            <p:nvPr/>
          </p:nvSpPr>
          <p:spPr>
            <a:xfrm>
              <a:off x="2498804" y="1686301"/>
              <a:ext cx="258" cy="258"/>
            </a:xfrm>
            <a:custGeom>
              <a:avLst/>
              <a:gdLst/>
              <a:ahLst/>
              <a:cxnLst/>
              <a:rect l="l" t="t" r="r" b="b"/>
              <a:pathLst>
                <a:path w="19" h="19" extrusionOk="0">
                  <a:moveTo>
                    <a:pt x="1" y="1"/>
                  </a:moveTo>
                  <a:lnTo>
                    <a:pt x="1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6663;p76">
              <a:extLst>
                <a:ext uri="{FF2B5EF4-FFF2-40B4-BE49-F238E27FC236}">
                  <a16:creationId xmlns:a16="http://schemas.microsoft.com/office/drawing/2014/main" id="{DAE4BC36-D78C-9FF5-B370-923A1F77E8FB}"/>
                </a:ext>
              </a:extLst>
            </p:cNvPr>
            <p:cNvSpPr/>
            <p:nvPr/>
          </p:nvSpPr>
          <p:spPr>
            <a:xfrm>
              <a:off x="2507168" y="1695574"/>
              <a:ext cx="109" cy="163"/>
            </a:xfrm>
            <a:custGeom>
              <a:avLst/>
              <a:gdLst/>
              <a:ahLst/>
              <a:cxnLst/>
              <a:rect l="l" t="t" r="r" b="b"/>
              <a:pathLst>
                <a:path w="8" h="12" extrusionOk="0">
                  <a:moveTo>
                    <a:pt x="1" y="1"/>
                  </a:moveTo>
                  <a:cubicBezTo>
                    <a:pt x="1" y="4"/>
                    <a:pt x="4" y="8"/>
                    <a:pt x="8" y="11"/>
                  </a:cubicBezTo>
                  <a:cubicBezTo>
                    <a:pt x="8" y="8"/>
                    <a:pt x="4"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6664;p76">
              <a:extLst>
                <a:ext uri="{FF2B5EF4-FFF2-40B4-BE49-F238E27FC236}">
                  <a16:creationId xmlns:a16="http://schemas.microsoft.com/office/drawing/2014/main" id="{42614062-5DF0-A4DE-87E7-1660A6FA231F}"/>
                </a:ext>
              </a:extLst>
            </p:cNvPr>
            <p:cNvSpPr/>
            <p:nvPr/>
          </p:nvSpPr>
          <p:spPr>
            <a:xfrm>
              <a:off x="2501329" y="1688677"/>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6665;p76">
              <a:extLst>
                <a:ext uri="{FF2B5EF4-FFF2-40B4-BE49-F238E27FC236}">
                  <a16:creationId xmlns:a16="http://schemas.microsoft.com/office/drawing/2014/main" id="{2A268EE3-B556-55A2-9C4C-F2D33F23D484}"/>
                </a:ext>
              </a:extLst>
            </p:cNvPr>
            <p:cNvSpPr/>
            <p:nvPr/>
          </p:nvSpPr>
          <p:spPr>
            <a:xfrm>
              <a:off x="2557133" y="1719389"/>
              <a:ext cx="910" cy="1249"/>
            </a:xfrm>
            <a:custGeom>
              <a:avLst/>
              <a:gdLst/>
              <a:ahLst/>
              <a:cxnLst/>
              <a:rect l="l" t="t" r="r" b="b"/>
              <a:pathLst>
                <a:path w="67" h="92" extrusionOk="0">
                  <a:moveTo>
                    <a:pt x="67" y="0"/>
                  </a:moveTo>
                  <a:cubicBezTo>
                    <a:pt x="56" y="39"/>
                    <a:pt x="32" y="70"/>
                    <a:pt x="0" y="91"/>
                  </a:cubicBezTo>
                  <a:cubicBezTo>
                    <a:pt x="32" y="70"/>
                    <a:pt x="56" y="39"/>
                    <a:pt x="6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6666;p76">
              <a:extLst>
                <a:ext uri="{FF2B5EF4-FFF2-40B4-BE49-F238E27FC236}">
                  <a16:creationId xmlns:a16="http://schemas.microsoft.com/office/drawing/2014/main" id="{E2621576-43B4-3F6D-A178-81F9D6923CD5}"/>
                </a:ext>
              </a:extLst>
            </p:cNvPr>
            <p:cNvSpPr/>
            <p:nvPr/>
          </p:nvSpPr>
          <p:spPr>
            <a:xfrm>
              <a:off x="2501995" y="1689342"/>
              <a:ext cx="339" cy="353"/>
            </a:xfrm>
            <a:custGeom>
              <a:avLst/>
              <a:gdLst/>
              <a:ahLst/>
              <a:cxnLst/>
              <a:rect l="l" t="t" r="r" b="b"/>
              <a:pathLst>
                <a:path w="25" h="26" extrusionOk="0">
                  <a:moveTo>
                    <a:pt x="0" y="1"/>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6667;p76">
              <a:extLst>
                <a:ext uri="{FF2B5EF4-FFF2-40B4-BE49-F238E27FC236}">
                  <a16:creationId xmlns:a16="http://schemas.microsoft.com/office/drawing/2014/main" id="{BC8E6FD7-568A-A327-2D94-75B6508BC7FE}"/>
                </a:ext>
              </a:extLst>
            </p:cNvPr>
            <p:cNvSpPr/>
            <p:nvPr/>
          </p:nvSpPr>
          <p:spPr>
            <a:xfrm>
              <a:off x="2500664" y="1688011"/>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6668;p76">
              <a:extLst>
                <a:ext uri="{FF2B5EF4-FFF2-40B4-BE49-F238E27FC236}">
                  <a16:creationId xmlns:a16="http://schemas.microsoft.com/office/drawing/2014/main" id="{F4DCD8AE-8E65-04CF-228C-4F29D23D71A9}"/>
                </a:ext>
              </a:extLst>
            </p:cNvPr>
            <p:cNvSpPr/>
            <p:nvPr/>
          </p:nvSpPr>
          <p:spPr>
            <a:xfrm>
              <a:off x="2506937" y="1695153"/>
              <a:ext cx="149" cy="204"/>
            </a:xfrm>
            <a:custGeom>
              <a:avLst/>
              <a:gdLst/>
              <a:ahLst/>
              <a:cxnLst/>
              <a:rect l="l" t="t" r="r" b="b"/>
              <a:pathLst>
                <a:path w="11" h="15" extrusionOk="0">
                  <a:moveTo>
                    <a:pt x="0" y="0"/>
                  </a:moveTo>
                  <a:lnTo>
                    <a:pt x="1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6669;p76">
              <a:extLst>
                <a:ext uri="{FF2B5EF4-FFF2-40B4-BE49-F238E27FC236}">
                  <a16:creationId xmlns:a16="http://schemas.microsoft.com/office/drawing/2014/main" id="{EC4B9A68-8F51-005C-A132-A5ACC37A459B}"/>
                </a:ext>
              </a:extLst>
            </p:cNvPr>
            <p:cNvSpPr/>
            <p:nvPr/>
          </p:nvSpPr>
          <p:spPr>
            <a:xfrm>
              <a:off x="2503991" y="1691487"/>
              <a:ext cx="299" cy="339"/>
            </a:xfrm>
            <a:custGeom>
              <a:avLst/>
              <a:gdLst/>
              <a:ahLst/>
              <a:cxnLst/>
              <a:rect l="l" t="t" r="r" b="b"/>
              <a:pathLst>
                <a:path w="22" h="25" extrusionOk="0">
                  <a:moveTo>
                    <a:pt x="0" y="0"/>
                  </a:moveTo>
                  <a:lnTo>
                    <a:pt x="2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6670;p76">
              <a:extLst>
                <a:ext uri="{FF2B5EF4-FFF2-40B4-BE49-F238E27FC236}">
                  <a16:creationId xmlns:a16="http://schemas.microsoft.com/office/drawing/2014/main" id="{EB84C3CC-3202-35B4-256F-7B2E51DDE379}"/>
                </a:ext>
              </a:extLst>
            </p:cNvPr>
            <p:cNvSpPr/>
            <p:nvPr/>
          </p:nvSpPr>
          <p:spPr>
            <a:xfrm>
              <a:off x="2506598" y="1694624"/>
              <a:ext cx="204" cy="258"/>
            </a:xfrm>
            <a:custGeom>
              <a:avLst/>
              <a:gdLst/>
              <a:ahLst/>
              <a:cxnLst/>
              <a:rect l="l" t="t" r="r" b="b"/>
              <a:pathLst>
                <a:path w="15" h="19" extrusionOk="0">
                  <a:moveTo>
                    <a:pt x="1" y="1"/>
                  </a:moveTo>
                  <a:lnTo>
                    <a:pt x="15"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6671;p76">
              <a:extLst>
                <a:ext uri="{FF2B5EF4-FFF2-40B4-BE49-F238E27FC236}">
                  <a16:creationId xmlns:a16="http://schemas.microsoft.com/office/drawing/2014/main" id="{D0B4894E-EA3F-44D1-E7C6-647CA495936B}"/>
                </a:ext>
              </a:extLst>
            </p:cNvPr>
            <p:cNvSpPr/>
            <p:nvPr/>
          </p:nvSpPr>
          <p:spPr>
            <a:xfrm>
              <a:off x="2515640" y="1694529"/>
              <a:ext cx="299" cy="14"/>
            </a:xfrm>
            <a:custGeom>
              <a:avLst/>
              <a:gdLst/>
              <a:ahLst/>
              <a:cxnLst/>
              <a:rect l="l" t="t" r="r" b="b"/>
              <a:pathLst>
                <a:path w="22" h="1" extrusionOk="0">
                  <a:moveTo>
                    <a:pt x="0" y="1"/>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6672;p76">
              <a:extLst>
                <a:ext uri="{FF2B5EF4-FFF2-40B4-BE49-F238E27FC236}">
                  <a16:creationId xmlns:a16="http://schemas.microsoft.com/office/drawing/2014/main" id="{2AF91EA8-0EB8-5681-C019-D7E39C7E8189}"/>
                </a:ext>
              </a:extLst>
            </p:cNvPr>
            <p:cNvSpPr/>
            <p:nvPr/>
          </p:nvSpPr>
          <p:spPr>
            <a:xfrm>
              <a:off x="2568973" y="1712111"/>
              <a:ext cx="1344" cy="109"/>
            </a:xfrm>
            <a:custGeom>
              <a:avLst/>
              <a:gdLst/>
              <a:ahLst/>
              <a:cxnLst/>
              <a:rect l="l" t="t" r="r" b="b"/>
              <a:pathLst>
                <a:path w="99" h="8" extrusionOk="0">
                  <a:moveTo>
                    <a:pt x="98" y="8"/>
                  </a:moveTo>
                  <a:lnTo>
                    <a:pt x="98" y="8"/>
                  </a:lnTo>
                  <a:cubicBezTo>
                    <a:pt x="67" y="1"/>
                    <a:pt x="35" y="1"/>
                    <a:pt x="0" y="4"/>
                  </a:cubicBezTo>
                  <a:cubicBezTo>
                    <a:pt x="35" y="1"/>
                    <a:pt x="67" y="1"/>
                    <a:pt x="98"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6673;p76">
              <a:extLst>
                <a:ext uri="{FF2B5EF4-FFF2-40B4-BE49-F238E27FC236}">
                  <a16:creationId xmlns:a16="http://schemas.microsoft.com/office/drawing/2014/main" id="{BF48DCDA-6472-2254-359A-5E3ED7B593C9}"/>
                </a:ext>
              </a:extLst>
            </p:cNvPr>
            <p:cNvSpPr/>
            <p:nvPr/>
          </p:nvSpPr>
          <p:spPr>
            <a:xfrm>
              <a:off x="2512640" y="1694909"/>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6674;p76">
              <a:extLst>
                <a:ext uri="{FF2B5EF4-FFF2-40B4-BE49-F238E27FC236}">
                  <a16:creationId xmlns:a16="http://schemas.microsoft.com/office/drawing/2014/main" id="{2041A838-6B3C-CFB9-B34C-67A991A0EC35}"/>
                </a:ext>
              </a:extLst>
            </p:cNvPr>
            <p:cNvSpPr/>
            <p:nvPr/>
          </p:nvSpPr>
          <p:spPr>
            <a:xfrm>
              <a:off x="2499999" y="1687400"/>
              <a:ext cx="299" cy="299"/>
            </a:xfrm>
            <a:custGeom>
              <a:avLst/>
              <a:gdLst/>
              <a:ahLst/>
              <a:cxnLst/>
              <a:rect l="l" t="t" r="r" b="b"/>
              <a:pathLst>
                <a:path w="22" h="22" extrusionOk="0">
                  <a:moveTo>
                    <a:pt x="0" y="0"/>
                  </a:moveTo>
                  <a:lnTo>
                    <a:pt x="21"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6675;p76">
              <a:extLst>
                <a:ext uri="{FF2B5EF4-FFF2-40B4-BE49-F238E27FC236}">
                  <a16:creationId xmlns:a16="http://schemas.microsoft.com/office/drawing/2014/main" id="{D85EC76A-AAEF-07AA-0B4B-42DB92D9F5D1}"/>
                </a:ext>
              </a:extLst>
            </p:cNvPr>
            <p:cNvSpPr/>
            <p:nvPr/>
          </p:nvSpPr>
          <p:spPr>
            <a:xfrm>
              <a:off x="2513400" y="1694773"/>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6676;p76">
              <a:extLst>
                <a:ext uri="{FF2B5EF4-FFF2-40B4-BE49-F238E27FC236}">
                  <a16:creationId xmlns:a16="http://schemas.microsoft.com/office/drawing/2014/main" id="{2BDA1EE6-C44E-B108-7C06-94C2CE93DCE2}"/>
                </a:ext>
              </a:extLst>
            </p:cNvPr>
            <p:cNvSpPr/>
            <p:nvPr/>
          </p:nvSpPr>
          <p:spPr>
            <a:xfrm>
              <a:off x="2566963" y="1712546"/>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6677;p76">
              <a:extLst>
                <a:ext uri="{FF2B5EF4-FFF2-40B4-BE49-F238E27FC236}">
                  <a16:creationId xmlns:a16="http://schemas.microsoft.com/office/drawing/2014/main" id="{B962F0FC-ACA6-55D4-2D5F-20E61F1C1A6E}"/>
                </a:ext>
              </a:extLst>
            </p:cNvPr>
            <p:cNvSpPr/>
            <p:nvPr/>
          </p:nvSpPr>
          <p:spPr>
            <a:xfrm>
              <a:off x="2502660" y="1690062"/>
              <a:ext cx="339" cy="339"/>
            </a:xfrm>
            <a:custGeom>
              <a:avLst/>
              <a:gdLst/>
              <a:ahLst/>
              <a:cxnLst/>
              <a:rect l="l" t="t" r="r" b="b"/>
              <a:pathLst>
                <a:path w="25" h="25" extrusionOk="0">
                  <a:moveTo>
                    <a:pt x="0" y="0"/>
                  </a:moveTo>
                  <a:lnTo>
                    <a:pt x="25"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6678;p76">
              <a:extLst>
                <a:ext uri="{FF2B5EF4-FFF2-40B4-BE49-F238E27FC236}">
                  <a16:creationId xmlns:a16="http://schemas.microsoft.com/office/drawing/2014/main" id="{8015E16A-7CFD-3BBD-4286-3E2190AF1E04}"/>
                </a:ext>
              </a:extLst>
            </p:cNvPr>
            <p:cNvSpPr/>
            <p:nvPr/>
          </p:nvSpPr>
          <p:spPr>
            <a:xfrm>
              <a:off x="2690844" y="1643097"/>
              <a:ext cx="339" cy="489"/>
            </a:xfrm>
            <a:custGeom>
              <a:avLst/>
              <a:gdLst/>
              <a:ahLst/>
              <a:cxnLst/>
              <a:rect l="l" t="t" r="r" b="b"/>
              <a:pathLst>
                <a:path w="25" h="36" extrusionOk="0">
                  <a:moveTo>
                    <a:pt x="25" y="1"/>
                  </a:moveTo>
                  <a:lnTo>
                    <a:pt x="0" y="36"/>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6679;p76">
              <a:extLst>
                <a:ext uri="{FF2B5EF4-FFF2-40B4-BE49-F238E27FC236}">
                  <a16:creationId xmlns:a16="http://schemas.microsoft.com/office/drawing/2014/main" id="{DE9E5DD4-9D17-0AD0-DEC8-BFFD15CF30A1}"/>
                </a:ext>
              </a:extLst>
            </p:cNvPr>
            <p:cNvSpPr/>
            <p:nvPr/>
          </p:nvSpPr>
          <p:spPr>
            <a:xfrm>
              <a:off x="2691319" y="1642622"/>
              <a:ext cx="244" cy="353"/>
            </a:xfrm>
            <a:custGeom>
              <a:avLst/>
              <a:gdLst/>
              <a:ahLst/>
              <a:cxnLst/>
              <a:rect l="l" t="t" r="r" b="b"/>
              <a:pathLst>
                <a:path w="18" h="26" extrusionOk="0">
                  <a:moveTo>
                    <a:pt x="18" y="1"/>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6680;p76">
              <a:extLst>
                <a:ext uri="{FF2B5EF4-FFF2-40B4-BE49-F238E27FC236}">
                  <a16:creationId xmlns:a16="http://schemas.microsoft.com/office/drawing/2014/main" id="{8DF773E5-969A-2EA8-518D-B54C1823910D}"/>
                </a:ext>
              </a:extLst>
            </p:cNvPr>
            <p:cNvSpPr/>
            <p:nvPr/>
          </p:nvSpPr>
          <p:spPr>
            <a:xfrm>
              <a:off x="2691645" y="1642147"/>
              <a:ext cx="204" cy="353"/>
            </a:xfrm>
            <a:custGeom>
              <a:avLst/>
              <a:gdLst/>
              <a:ahLst/>
              <a:cxnLst/>
              <a:rect l="l" t="t" r="r" b="b"/>
              <a:pathLst>
                <a:path w="15" h="26" extrusionOk="0">
                  <a:moveTo>
                    <a:pt x="15" y="1"/>
                  </a:moveTo>
                  <a:cubicBezTo>
                    <a:pt x="11" y="8"/>
                    <a:pt x="4" y="15"/>
                    <a:pt x="1" y="25"/>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6681;p76">
              <a:extLst>
                <a:ext uri="{FF2B5EF4-FFF2-40B4-BE49-F238E27FC236}">
                  <a16:creationId xmlns:a16="http://schemas.microsoft.com/office/drawing/2014/main" id="{F6065758-84E5-D851-ADAD-60BEAA7B71BE}"/>
                </a:ext>
              </a:extLst>
            </p:cNvPr>
            <p:cNvSpPr/>
            <p:nvPr/>
          </p:nvSpPr>
          <p:spPr>
            <a:xfrm>
              <a:off x="2655339" y="1679838"/>
              <a:ext cx="4141" cy="1113"/>
            </a:xfrm>
            <a:custGeom>
              <a:avLst/>
              <a:gdLst/>
              <a:ahLst/>
              <a:cxnLst/>
              <a:rect l="l" t="t" r="r" b="b"/>
              <a:pathLst>
                <a:path w="305" h="82" extrusionOk="0">
                  <a:moveTo>
                    <a:pt x="305" y="81"/>
                  </a:moveTo>
                  <a:cubicBezTo>
                    <a:pt x="116" y="78"/>
                    <a:pt x="35" y="36"/>
                    <a:pt x="0" y="1"/>
                  </a:cubicBezTo>
                  <a:cubicBezTo>
                    <a:pt x="35" y="36"/>
                    <a:pt x="116" y="78"/>
                    <a:pt x="305"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6682;p76">
              <a:extLst>
                <a:ext uri="{FF2B5EF4-FFF2-40B4-BE49-F238E27FC236}">
                  <a16:creationId xmlns:a16="http://schemas.microsoft.com/office/drawing/2014/main" id="{3923F5A6-BDAB-1773-FC69-80605CD3A01E}"/>
                </a:ext>
              </a:extLst>
            </p:cNvPr>
            <p:cNvSpPr/>
            <p:nvPr/>
          </p:nvSpPr>
          <p:spPr>
            <a:xfrm>
              <a:off x="2691930" y="1641861"/>
              <a:ext cx="68" cy="109"/>
            </a:xfrm>
            <a:custGeom>
              <a:avLst/>
              <a:gdLst/>
              <a:ahLst/>
              <a:cxnLst/>
              <a:rect l="l" t="t" r="r" b="b"/>
              <a:pathLst>
                <a:path w="5" h="8" extrusionOk="0">
                  <a:moveTo>
                    <a:pt x="4" y="1"/>
                  </a:moveTo>
                  <a:lnTo>
                    <a:pt x="1" y="8"/>
                  </a:lnTo>
                  <a:cubicBezTo>
                    <a:pt x="4" y="4"/>
                    <a:pt x="4" y="4"/>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6683;p76">
              <a:extLst>
                <a:ext uri="{FF2B5EF4-FFF2-40B4-BE49-F238E27FC236}">
                  <a16:creationId xmlns:a16="http://schemas.microsoft.com/office/drawing/2014/main" id="{95F331B0-5C6B-1587-B664-10758DD6A911}"/>
                </a:ext>
              </a:extLst>
            </p:cNvPr>
            <p:cNvSpPr/>
            <p:nvPr/>
          </p:nvSpPr>
          <p:spPr>
            <a:xfrm>
              <a:off x="2643255" y="1705934"/>
              <a:ext cx="14" cy="163"/>
            </a:xfrm>
            <a:custGeom>
              <a:avLst/>
              <a:gdLst/>
              <a:ahLst/>
              <a:cxnLst/>
              <a:rect l="l" t="t" r="r" b="b"/>
              <a:pathLst>
                <a:path w="1" h="12" extrusionOk="0">
                  <a:moveTo>
                    <a:pt x="1" y="1"/>
                  </a:moveTo>
                  <a:lnTo>
                    <a:pt x="1" y="11"/>
                  </a:lnTo>
                  <a:cubicBezTo>
                    <a:pt x="1"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6684;p76">
              <a:extLst>
                <a:ext uri="{FF2B5EF4-FFF2-40B4-BE49-F238E27FC236}">
                  <a16:creationId xmlns:a16="http://schemas.microsoft.com/office/drawing/2014/main" id="{857F2E72-E591-1D27-7ABB-90A927BACD69}"/>
                </a:ext>
              </a:extLst>
            </p:cNvPr>
            <p:cNvSpPr/>
            <p:nvPr/>
          </p:nvSpPr>
          <p:spPr>
            <a:xfrm>
              <a:off x="2438968" y="1708269"/>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6685;p76">
              <a:extLst>
                <a:ext uri="{FF2B5EF4-FFF2-40B4-BE49-F238E27FC236}">
                  <a16:creationId xmlns:a16="http://schemas.microsoft.com/office/drawing/2014/main" id="{D32971E1-D8E9-944E-144A-5A3FAB40F7B8}"/>
                </a:ext>
              </a:extLst>
            </p:cNvPr>
            <p:cNvSpPr/>
            <p:nvPr/>
          </p:nvSpPr>
          <p:spPr>
            <a:xfrm>
              <a:off x="2438873" y="1708554"/>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6686;p76">
              <a:extLst>
                <a:ext uri="{FF2B5EF4-FFF2-40B4-BE49-F238E27FC236}">
                  <a16:creationId xmlns:a16="http://schemas.microsoft.com/office/drawing/2014/main" id="{ACD34E60-716F-F7D8-4E71-266557A5EE32}"/>
                </a:ext>
              </a:extLst>
            </p:cNvPr>
            <p:cNvSpPr/>
            <p:nvPr/>
          </p:nvSpPr>
          <p:spPr>
            <a:xfrm>
              <a:off x="2438819" y="1710401"/>
              <a:ext cx="68" cy="204"/>
            </a:xfrm>
            <a:custGeom>
              <a:avLst/>
              <a:gdLst/>
              <a:ahLst/>
              <a:cxnLst/>
              <a:rect l="l" t="t" r="r" b="b"/>
              <a:pathLst>
                <a:path w="5" h="15" extrusionOk="0">
                  <a:moveTo>
                    <a:pt x="1" y="1"/>
                  </a:moveTo>
                  <a:cubicBezTo>
                    <a:pt x="1" y="4"/>
                    <a:pt x="1"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6687;p76">
              <a:extLst>
                <a:ext uri="{FF2B5EF4-FFF2-40B4-BE49-F238E27FC236}">
                  <a16:creationId xmlns:a16="http://schemas.microsoft.com/office/drawing/2014/main" id="{95580E56-6CDD-07E9-CB14-9B4BD4F366C8}"/>
                </a:ext>
              </a:extLst>
            </p:cNvPr>
            <p:cNvSpPr/>
            <p:nvPr/>
          </p:nvSpPr>
          <p:spPr>
            <a:xfrm>
              <a:off x="2438683" y="1709545"/>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6688;p76">
              <a:extLst>
                <a:ext uri="{FF2B5EF4-FFF2-40B4-BE49-F238E27FC236}">
                  <a16:creationId xmlns:a16="http://schemas.microsoft.com/office/drawing/2014/main" id="{AA2D95D5-01F8-57D2-0F61-18F932C9B955}"/>
                </a:ext>
              </a:extLst>
            </p:cNvPr>
            <p:cNvSpPr/>
            <p:nvPr/>
          </p:nvSpPr>
          <p:spPr>
            <a:xfrm>
              <a:off x="2438778" y="1708785"/>
              <a:ext cx="14" cy="204"/>
            </a:xfrm>
            <a:custGeom>
              <a:avLst/>
              <a:gdLst/>
              <a:ahLst/>
              <a:cxnLst/>
              <a:rect l="l" t="t" r="r" b="b"/>
              <a:pathLst>
                <a:path w="1" h="15" extrusionOk="0">
                  <a:moveTo>
                    <a:pt x="0" y="15"/>
                  </a:moveTo>
                  <a:lnTo>
                    <a:pt x="0" y="4"/>
                  </a:lnTo>
                  <a:cubicBezTo>
                    <a:pt x="0" y="1"/>
                    <a:pt x="0" y="11"/>
                    <a:pt x="0"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6689;p76">
              <a:extLst>
                <a:ext uri="{FF2B5EF4-FFF2-40B4-BE49-F238E27FC236}">
                  <a16:creationId xmlns:a16="http://schemas.microsoft.com/office/drawing/2014/main" id="{2FC5DF84-561C-200E-453F-6AAE7458DB86}"/>
                </a:ext>
              </a:extLst>
            </p:cNvPr>
            <p:cNvSpPr/>
            <p:nvPr/>
          </p:nvSpPr>
          <p:spPr>
            <a:xfrm>
              <a:off x="2438724" y="1709165"/>
              <a:ext cx="14" cy="163"/>
            </a:xfrm>
            <a:custGeom>
              <a:avLst/>
              <a:gdLst/>
              <a:ahLst/>
              <a:cxnLst/>
              <a:rect l="l" t="t" r="r" b="b"/>
              <a:pathLst>
                <a:path w="1" h="12" extrusionOk="0">
                  <a:moveTo>
                    <a:pt x="1" y="11"/>
                  </a:moveTo>
                  <a:lnTo>
                    <a:pt x="1" y="1"/>
                  </a:ln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6690;p76">
              <a:extLst>
                <a:ext uri="{FF2B5EF4-FFF2-40B4-BE49-F238E27FC236}">
                  <a16:creationId xmlns:a16="http://schemas.microsoft.com/office/drawing/2014/main" id="{FF056B0A-68C1-9D55-906E-47032FBE4486}"/>
                </a:ext>
              </a:extLst>
            </p:cNvPr>
            <p:cNvSpPr/>
            <p:nvPr/>
          </p:nvSpPr>
          <p:spPr>
            <a:xfrm>
              <a:off x="2438724" y="1709925"/>
              <a:ext cx="14" cy="204"/>
            </a:xfrm>
            <a:custGeom>
              <a:avLst/>
              <a:gdLst/>
              <a:ahLst/>
              <a:cxnLst/>
              <a:rect l="l" t="t" r="r" b="b"/>
              <a:pathLst>
                <a:path w="1" h="15" extrusionOk="0">
                  <a:moveTo>
                    <a:pt x="1" y="15"/>
                  </a:moveTo>
                  <a:lnTo>
                    <a:pt x="1" y="1"/>
                  </a:lnTo>
                  <a:cubicBezTo>
                    <a:pt x="1" y="8"/>
                    <a:pt x="1" y="11"/>
                    <a:pt x="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6691;p76">
              <a:extLst>
                <a:ext uri="{FF2B5EF4-FFF2-40B4-BE49-F238E27FC236}">
                  <a16:creationId xmlns:a16="http://schemas.microsoft.com/office/drawing/2014/main" id="{8320165A-8EC0-F991-C3A9-A82BE835044C}"/>
                </a:ext>
              </a:extLst>
            </p:cNvPr>
            <p:cNvSpPr/>
            <p:nvPr/>
          </p:nvSpPr>
          <p:spPr>
            <a:xfrm>
              <a:off x="3083315" y="1349877"/>
              <a:ext cx="6436" cy="2648"/>
            </a:xfrm>
            <a:custGeom>
              <a:avLst/>
              <a:gdLst/>
              <a:ahLst/>
              <a:cxnLst/>
              <a:rect l="l" t="t" r="r" b="b"/>
              <a:pathLst>
                <a:path w="474" h="195" extrusionOk="0">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6692;p76">
              <a:extLst>
                <a:ext uri="{FF2B5EF4-FFF2-40B4-BE49-F238E27FC236}">
                  <a16:creationId xmlns:a16="http://schemas.microsoft.com/office/drawing/2014/main" id="{E04B3840-2435-910F-87D6-B247B0F7740B}"/>
                </a:ext>
              </a:extLst>
            </p:cNvPr>
            <p:cNvSpPr/>
            <p:nvPr/>
          </p:nvSpPr>
          <p:spPr>
            <a:xfrm>
              <a:off x="2740470" y="1256152"/>
              <a:ext cx="41452" cy="20869"/>
            </a:xfrm>
            <a:custGeom>
              <a:avLst/>
              <a:gdLst/>
              <a:ahLst/>
              <a:cxnLst/>
              <a:rect l="l" t="t" r="r" b="b"/>
              <a:pathLst>
                <a:path w="3053" h="1537" extrusionOk="0">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6693;p76">
              <a:extLst>
                <a:ext uri="{FF2B5EF4-FFF2-40B4-BE49-F238E27FC236}">
                  <a16:creationId xmlns:a16="http://schemas.microsoft.com/office/drawing/2014/main" id="{8B7302E5-9A81-DB70-AD8D-2EA7D7417D44}"/>
                </a:ext>
              </a:extLst>
            </p:cNvPr>
            <p:cNvSpPr/>
            <p:nvPr/>
          </p:nvSpPr>
          <p:spPr>
            <a:xfrm>
              <a:off x="2779112" y="1267720"/>
              <a:ext cx="44453" cy="23136"/>
            </a:xfrm>
            <a:custGeom>
              <a:avLst/>
              <a:gdLst/>
              <a:ahLst/>
              <a:cxnLst/>
              <a:rect l="l" t="t" r="r" b="b"/>
              <a:pathLst>
                <a:path w="3274" h="1704" extrusionOk="0">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6694;p76">
              <a:extLst>
                <a:ext uri="{FF2B5EF4-FFF2-40B4-BE49-F238E27FC236}">
                  <a16:creationId xmlns:a16="http://schemas.microsoft.com/office/drawing/2014/main" id="{EF00E872-2EC6-0A4A-02C5-3042265C4BCE}"/>
                </a:ext>
              </a:extLst>
            </p:cNvPr>
            <p:cNvSpPr/>
            <p:nvPr/>
          </p:nvSpPr>
          <p:spPr>
            <a:xfrm>
              <a:off x="3087022" y="1356164"/>
              <a:ext cx="21412" cy="7834"/>
            </a:xfrm>
            <a:custGeom>
              <a:avLst/>
              <a:gdLst/>
              <a:ahLst/>
              <a:cxnLst/>
              <a:rect l="l" t="t" r="r" b="b"/>
              <a:pathLst>
                <a:path w="1577" h="577" extrusionOk="0">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6695;p76">
              <a:extLst>
                <a:ext uri="{FF2B5EF4-FFF2-40B4-BE49-F238E27FC236}">
                  <a16:creationId xmlns:a16="http://schemas.microsoft.com/office/drawing/2014/main" id="{E44C5B28-2E05-D202-EAC7-555DAFEF86D4}"/>
                </a:ext>
              </a:extLst>
            </p:cNvPr>
            <p:cNvSpPr/>
            <p:nvPr/>
          </p:nvSpPr>
          <p:spPr>
            <a:xfrm>
              <a:off x="2249874" y="1296871"/>
              <a:ext cx="1208533" cy="418540"/>
            </a:xfrm>
            <a:custGeom>
              <a:avLst/>
              <a:gdLst/>
              <a:ahLst/>
              <a:cxnLst/>
              <a:rect l="l" t="t" r="r" b="b"/>
              <a:pathLst>
                <a:path w="89010" h="30826" extrusionOk="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6696;p76">
              <a:extLst>
                <a:ext uri="{FF2B5EF4-FFF2-40B4-BE49-F238E27FC236}">
                  <a16:creationId xmlns:a16="http://schemas.microsoft.com/office/drawing/2014/main" id="{A8342FE2-CF34-1832-4BCD-7FECEE1C4D82}"/>
                </a:ext>
              </a:extLst>
            </p:cNvPr>
            <p:cNvSpPr/>
            <p:nvPr/>
          </p:nvSpPr>
          <p:spPr>
            <a:xfrm>
              <a:off x="2192984" y="1581360"/>
              <a:ext cx="21262" cy="7753"/>
            </a:xfrm>
            <a:custGeom>
              <a:avLst/>
              <a:gdLst/>
              <a:ahLst/>
              <a:cxnLst/>
              <a:rect l="l" t="t" r="r" b="b"/>
              <a:pathLst>
                <a:path w="1566" h="571" extrusionOk="0">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6697;p76">
              <a:extLst>
                <a:ext uri="{FF2B5EF4-FFF2-40B4-BE49-F238E27FC236}">
                  <a16:creationId xmlns:a16="http://schemas.microsoft.com/office/drawing/2014/main" id="{5B1559B7-D60A-1AB3-A71C-214600E84859}"/>
                </a:ext>
              </a:extLst>
            </p:cNvPr>
            <p:cNvSpPr/>
            <p:nvPr/>
          </p:nvSpPr>
          <p:spPr>
            <a:xfrm>
              <a:off x="2688889" y="1342735"/>
              <a:ext cx="3394" cy="828"/>
            </a:xfrm>
            <a:custGeom>
              <a:avLst/>
              <a:gdLst/>
              <a:ahLst/>
              <a:cxnLst/>
              <a:rect l="l" t="t" r="r" b="b"/>
              <a:pathLst>
                <a:path w="250" h="61" extrusionOk="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6698;p76">
              <a:extLst>
                <a:ext uri="{FF2B5EF4-FFF2-40B4-BE49-F238E27FC236}">
                  <a16:creationId xmlns:a16="http://schemas.microsoft.com/office/drawing/2014/main" id="{82D0D239-59DC-A41A-4B1C-84301314DE52}"/>
                </a:ext>
              </a:extLst>
            </p:cNvPr>
            <p:cNvSpPr/>
            <p:nvPr/>
          </p:nvSpPr>
          <p:spPr>
            <a:xfrm>
              <a:off x="3095345" y="1594612"/>
              <a:ext cx="18737" cy="78777"/>
            </a:xfrm>
            <a:custGeom>
              <a:avLst/>
              <a:gdLst/>
              <a:ahLst/>
              <a:cxnLst/>
              <a:rect l="l" t="t" r="r" b="b"/>
              <a:pathLst>
                <a:path w="1380" h="5802" extrusionOk="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6699;p76">
              <a:extLst>
                <a:ext uri="{FF2B5EF4-FFF2-40B4-BE49-F238E27FC236}">
                  <a16:creationId xmlns:a16="http://schemas.microsoft.com/office/drawing/2014/main" id="{E6CBE3DF-E824-26CE-BDD8-87E1041F17C2}"/>
                </a:ext>
              </a:extLst>
            </p:cNvPr>
            <p:cNvSpPr/>
            <p:nvPr/>
          </p:nvSpPr>
          <p:spPr>
            <a:xfrm>
              <a:off x="2726485" y="1235772"/>
              <a:ext cx="39185" cy="27603"/>
            </a:xfrm>
            <a:custGeom>
              <a:avLst/>
              <a:gdLst/>
              <a:ahLst/>
              <a:cxnLst/>
              <a:rect l="l" t="t" r="r" b="b"/>
              <a:pathLst>
                <a:path w="2886" h="2033" extrusionOk="0">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6700;p76">
              <a:extLst>
                <a:ext uri="{FF2B5EF4-FFF2-40B4-BE49-F238E27FC236}">
                  <a16:creationId xmlns:a16="http://schemas.microsoft.com/office/drawing/2014/main" id="{52A8FD6A-A939-755C-6086-E5F9F8EB9D59}"/>
                </a:ext>
              </a:extLst>
            </p:cNvPr>
            <p:cNvSpPr/>
            <p:nvPr/>
          </p:nvSpPr>
          <p:spPr>
            <a:xfrm>
              <a:off x="2452749" y="1237876"/>
              <a:ext cx="24249" cy="7875"/>
            </a:xfrm>
            <a:custGeom>
              <a:avLst/>
              <a:gdLst/>
              <a:ahLst/>
              <a:cxnLst/>
              <a:rect l="l" t="t" r="r" b="b"/>
              <a:pathLst>
                <a:path w="1786" h="580" extrusionOk="0">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6701;p76">
              <a:extLst>
                <a:ext uri="{FF2B5EF4-FFF2-40B4-BE49-F238E27FC236}">
                  <a16:creationId xmlns:a16="http://schemas.microsoft.com/office/drawing/2014/main" id="{F44C6E0C-280F-6472-02EA-0335A3E88143}"/>
                </a:ext>
              </a:extLst>
            </p:cNvPr>
            <p:cNvSpPr/>
            <p:nvPr/>
          </p:nvSpPr>
          <p:spPr>
            <a:xfrm>
              <a:off x="2405554" y="1415592"/>
              <a:ext cx="14406" cy="8065"/>
            </a:xfrm>
            <a:custGeom>
              <a:avLst/>
              <a:gdLst/>
              <a:ahLst/>
              <a:cxnLst/>
              <a:rect l="l" t="t" r="r" b="b"/>
              <a:pathLst>
                <a:path w="1061" h="594" extrusionOk="0">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6702;p76">
              <a:extLst>
                <a:ext uri="{FF2B5EF4-FFF2-40B4-BE49-F238E27FC236}">
                  <a16:creationId xmlns:a16="http://schemas.microsoft.com/office/drawing/2014/main" id="{6B11A964-7536-D61E-E911-59E20D07A86D}"/>
                </a:ext>
              </a:extLst>
            </p:cNvPr>
            <p:cNvSpPr/>
            <p:nvPr/>
          </p:nvSpPr>
          <p:spPr>
            <a:xfrm>
              <a:off x="2399471" y="1241556"/>
              <a:ext cx="30047" cy="12613"/>
            </a:xfrm>
            <a:custGeom>
              <a:avLst/>
              <a:gdLst/>
              <a:ahLst/>
              <a:cxnLst/>
              <a:rect l="l" t="t" r="r" b="b"/>
              <a:pathLst>
                <a:path w="2213" h="929" extrusionOk="0">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6703;p76">
              <a:extLst>
                <a:ext uri="{FF2B5EF4-FFF2-40B4-BE49-F238E27FC236}">
                  <a16:creationId xmlns:a16="http://schemas.microsoft.com/office/drawing/2014/main" id="{6806140A-186F-8C49-AC90-B0A9775D5818}"/>
                </a:ext>
              </a:extLst>
            </p:cNvPr>
            <p:cNvSpPr/>
            <p:nvPr/>
          </p:nvSpPr>
          <p:spPr>
            <a:xfrm>
              <a:off x="2429179" y="1308887"/>
              <a:ext cx="131865" cy="90535"/>
            </a:xfrm>
            <a:custGeom>
              <a:avLst/>
              <a:gdLst/>
              <a:ahLst/>
              <a:cxnLst/>
              <a:rect l="l" t="t" r="r" b="b"/>
              <a:pathLst>
                <a:path w="9712" h="6668" extrusionOk="0">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6704;p76">
              <a:extLst>
                <a:ext uri="{FF2B5EF4-FFF2-40B4-BE49-F238E27FC236}">
                  <a16:creationId xmlns:a16="http://schemas.microsoft.com/office/drawing/2014/main" id="{A248364D-C033-50D9-AD18-E57C81CDF3E8}"/>
                </a:ext>
              </a:extLst>
            </p:cNvPr>
            <p:cNvSpPr/>
            <p:nvPr/>
          </p:nvSpPr>
          <p:spPr>
            <a:xfrm>
              <a:off x="2439104" y="1251861"/>
              <a:ext cx="6857" cy="1833"/>
            </a:xfrm>
            <a:custGeom>
              <a:avLst/>
              <a:gdLst/>
              <a:ahLst/>
              <a:cxnLst/>
              <a:rect l="l" t="t" r="r" b="b"/>
              <a:pathLst>
                <a:path w="505" h="135" extrusionOk="0">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6705;p76">
              <a:extLst>
                <a:ext uri="{FF2B5EF4-FFF2-40B4-BE49-F238E27FC236}">
                  <a16:creationId xmlns:a16="http://schemas.microsoft.com/office/drawing/2014/main" id="{96AA2CF4-DBB1-50C1-6712-28A991DF28C3}"/>
                </a:ext>
              </a:extLst>
            </p:cNvPr>
            <p:cNvSpPr/>
            <p:nvPr/>
          </p:nvSpPr>
          <p:spPr>
            <a:xfrm>
              <a:off x="2870271" y="1345763"/>
              <a:ext cx="11758" cy="4576"/>
            </a:xfrm>
            <a:custGeom>
              <a:avLst/>
              <a:gdLst/>
              <a:ahLst/>
              <a:cxnLst/>
              <a:rect l="l" t="t" r="r" b="b"/>
              <a:pathLst>
                <a:path w="866" h="337" extrusionOk="0">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6706;p76">
              <a:extLst>
                <a:ext uri="{FF2B5EF4-FFF2-40B4-BE49-F238E27FC236}">
                  <a16:creationId xmlns:a16="http://schemas.microsoft.com/office/drawing/2014/main" id="{CD2BC893-E5AF-5008-55EC-EFC76ADB3350}"/>
                </a:ext>
              </a:extLst>
            </p:cNvPr>
            <p:cNvSpPr/>
            <p:nvPr/>
          </p:nvSpPr>
          <p:spPr>
            <a:xfrm>
              <a:off x="2384020" y="1243620"/>
              <a:ext cx="22783" cy="4983"/>
            </a:xfrm>
            <a:custGeom>
              <a:avLst/>
              <a:gdLst/>
              <a:ahLst/>
              <a:cxnLst/>
              <a:rect l="l" t="t" r="r" b="b"/>
              <a:pathLst>
                <a:path w="1678" h="367" extrusionOk="0">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6707;p76">
              <a:extLst>
                <a:ext uri="{FF2B5EF4-FFF2-40B4-BE49-F238E27FC236}">
                  <a16:creationId xmlns:a16="http://schemas.microsoft.com/office/drawing/2014/main" id="{B080D733-666E-C853-732C-E5F74988C0D1}"/>
                </a:ext>
              </a:extLst>
            </p:cNvPr>
            <p:cNvSpPr/>
            <p:nvPr/>
          </p:nvSpPr>
          <p:spPr>
            <a:xfrm>
              <a:off x="2517202" y="1238691"/>
              <a:ext cx="17406" cy="5404"/>
            </a:xfrm>
            <a:custGeom>
              <a:avLst/>
              <a:gdLst/>
              <a:ahLst/>
              <a:cxnLst/>
              <a:rect l="l" t="t" r="r" b="b"/>
              <a:pathLst>
                <a:path w="1282" h="398" extrusionOk="0">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6708;p76">
              <a:extLst>
                <a:ext uri="{FF2B5EF4-FFF2-40B4-BE49-F238E27FC236}">
                  <a16:creationId xmlns:a16="http://schemas.microsoft.com/office/drawing/2014/main" id="{D9787F9D-FB13-1012-BA1F-E95DDBA60449}"/>
                </a:ext>
              </a:extLst>
            </p:cNvPr>
            <p:cNvSpPr/>
            <p:nvPr/>
          </p:nvSpPr>
          <p:spPr>
            <a:xfrm>
              <a:off x="2718026" y="1237646"/>
              <a:ext cx="8757" cy="2403"/>
            </a:xfrm>
            <a:custGeom>
              <a:avLst/>
              <a:gdLst/>
              <a:ahLst/>
              <a:cxnLst/>
              <a:rect l="l" t="t" r="r" b="b"/>
              <a:pathLst>
                <a:path w="645" h="177" extrusionOk="0">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6709;p76">
              <a:extLst>
                <a:ext uri="{FF2B5EF4-FFF2-40B4-BE49-F238E27FC236}">
                  <a16:creationId xmlns:a16="http://schemas.microsoft.com/office/drawing/2014/main" id="{CD05354A-EE6F-BD00-6AA7-F12988743E29}"/>
                </a:ext>
              </a:extLst>
            </p:cNvPr>
            <p:cNvSpPr/>
            <p:nvPr/>
          </p:nvSpPr>
          <p:spPr>
            <a:xfrm>
              <a:off x="2570534" y="1361377"/>
              <a:ext cx="11229" cy="4209"/>
            </a:xfrm>
            <a:custGeom>
              <a:avLst/>
              <a:gdLst/>
              <a:ahLst/>
              <a:cxnLst/>
              <a:rect l="l" t="t" r="r" b="b"/>
              <a:pathLst>
                <a:path w="827" h="310" extrusionOk="0">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6710;p76">
              <a:extLst>
                <a:ext uri="{FF2B5EF4-FFF2-40B4-BE49-F238E27FC236}">
                  <a16:creationId xmlns:a16="http://schemas.microsoft.com/office/drawing/2014/main" id="{7F5A0899-6DB7-E808-58C4-4FC9ED9C5461}"/>
                </a:ext>
              </a:extLst>
            </p:cNvPr>
            <p:cNvSpPr/>
            <p:nvPr/>
          </p:nvSpPr>
          <p:spPr>
            <a:xfrm>
              <a:off x="2635516" y="1366890"/>
              <a:ext cx="4616" cy="2865"/>
            </a:xfrm>
            <a:custGeom>
              <a:avLst/>
              <a:gdLst/>
              <a:ahLst/>
              <a:cxnLst/>
              <a:rect l="l" t="t" r="r" b="b"/>
              <a:pathLst>
                <a:path w="340" h="211" extrusionOk="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6711;p76">
              <a:extLst>
                <a:ext uri="{FF2B5EF4-FFF2-40B4-BE49-F238E27FC236}">
                  <a16:creationId xmlns:a16="http://schemas.microsoft.com/office/drawing/2014/main" id="{FCFC5CD9-B2AA-741D-5221-1035A73B2519}"/>
                </a:ext>
              </a:extLst>
            </p:cNvPr>
            <p:cNvSpPr/>
            <p:nvPr/>
          </p:nvSpPr>
          <p:spPr>
            <a:xfrm>
              <a:off x="2491961" y="1240701"/>
              <a:ext cx="20176" cy="8119"/>
            </a:xfrm>
            <a:custGeom>
              <a:avLst/>
              <a:gdLst/>
              <a:ahLst/>
              <a:cxnLst/>
              <a:rect l="l" t="t" r="r" b="b"/>
              <a:pathLst>
                <a:path w="1486" h="598" extrusionOk="0">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6712;p76">
              <a:extLst>
                <a:ext uri="{FF2B5EF4-FFF2-40B4-BE49-F238E27FC236}">
                  <a16:creationId xmlns:a16="http://schemas.microsoft.com/office/drawing/2014/main" id="{FB796880-2198-7E4B-8EE9-762C1BEC737A}"/>
                </a:ext>
              </a:extLst>
            </p:cNvPr>
            <p:cNvSpPr/>
            <p:nvPr/>
          </p:nvSpPr>
          <p:spPr>
            <a:xfrm>
              <a:off x="2465159" y="1249621"/>
              <a:ext cx="23394" cy="6734"/>
            </a:xfrm>
            <a:custGeom>
              <a:avLst/>
              <a:gdLst/>
              <a:ahLst/>
              <a:cxnLst/>
              <a:rect l="l" t="t" r="r" b="b"/>
              <a:pathLst>
                <a:path w="1723" h="496" extrusionOk="0">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6713;p76">
              <a:extLst>
                <a:ext uri="{FF2B5EF4-FFF2-40B4-BE49-F238E27FC236}">
                  <a16:creationId xmlns:a16="http://schemas.microsoft.com/office/drawing/2014/main" id="{DB818CE9-FFE2-F7DE-271F-60FCD85F413B}"/>
                </a:ext>
              </a:extLst>
            </p:cNvPr>
            <p:cNvSpPr/>
            <p:nvPr/>
          </p:nvSpPr>
          <p:spPr>
            <a:xfrm>
              <a:off x="2466530" y="1232500"/>
              <a:ext cx="20597" cy="4358"/>
            </a:xfrm>
            <a:custGeom>
              <a:avLst/>
              <a:gdLst/>
              <a:ahLst/>
              <a:cxnLst/>
              <a:rect l="l" t="t" r="r" b="b"/>
              <a:pathLst>
                <a:path w="1517" h="321" extrusionOk="0">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6714;p76">
              <a:extLst>
                <a:ext uri="{FF2B5EF4-FFF2-40B4-BE49-F238E27FC236}">
                  <a16:creationId xmlns:a16="http://schemas.microsoft.com/office/drawing/2014/main" id="{6D4B5042-688D-576F-77A3-F01ACFBF7239}"/>
                </a:ext>
              </a:extLst>
            </p:cNvPr>
            <p:cNvSpPr/>
            <p:nvPr/>
          </p:nvSpPr>
          <p:spPr>
            <a:xfrm>
              <a:off x="2698353" y="164214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6715;p76">
              <a:extLst>
                <a:ext uri="{FF2B5EF4-FFF2-40B4-BE49-F238E27FC236}">
                  <a16:creationId xmlns:a16="http://schemas.microsoft.com/office/drawing/2014/main" id="{98D8A652-7C98-881B-1F6F-D4FAD5C1D19B}"/>
                </a:ext>
              </a:extLst>
            </p:cNvPr>
            <p:cNvSpPr/>
            <p:nvPr/>
          </p:nvSpPr>
          <p:spPr>
            <a:xfrm>
              <a:off x="2818038" y="1630266"/>
              <a:ext cx="3625" cy="530"/>
            </a:xfrm>
            <a:custGeom>
              <a:avLst/>
              <a:gdLst/>
              <a:ahLst/>
              <a:cxnLst/>
              <a:rect l="l" t="t" r="r" b="b"/>
              <a:pathLst>
                <a:path w="267" h="39" extrusionOk="0">
                  <a:moveTo>
                    <a:pt x="0" y="39"/>
                  </a:moveTo>
                  <a:cubicBezTo>
                    <a:pt x="88" y="21"/>
                    <a:pt x="179" y="7"/>
                    <a:pt x="267" y="0"/>
                  </a:cubicBezTo>
                  <a:cubicBezTo>
                    <a:pt x="179" y="7"/>
                    <a:pt x="88" y="21"/>
                    <a:pt x="0"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6716;p76">
              <a:extLst>
                <a:ext uri="{FF2B5EF4-FFF2-40B4-BE49-F238E27FC236}">
                  <a16:creationId xmlns:a16="http://schemas.microsoft.com/office/drawing/2014/main" id="{65031C85-1D1A-854A-3D6B-C8F23D7583EA}"/>
                </a:ext>
              </a:extLst>
            </p:cNvPr>
            <p:cNvSpPr/>
            <p:nvPr/>
          </p:nvSpPr>
          <p:spPr>
            <a:xfrm>
              <a:off x="2835580" y="1633878"/>
              <a:ext cx="2430" cy="815"/>
            </a:xfrm>
            <a:custGeom>
              <a:avLst/>
              <a:gdLst/>
              <a:ahLst/>
              <a:cxnLst/>
              <a:rect l="l" t="t" r="r" b="b"/>
              <a:pathLst>
                <a:path w="179" h="60" extrusionOk="0">
                  <a:moveTo>
                    <a:pt x="0" y="0"/>
                  </a:moveTo>
                  <a:cubicBezTo>
                    <a:pt x="18" y="18"/>
                    <a:pt x="119" y="42"/>
                    <a:pt x="179" y="60"/>
                  </a:cubicBezTo>
                  <a:cubicBezTo>
                    <a:pt x="119" y="42"/>
                    <a:pt x="1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6717;p76">
              <a:extLst>
                <a:ext uri="{FF2B5EF4-FFF2-40B4-BE49-F238E27FC236}">
                  <a16:creationId xmlns:a16="http://schemas.microsoft.com/office/drawing/2014/main" id="{A227425B-33C2-96C4-92A8-1A8AFAD6FF00}"/>
                </a:ext>
              </a:extLst>
            </p:cNvPr>
            <p:cNvSpPr/>
            <p:nvPr/>
          </p:nvSpPr>
          <p:spPr>
            <a:xfrm>
              <a:off x="2863808" y="1641861"/>
              <a:ext cx="584" cy="299"/>
            </a:xfrm>
            <a:custGeom>
              <a:avLst/>
              <a:gdLst/>
              <a:ahLst/>
              <a:cxnLst/>
              <a:rect l="l" t="t" r="r" b="b"/>
              <a:pathLst>
                <a:path w="43" h="22" extrusionOk="0">
                  <a:moveTo>
                    <a:pt x="1" y="22"/>
                  </a:moveTo>
                  <a:cubicBezTo>
                    <a:pt x="15" y="15"/>
                    <a:pt x="25" y="8"/>
                    <a:pt x="43" y="1"/>
                  </a:cubicBezTo>
                  <a:cubicBezTo>
                    <a:pt x="25" y="8"/>
                    <a:pt x="15"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6718;p76">
              <a:extLst>
                <a:ext uri="{FF2B5EF4-FFF2-40B4-BE49-F238E27FC236}">
                  <a16:creationId xmlns:a16="http://schemas.microsoft.com/office/drawing/2014/main" id="{941BF055-6688-07B2-FDF6-DB340971568B}"/>
                </a:ext>
              </a:extLst>
            </p:cNvPr>
            <p:cNvSpPr/>
            <p:nvPr/>
          </p:nvSpPr>
          <p:spPr>
            <a:xfrm>
              <a:off x="2807149" y="1632778"/>
              <a:ext cx="2729" cy="1059"/>
            </a:xfrm>
            <a:custGeom>
              <a:avLst/>
              <a:gdLst/>
              <a:ahLst/>
              <a:cxnLst/>
              <a:rect l="l" t="t" r="r" b="b"/>
              <a:pathLst>
                <a:path w="201" h="78" extrusionOk="0">
                  <a:moveTo>
                    <a:pt x="1" y="1"/>
                  </a:moveTo>
                  <a:cubicBezTo>
                    <a:pt x="64" y="32"/>
                    <a:pt x="130" y="60"/>
                    <a:pt x="200" y="78"/>
                  </a:cubicBezTo>
                  <a:cubicBezTo>
                    <a:pt x="130" y="60"/>
                    <a:pt x="64"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6719;p76">
              <a:extLst>
                <a:ext uri="{FF2B5EF4-FFF2-40B4-BE49-F238E27FC236}">
                  <a16:creationId xmlns:a16="http://schemas.microsoft.com/office/drawing/2014/main" id="{9E0A7CCD-B691-684A-C309-3A1DAF08EA31}"/>
                </a:ext>
              </a:extLst>
            </p:cNvPr>
            <p:cNvSpPr/>
            <p:nvPr/>
          </p:nvSpPr>
          <p:spPr>
            <a:xfrm>
              <a:off x="2901553" y="1635249"/>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6720;p76">
              <a:extLst>
                <a:ext uri="{FF2B5EF4-FFF2-40B4-BE49-F238E27FC236}">
                  <a16:creationId xmlns:a16="http://schemas.microsoft.com/office/drawing/2014/main" id="{6E290952-5637-BEDB-9B31-D4126030096B}"/>
                </a:ext>
              </a:extLst>
            </p:cNvPr>
            <p:cNvSpPr/>
            <p:nvPr/>
          </p:nvSpPr>
          <p:spPr>
            <a:xfrm>
              <a:off x="2907351" y="1636064"/>
              <a:ext cx="584" cy="299"/>
            </a:xfrm>
            <a:custGeom>
              <a:avLst/>
              <a:gdLst/>
              <a:ahLst/>
              <a:cxnLst/>
              <a:rect l="l" t="t" r="r" b="b"/>
              <a:pathLst>
                <a:path w="43" h="22" extrusionOk="0">
                  <a:moveTo>
                    <a:pt x="1" y="0"/>
                  </a:moveTo>
                  <a:cubicBezTo>
                    <a:pt x="15" y="7"/>
                    <a:pt x="29" y="14"/>
                    <a:pt x="39" y="21"/>
                  </a:cubicBezTo>
                  <a:lnTo>
                    <a:pt x="43" y="18"/>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6721;p76">
              <a:extLst>
                <a:ext uri="{FF2B5EF4-FFF2-40B4-BE49-F238E27FC236}">
                  <a16:creationId xmlns:a16="http://schemas.microsoft.com/office/drawing/2014/main" id="{2181DD7B-3E9E-F819-491C-5EC6C9C9F94E}"/>
                </a:ext>
              </a:extLst>
            </p:cNvPr>
            <p:cNvSpPr/>
            <p:nvPr/>
          </p:nvSpPr>
          <p:spPr>
            <a:xfrm>
              <a:off x="2902355" y="16351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6722;p76">
              <a:extLst>
                <a:ext uri="{FF2B5EF4-FFF2-40B4-BE49-F238E27FC236}">
                  <a16:creationId xmlns:a16="http://schemas.microsoft.com/office/drawing/2014/main" id="{68AFE1FC-8E7A-F9DF-02DB-B9EC2A4CBC6C}"/>
                </a:ext>
              </a:extLst>
            </p:cNvPr>
            <p:cNvSpPr/>
            <p:nvPr/>
          </p:nvSpPr>
          <p:spPr>
            <a:xfrm>
              <a:off x="2873367" y="1638915"/>
              <a:ext cx="3286" cy="1018"/>
            </a:xfrm>
            <a:custGeom>
              <a:avLst/>
              <a:gdLst/>
              <a:ahLst/>
              <a:cxnLst/>
              <a:rect l="l" t="t" r="r" b="b"/>
              <a:pathLst>
                <a:path w="242" h="75" extrusionOk="0">
                  <a:moveTo>
                    <a:pt x="242" y="1"/>
                  </a:moveTo>
                  <a:lnTo>
                    <a:pt x="242" y="1"/>
                  </a:lnTo>
                  <a:cubicBezTo>
                    <a:pt x="151" y="15"/>
                    <a:pt x="60" y="29"/>
                    <a:pt x="0" y="74"/>
                  </a:cubicBezTo>
                  <a:cubicBezTo>
                    <a:pt x="60" y="29"/>
                    <a:pt x="154" y="15"/>
                    <a:pt x="2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6723;p76">
              <a:extLst>
                <a:ext uri="{FF2B5EF4-FFF2-40B4-BE49-F238E27FC236}">
                  <a16:creationId xmlns:a16="http://schemas.microsoft.com/office/drawing/2014/main" id="{89FC9A82-D447-47FF-A18D-0F76F3FFADF4}"/>
                </a:ext>
              </a:extLst>
            </p:cNvPr>
            <p:cNvSpPr/>
            <p:nvPr/>
          </p:nvSpPr>
          <p:spPr>
            <a:xfrm>
              <a:off x="2746879" y="1634258"/>
              <a:ext cx="3299" cy="1494"/>
            </a:xfrm>
            <a:custGeom>
              <a:avLst/>
              <a:gdLst/>
              <a:ahLst/>
              <a:cxnLst/>
              <a:rect l="l" t="t" r="r" b="b"/>
              <a:pathLst>
                <a:path w="243" h="110" extrusionOk="0">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6724;p76">
              <a:extLst>
                <a:ext uri="{FF2B5EF4-FFF2-40B4-BE49-F238E27FC236}">
                  <a16:creationId xmlns:a16="http://schemas.microsoft.com/office/drawing/2014/main" id="{8B634576-1E93-A9E1-EC05-AC08463021C3}"/>
                </a:ext>
              </a:extLst>
            </p:cNvPr>
            <p:cNvSpPr/>
            <p:nvPr/>
          </p:nvSpPr>
          <p:spPr>
            <a:xfrm>
              <a:off x="2716221" y="1632113"/>
              <a:ext cx="2444" cy="1534"/>
            </a:xfrm>
            <a:custGeom>
              <a:avLst/>
              <a:gdLst/>
              <a:ahLst/>
              <a:cxnLst/>
              <a:rect l="l" t="t" r="r" b="b"/>
              <a:pathLst>
                <a:path w="180" h="113" extrusionOk="0">
                  <a:moveTo>
                    <a:pt x="1" y="113"/>
                  </a:moveTo>
                  <a:cubicBezTo>
                    <a:pt x="57" y="67"/>
                    <a:pt x="116" y="29"/>
                    <a:pt x="179" y="1"/>
                  </a:cubicBezTo>
                  <a:cubicBezTo>
                    <a:pt x="116" y="29"/>
                    <a:pt x="57" y="67"/>
                    <a:pt x="1" y="11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6725;p76">
              <a:extLst>
                <a:ext uri="{FF2B5EF4-FFF2-40B4-BE49-F238E27FC236}">
                  <a16:creationId xmlns:a16="http://schemas.microsoft.com/office/drawing/2014/main" id="{17653F00-88BF-C7C6-4CCA-4D2978D9D4F1}"/>
                </a:ext>
              </a:extLst>
            </p:cNvPr>
            <p:cNvSpPr/>
            <p:nvPr/>
          </p:nvSpPr>
          <p:spPr>
            <a:xfrm>
              <a:off x="2699059" y="164144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6726;p76">
              <a:extLst>
                <a:ext uri="{FF2B5EF4-FFF2-40B4-BE49-F238E27FC236}">
                  <a16:creationId xmlns:a16="http://schemas.microsoft.com/office/drawing/2014/main" id="{7AB7C126-B68D-F69D-C51E-3F84DED64C94}"/>
                </a:ext>
              </a:extLst>
            </p:cNvPr>
            <p:cNvSpPr/>
            <p:nvPr/>
          </p:nvSpPr>
          <p:spPr>
            <a:xfrm>
              <a:off x="2698869" y="1641576"/>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6727;p76">
              <a:extLst>
                <a:ext uri="{FF2B5EF4-FFF2-40B4-BE49-F238E27FC236}">
                  <a16:creationId xmlns:a16="http://schemas.microsoft.com/office/drawing/2014/main" id="{1463CB45-E002-D399-C39D-384E7E5B2FBB}"/>
                </a:ext>
              </a:extLst>
            </p:cNvPr>
            <p:cNvSpPr/>
            <p:nvPr/>
          </p:nvSpPr>
          <p:spPr>
            <a:xfrm>
              <a:off x="2698678" y="1641726"/>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6728;p76">
              <a:extLst>
                <a:ext uri="{FF2B5EF4-FFF2-40B4-BE49-F238E27FC236}">
                  <a16:creationId xmlns:a16="http://schemas.microsoft.com/office/drawing/2014/main" id="{BC72A9D1-507B-25E6-739E-C4167323A051}"/>
                </a:ext>
              </a:extLst>
            </p:cNvPr>
            <p:cNvSpPr/>
            <p:nvPr/>
          </p:nvSpPr>
          <p:spPr>
            <a:xfrm>
              <a:off x="2698543" y="1641916"/>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6729;p76">
              <a:extLst>
                <a:ext uri="{FF2B5EF4-FFF2-40B4-BE49-F238E27FC236}">
                  <a16:creationId xmlns:a16="http://schemas.microsoft.com/office/drawing/2014/main" id="{259F0719-19A7-2278-8130-561306E2CABE}"/>
                </a:ext>
              </a:extLst>
            </p:cNvPr>
            <p:cNvSpPr/>
            <p:nvPr/>
          </p:nvSpPr>
          <p:spPr>
            <a:xfrm>
              <a:off x="2700348" y="1640870"/>
              <a:ext cx="54" cy="14"/>
            </a:xfrm>
            <a:custGeom>
              <a:avLst/>
              <a:gdLst/>
              <a:ahLst/>
              <a:cxnLst/>
              <a:rect l="l" t="t" r="r" b="b"/>
              <a:pathLst>
                <a:path w="4" h="1" extrusionOk="0">
                  <a:moveTo>
                    <a:pt x="0"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6730;p76">
              <a:extLst>
                <a:ext uri="{FF2B5EF4-FFF2-40B4-BE49-F238E27FC236}">
                  <a16:creationId xmlns:a16="http://schemas.microsoft.com/office/drawing/2014/main" id="{E8F839D1-3FC1-FD6D-77D5-7828C274F783}"/>
                </a:ext>
              </a:extLst>
            </p:cNvPr>
            <p:cNvSpPr/>
            <p:nvPr/>
          </p:nvSpPr>
          <p:spPr>
            <a:xfrm>
              <a:off x="2699629" y="1641155"/>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6731;p76">
              <a:extLst>
                <a:ext uri="{FF2B5EF4-FFF2-40B4-BE49-F238E27FC236}">
                  <a16:creationId xmlns:a16="http://schemas.microsoft.com/office/drawing/2014/main" id="{92FFA602-D4AE-342F-6E31-1495654CCC95}"/>
                </a:ext>
              </a:extLst>
            </p:cNvPr>
            <p:cNvSpPr/>
            <p:nvPr/>
          </p:nvSpPr>
          <p:spPr>
            <a:xfrm>
              <a:off x="2698448" y="1642051"/>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6732;p76">
              <a:extLst>
                <a:ext uri="{FF2B5EF4-FFF2-40B4-BE49-F238E27FC236}">
                  <a16:creationId xmlns:a16="http://schemas.microsoft.com/office/drawing/2014/main" id="{9347DD1B-3F6F-0CFB-1FE4-76056ED11D3A}"/>
                </a:ext>
              </a:extLst>
            </p:cNvPr>
            <p:cNvSpPr/>
            <p:nvPr/>
          </p:nvSpPr>
          <p:spPr>
            <a:xfrm>
              <a:off x="2699968" y="1641006"/>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6733;p76">
              <a:extLst>
                <a:ext uri="{FF2B5EF4-FFF2-40B4-BE49-F238E27FC236}">
                  <a16:creationId xmlns:a16="http://schemas.microsoft.com/office/drawing/2014/main" id="{C4061466-1AF2-FC09-0A79-0ADED65768F3}"/>
                </a:ext>
              </a:extLst>
            </p:cNvPr>
            <p:cNvSpPr/>
            <p:nvPr/>
          </p:nvSpPr>
          <p:spPr>
            <a:xfrm>
              <a:off x="2699303" y="1641291"/>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6734;p76">
              <a:extLst>
                <a:ext uri="{FF2B5EF4-FFF2-40B4-BE49-F238E27FC236}">
                  <a16:creationId xmlns:a16="http://schemas.microsoft.com/office/drawing/2014/main" id="{B4F29007-845E-835F-89C9-7BAED6F89423}"/>
                </a:ext>
              </a:extLst>
            </p:cNvPr>
            <p:cNvSpPr/>
            <p:nvPr/>
          </p:nvSpPr>
          <p:spPr>
            <a:xfrm>
              <a:off x="2750164" y="1633688"/>
              <a:ext cx="6952" cy="2050"/>
            </a:xfrm>
            <a:custGeom>
              <a:avLst/>
              <a:gdLst/>
              <a:ahLst/>
              <a:cxnLst/>
              <a:rect l="l" t="t" r="r" b="b"/>
              <a:pathLst>
                <a:path w="512" h="151" extrusionOk="0">
                  <a:moveTo>
                    <a:pt x="511" y="116"/>
                  </a:moveTo>
                  <a:cubicBezTo>
                    <a:pt x="319" y="0"/>
                    <a:pt x="98" y="74"/>
                    <a:pt x="0" y="151"/>
                  </a:cubicBezTo>
                  <a:lnTo>
                    <a:pt x="0" y="151"/>
                  </a:lnTo>
                  <a:cubicBezTo>
                    <a:pt x="98" y="74"/>
                    <a:pt x="319" y="0"/>
                    <a:pt x="511" y="11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6735;p76">
              <a:extLst>
                <a:ext uri="{FF2B5EF4-FFF2-40B4-BE49-F238E27FC236}">
                  <a16:creationId xmlns:a16="http://schemas.microsoft.com/office/drawing/2014/main" id="{B3147BA5-CE0B-966D-0D29-FFA6B486D0F1}"/>
                </a:ext>
              </a:extLst>
            </p:cNvPr>
            <p:cNvSpPr/>
            <p:nvPr/>
          </p:nvSpPr>
          <p:spPr>
            <a:xfrm>
              <a:off x="2757102" y="1635249"/>
              <a:ext cx="3666" cy="2009"/>
            </a:xfrm>
            <a:custGeom>
              <a:avLst/>
              <a:gdLst/>
              <a:ahLst/>
              <a:cxnLst/>
              <a:rect l="l" t="t" r="r" b="b"/>
              <a:pathLst>
                <a:path w="270" h="148" extrusionOk="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6736;p76">
              <a:extLst>
                <a:ext uri="{FF2B5EF4-FFF2-40B4-BE49-F238E27FC236}">
                  <a16:creationId xmlns:a16="http://schemas.microsoft.com/office/drawing/2014/main" id="{FC02E35B-3745-F92D-E656-92A447BBE401}"/>
                </a:ext>
              </a:extLst>
            </p:cNvPr>
            <p:cNvSpPr/>
            <p:nvPr/>
          </p:nvSpPr>
          <p:spPr>
            <a:xfrm>
              <a:off x="2728291" y="1626980"/>
              <a:ext cx="3489" cy="204"/>
            </a:xfrm>
            <a:custGeom>
              <a:avLst/>
              <a:gdLst/>
              <a:ahLst/>
              <a:cxnLst/>
              <a:rect l="l" t="t" r="r" b="b"/>
              <a:pathLst>
                <a:path w="257" h="15" extrusionOk="0">
                  <a:moveTo>
                    <a:pt x="256" y="15"/>
                  </a:moveTo>
                  <a:cubicBezTo>
                    <a:pt x="172" y="1"/>
                    <a:pt x="85" y="1"/>
                    <a:pt x="1" y="11"/>
                  </a:cubicBezTo>
                  <a:cubicBezTo>
                    <a:pt x="85" y="1"/>
                    <a:pt x="172" y="1"/>
                    <a:pt x="256"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6737;p76">
              <a:extLst>
                <a:ext uri="{FF2B5EF4-FFF2-40B4-BE49-F238E27FC236}">
                  <a16:creationId xmlns:a16="http://schemas.microsoft.com/office/drawing/2014/main" id="{EC79F4AB-338E-3EA1-D298-1F3C1B9DBD48}"/>
                </a:ext>
              </a:extLst>
            </p:cNvPr>
            <p:cNvSpPr/>
            <p:nvPr/>
          </p:nvSpPr>
          <p:spPr>
            <a:xfrm>
              <a:off x="2720688" y="1629126"/>
              <a:ext cx="3340" cy="1670"/>
            </a:xfrm>
            <a:custGeom>
              <a:avLst/>
              <a:gdLst/>
              <a:ahLst/>
              <a:cxnLst/>
              <a:rect l="l" t="t" r="r" b="b"/>
              <a:pathLst>
                <a:path w="246" h="123" extrusionOk="0">
                  <a:moveTo>
                    <a:pt x="246" y="0"/>
                  </a:moveTo>
                  <a:cubicBezTo>
                    <a:pt x="144" y="21"/>
                    <a:pt x="39" y="42"/>
                    <a:pt x="1" y="123"/>
                  </a:cubicBezTo>
                  <a:cubicBezTo>
                    <a:pt x="39" y="46"/>
                    <a:pt x="144" y="21"/>
                    <a:pt x="2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6738;p76">
              <a:extLst>
                <a:ext uri="{FF2B5EF4-FFF2-40B4-BE49-F238E27FC236}">
                  <a16:creationId xmlns:a16="http://schemas.microsoft.com/office/drawing/2014/main" id="{4BCB8C37-3124-F213-3394-8EAA50257B3A}"/>
                </a:ext>
              </a:extLst>
            </p:cNvPr>
            <p:cNvSpPr/>
            <p:nvPr/>
          </p:nvSpPr>
          <p:spPr>
            <a:xfrm>
              <a:off x="2697877" y="1642337"/>
              <a:ext cx="434" cy="109"/>
            </a:xfrm>
            <a:custGeom>
              <a:avLst/>
              <a:gdLst/>
              <a:ahLst/>
              <a:cxnLst/>
              <a:rect l="l" t="t" r="r" b="b"/>
              <a:pathLst>
                <a:path w="32" h="8" extrusionOk="0">
                  <a:moveTo>
                    <a:pt x="25" y="8"/>
                  </a:moveTo>
                  <a:lnTo>
                    <a:pt x="32" y="8"/>
                  </a:lnTo>
                  <a:lnTo>
                    <a:pt x="32" y="1"/>
                  </a:lnTo>
                  <a:lnTo>
                    <a:pt x="32" y="8"/>
                  </a:lnTo>
                  <a:cubicBezTo>
                    <a:pt x="21" y="8"/>
                    <a:pt x="11" y="8"/>
                    <a:pt x="0" y="8"/>
                  </a:cubicBez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6739;p76">
              <a:extLst>
                <a:ext uri="{FF2B5EF4-FFF2-40B4-BE49-F238E27FC236}">
                  <a16:creationId xmlns:a16="http://schemas.microsoft.com/office/drawing/2014/main" id="{06E39DD1-33AE-4908-D105-C985FC05C3B7}"/>
                </a:ext>
              </a:extLst>
            </p:cNvPr>
            <p:cNvSpPr/>
            <p:nvPr/>
          </p:nvSpPr>
          <p:spPr>
            <a:xfrm>
              <a:off x="2761094" y="1634923"/>
              <a:ext cx="3666" cy="2200"/>
            </a:xfrm>
            <a:custGeom>
              <a:avLst/>
              <a:gdLst/>
              <a:ahLst/>
              <a:cxnLst/>
              <a:rect l="l" t="t" r="r" b="b"/>
              <a:pathLst>
                <a:path w="270" h="162" extrusionOk="0">
                  <a:moveTo>
                    <a:pt x="270" y="0"/>
                  </a:moveTo>
                  <a:cubicBezTo>
                    <a:pt x="154" y="42"/>
                    <a:pt x="46" y="84"/>
                    <a:pt x="0" y="161"/>
                  </a:cubicBezTo>
                  <a:cubicBezTo>
                    <a:pt x="46" y="84"/>
                    <a:pt x="154" y="42"/>
                    <a:pt x="27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6740;p76">
              <a:extLst>
                <a:ext uri="{FF2B5EF4-FFF2-40B4-BE49-F238E27FC236}">
                  <a16:creationId xmlns:a16="http://schemas.microsoft.com/office/drawing/2014/main" id="{06803200-3CBD-D288-755A-389A87026B33}"/>
                </a:ext>
              </a:extLst>
            </p:cNvPr>
            <p:cNvSpPr/>
            <p:nvPr/>
          </p:nvSpPr>
          <p:spPr>
            <a:xfrm>
              <a:off x="2741991" y="1628963"/>
              <a:ext cx="2240" cy="2688"/>
            </a:xfrm>
            <a:custGeom>
              <a:avLst/>
              <a:gdLst/>
              <a:ahLst/>
              <a:cxnLst/>
              <a:rect l="l" t="t" r="r" b="b"/>
              <a:pathLst>
                <a:path w="165" h="198" extrusionOk="0">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6741;p76">
              <a:extLst>
                <a:ext uri="{FF2B5EF4-FFF2-40B4-BE49-F238E27FC236}">
                  <a16:creationId xmlns:a16="http://schemas.microsoft.com/office/drawing/2014/main" id="{82720D4C-70C6-24DC-1B0A-C60250AC71BC}"/>
                </a:ext>
              </a:extLst>
            </p:cNvPr>
            <p:cNvSpPr/>
            <p:nvPr/>
          </p:nvSpPr>
          <p:spPr>
            <a:xfrm>
              <a:off x="2895851" y="1634774"/>
              <a:ext cx="3571" cy="964"/>
            </a:xfrm>
            <a:custGeom>
              <a:avLst/>
              <a:gdLst/>
              <a:ahLst/>
              <a:cxnLst/>
              <a:rect l="l" t="t" r="r" b="b"/>
              <a:pathLst>
                <a:path w="263" h="71" extrusionOk="0">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6742;p76">
              <a:extLst>
                <a:ext uri="{FF2B5EF4-FFF2-40B4-BE49-F238E27FC236}">
                  <a16:creationId xmlns:a16="http://schemas.microsoft.com/office/drawing/2014/main" id="{4AC3AC85-5EF4-97FD-68F6-ADD70AA7B68F}"/>
                </a:ext>
              </a:extLst>
            </p:cNvPr>
            <p:cNvSpPr/>
            <p:nvPr/>
          </p:nvSpPr>
          <p:spPr>
            <a:xfrm>
              <a:off x="2850271" y="1641576"/>
              <a:ext cx="6191" cy="1208"/>
            </a:xfrm>
            <a:custGeom>
              <a:avLst/>
              <a:gdLst/>
              <a:ahLst/>
              <a:cxnLst/>
              <a:rect l="l" t="t" r="r" b="b"/>
              <a:pathLst>
                <a:path w="456" h="89" extrusionOk="0">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6743;p76">
              <a:extLst>
                <a:ext uri="{FF2B5EF4-FFF2-40B4-BE49-F238E27FC236}">
                  <a16:creationId xmlns:a16="http://schemas.microsoft.com/office/drawing/2014/main" id="{B704ACC2-52B6-46BF-9124-5FD165CE3679}"/>
                </a:ext>
              </a:extLst>
            </p:cNvPr>
            <p:cNvSpPr/>
            <p:nvPr/>
          </p:nvSpPr>
          <p:spPr>
            <a:xfrm>
              <a:off x="2868370" y="1640300"/>
              <a:ext cx="3965" cy="774"/>
            </a:xfrm>
            <a:custGeom>
              <a:avLst/>
              <a:gdLst/>
              <a:ahLst/>
              <a:cxnLst/>
              <a:rect l="l" t="t" r="r" b="b"/>
              <a:pathLst>
                <a:path w="292" h="57" extrusionOk="0">
                  <a:moveTo>
                    <a:pt x="291" y="0"/>
                  </a:moveTo>
                  <a:cubicBezTo>
                    <a:pt x="211" y="21"/>
                    <a:pt x="95" y="39"/>
                    <a:pt x="1" y="56"/>
                  </a:cubicBezTo>
                  <a:cubicBezTo>
                    <a:pt x="95" y="42"/>
                    <a:pt x="211" y="21"/>
                    <a:pt x="29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6744;p76">
              <a:extLst>
                <a:ext uri="{FF2B5EF4-FFF2-40B4-BE49-F238E27FC236}">
                  <a16:creationId xmlns:a16="http://schemas.microsoft.com/office/drawing/2014/main" id="{807B2FA4-ABF1-445B-CDC1-A559D7465965}"/>
                </a:ext>
              </a:extLst>
            </p:cNvPr>
            <p:cNvSpPr/>
            <p:nvPr/>
          </p:nvSpPr>
          <p:spPr>
            <a:xfrm>
              <a:off x="2799315" y="1625840"/>
              <a:ext cx="394" cy="2824"/>
            </a:xfrm>
            <a:custGeom>
              <a:avLst/>
              <a:gdLst/>
              <a:ahLst/>
              <a:cxnLst/>
              <a:rect l="l" t="t" r="r" b="b"/>
              <a:pathLst>
                <a:path w="29" h="208" extrusionOk="0">
                  <a:moveTo>
                    <a:pt x="28" y="207"/>
                  </a:moveTo>
                  <a:cubicBezTo>
                    <a:pt x="0" y="176"/>
                    <a:pt x="4" y="78"/>
                    <a:pt x="4" y="1"/>
                  </a:cubicBezTo>
                  <a:cubicBezTo>
                    <a:pt x="4" y="78"/>
                    <a:pt x="0" y="176"/>
                    <a:pt x="28" y="20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6745;p76">
              <a:extLst>
                <a:ext uri="{FF2B5EF4-FFF2-40B4-BE49-F238E27FC236}">
                  <a16:creationId xmlns:a16="http://schemas.microsoft.com/office/drawing/2014/main" id="{A10BFD04-6ADE-47EE-B127-41502B84D710}"/>
                </a:ext>
              </a:extLst>
            </p:cNvPr>
            <p:cNvSpPr/>
            <p:nvPr/>
          </p:nvSpPr>
          <p:spPr>
            <a:xfrm>
              <a:off x="2845696" y="1640911"/>
              <a:ext cx="4290" cy="638"/>
            </a:xfrm>
            <a:custGeom>
              <a:avLst/>
              <a:gdLst/>
              <a:ahLst/>
              <a:cxnLst/>
              <a:rect l="l" t="t" r="r" b="b"/>
              <a:pathLst>
                <a:path w="316" h="47" extrusionOk="0">
                  <a:moveTo>
                    <a:pt x="316" y="46"/>
                  </a:moveTo>
                  <a:cubicBezTo>
                    <a:pt x="211" y="43"/>
                    <a:pt x="22" y="36"/>
                    <a:pt x="1" y="1"/>
                  </a:cubicBezTo>
                  <a:cubicBezTo>
                    <a:pt x="22" y="36"/>
                    <a:pt x="211" y="43"/>
                    <a:pt x="316" y="4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6746;p76">
              <a:extLst>
                <a:ext uri="{FF2B5EF4-FFF2-40B4-BE49-F238E27FC236}">
                  <a16:creationId xmlns:a16="http://schemas.microsoft.com/office/drawing/2014/main" id="{6C468451-86F3-4016-10FB-485782000CFB}"/>
                </a:ext>
              </a:extLst>
            </p:cNvPr>
            <p:cNvSpPr/>
            <p:nvPr/>
          </p:nvSpPr>
          <p:spPr>
            <a:xfrm>
              <a:off x="2342147" y="1694393"/>
              <a:ext cx="190" cy="54"/>
            </a:xfrm>
            <a:custGeom>
              <a:avLst/>
              <a:gdLst/>
              <a:ahLst/>
              <a:cxnLst/>
              <a:rect l="l" t="t" r="r" b="b"/>
              <a:pathLst>
                <a:path w="14" h="4" extrusionOk="0">
                  <a:moveTo>
                    <a:pt x="0" y="4"/>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6747;p76">
              <a:extLst>
                <a:ext uri="{FF2B5EF4-FFF2-40B4-BE49-F238E27FC236}">
                  <a16:creationId xmlns:a16="http://schemas.microsoft.com/office/drawing/2014/main" id="{328F8279-48E1-6D41-9AD7-98C9E88E8858}"/>
                </a:ext>
              </a:extLst>
            </p:cNvPr>
            <p:cNvSpPr/>
            <p:nvPr/>
          </p:nvSpPr>
          <p:spPr>
            <a:xfrm>
              <a:off x="2342527" y="1694243"/>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6748;p76">
              <a:extLst>
                <a:ext uri="{FF2B5EF4-FFF2-40B4-BE49-F238E27FC236}">
                  <a16:creationId xmlns:a16="http://schemas.microsoft.com/office/drawing/2014/main" id="{26440E8F-4236-4494-228A-FA709552B027}"/>
                </a:ext>
              </a:extLst>
            </p:cNvPr>
            <p:cNvSpPr/>
            <p:nvPr/>
          </p:nvSpPr>
          <p:spPr>
            <a:xfrm>
              <a:off x="2342812" y="1694148"/>
              <a:ext cx="109" cy="54"/>
            </a:xfrm>
            <a:custGeom>
              <a:avLst/>
              <a:gdLst/>
              <a:ahLst/>
              <a:cxnLst/>
              <a:rect l="l" t="t" r="r" b="b"/>
              <a:pathLst>
                <a:path w="8" h="4"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6749;p76">
              <a:extLst>
                <a:ext uri="{FF2B5EF4-FFF2-40B4-BE49-F238E27FC236}">
                  <a16:creationId xmlns:a16="http://schemas.microsoft.com/office/drawing/2014/main" id="{F0AB4792-087E-97DC-876C-E4A4A25D6363}"/>
                </a:ext>
              </a:extLst>
            </p:cNvPr>
            <p:cNvSpPr/>
            <p:nvPr/>
          </p:nvSpPr>
          <p:spPr>
            <a:xfrm>
              <a:off x="2341767" y="1694529"/>
              <a:ext cx="190" cy="109"/>
            </a:xfrm>
            <a:custGeom>
              <a:avLst/>
              <a:gdLst/>
              <a:ahLst/>
              <a:cxnLst/>
              <a:rect l="l" t="t" r="r" b="b"/>
              <a:pathLst>
                <a:path w="14"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6750;p76">
              <a:extLst>
                <a:ext uri="{FF2B5EF4-FFF2-40B4-BE49-F238E27FC236}">
                  <a16:creationId xmlns:a16="http://schemas.microsoft.com/office/drawing/2014/main" id="{B82A1743-001E-9A86-3EA3-25FFDE72D2AA}"/>
                </a:ext>
              </a:extLst>
            </p:cNvPr>
            <p:cNvSpPr/>
            <p:nvPr/>
          </p:nvSpPr>
          <p:spPr>
            <a:xfrm>
              <a:off x="2341278" y="1694773"/>
              <a:ext cx="258" cy="109"/>
            </a:xfrm>
            <a:custGeom>
              <a:avLst/>
              <a:gdLst/>
              <a:ahLst/>
              <a:cxnLst/>
              <a:rect l="l" t="t" r="r" b="b"/>
              <a:pathLst>
                <a:path w="19" h="8" extrusionOk="0">
                  <a:moveTo>
                    <a:pt x="1" y="7"/>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6751;p76">
              <a:extLst>
                <a:ext uri="{FF2B5EF4-FFF2-40B4-BE49-F238E27FC236}">
                  <a16:creationId xmlns:a16="http://schemas.microsoft.com/office/drawing/2014/main" id="{FA968E3B-2DFA-6B86-E823-75B7A395EB3D}"/>
                </a:ext>
              </a:extLst>
            </p:cNvPr>
            <p:cNvSpPr/>
            <p:nvPr/>
          </p:nvSpPr>
          <p:spPr>
            <a:xfrm>
              <a:off x="2371230" y="1702227"/>
              <a:ext cx="1208" cy="923"/>
            </a:xfrm>
            <a:custGeom>
              <a:avLst/>
              <a:gdLst/>
              <a:ahLst/>
              <a:cxnLst/>
              <a:rect l="l" t="t" r="r" b="b"/>
              <a:pathLst>
                <a:path w="89" h="68" extrusionOk="0">
                  <a:moveTo>
                    <a:pt x="1" y="1"/>
                  </a:moveTo>
                  <a:cubicBezTo>
                    <a:pt x="29" y="25"/>
                    <a:pt x="57" y="50"/>
                    <a:pt x="88" y="67"/>
                  </a:cubicBezTo>
                  <a:cubicBezTo>
                    <a:pt x="57" y="50"/>
                    <a:pt x="29"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6752;p76">
              <a:extLst>
                <a:ext uri="{FF2B5EF4-FFF2-40B4-BE49-F238E27FC236}">
                  <a16:creationId xmlns:a16="http://schemas.microsoft.com/office/drawing/2014/main" id="{A2AA6B43-94EC-FDE4-A733-ADB66E4528B0}"/>
                </a:ext>
              </a:extLst>
            </p:cNvPr>
            <p:cNvSpPr/>
            <p:nvPr/>
          </p:nvSpPr>
          <p:spPr>
            <a:xfrm>
              <a:off x="2343043" y="1694148"/>
              <a:ext cx="68" cy="14"/>
            </a:xfrm>
            <a:custGeom>
              <a:avLst/>
              <a:gdLst/>
              <a:ahLst/>
              <a:cxnLst/>
              <a:rect l="l" t="t" r="r" b="b"/>
              <a:pathLst>
                <a:path w="5" h="1" extrusionOk="0">
                  <a:moveTo>
                    <a:pt x="1"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6753;p76">
              <a:extLst>
                <a:ext uri="{FF2B5EF4-FFF2-40B4-BE49-F238E27FC236}">
                  <a16:creationId xmlns:a16="http://schemas.microsoft.com/office/drawing/2014/main" id="{601FD2B4-0C46-C57C-E876-6E705E68486F}"/>
                </a:ext>
              </a:extLst>
            </p:cNvPr>
            <p:cNvSpPr/>
            <p:nvPr/>
          </p:nvSpPr>
          <p:spPr>
            <a:xfrm>
              <a:off x="2385676" y="1707223"/>
              <a:ext cx="14" cy="54"/>
            </a:xfrm>
            <a:custGeom>
              <a:avLst/>
              <a:gdLst/>
              <a:ahLst/>
              <a:cxnLst/>
              <a:rect l="l" t="t" r="r" b="b"/>
              <a:pathLst>
                <a:path w="1" h="4" extrusionOk="0">
                  <a:moveTo>
                    <a:pt x="1"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6754;p76">
              <a:extLst>
                <a:ext uri="{FF2B5EF4-FFF2-40B4-BE49-F238E27FC236}">
                  <a16:creationId xmlns:a16="http://schemas.microsoft.com/office/drawing/2014/main" id="{31EC222B-26EC-C2A9-7B22-807604354BCF}"/>
                </a:ext>
              </a:extLst>
            </p:cNvPr>
            <p:cNvSpPr/>
            <p:nvPr/>
          </p:nvSpPr>
          <p:spPr>
            <a:xfrm>
              <a:off x="2340708" y="1695058"/>
              <a:ext cx="299" cy="149"/>
            </a:xfrm>
            <a:custGeom>
              <a:avLst/>
              <a:gdLst/>
              <a:ahLst/>
              <a:cxnLst/>
              <a:rect l="l" t="t" r="r" b="b"/>
              <a:pathLst>
                <a:path w="22" h="11" extrusionOk="0">
                  <a:moveTo>
                    <a:pt x="1" y="11"/>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6755;p76">
              <a:extLst>
                <a:ext uri="{FF2B5EF4-FFF2-40B4-BE49-F238E27FC236}">
                  <a16:creationId xmlns:a16="http://schemas.microsoft.com/office/drawing/2014/main" id="{9B2AA8D4-6E15-F1E3-5734-E821B18E1EE0}"/>
                </a:ext>
              </a:extLst>
            </p:cNvPr>
            <p:cNvSpPr/>
            <p:nvPr/>
          </p:nvSpPr>
          <p:spPr>
            <a:xfrm>
              <a:off x="2372520" y="1702892"/>
              <a:ext cx="489" cy="299"/>
            </a:xfrm>
            <a:custGeom>
              <a:avLst/>
              <a:gdLst/>
              <a:ahLst/>
              <a:cxnLst/>
              <a:rect l="l" t="t" r="r" b="b"/>
              <a:pathLst>
                <a:path w="36" h="22" extrusionOk="0">
                  <a:moveTo>
                    <a:pt x="0" y="22"/>
                  </a:moveTo>
                  <a:cubicBezTo>
                    <a:pt x="11" y="11"/>
                    <a:pt x="21" y="4"/>
                    <a:pt x="35" y="1"/>
                  </a:cubicBezTo>
                  <a:cubicBezTo>
                    <a:pt x="21" y="4"/>
                    <a:pt x="11" y="11"/>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6756;p76">
              <a:extLst>
                <a:ext uri="{FF2B5EF4-FFF2-40B4-BE49-F238E27FC236}">
                  <a16:creationId xmlns:a16="http://schemas.microsoft.com/office/drawing/2014/main" id="{A344E627-EBF5-D1DF-4F0A-D5C9AEAB5031}"/>
                </a:ext>
              </a:extLst>
            </p:cNvPr>
            <p:cNvSpPr/>
            <p:nvPr/>
          </p:nvSpPr>
          <p:spPr>
            <a:xfrm>
              <a:off x="2372995" y="1701942"/>
              <a:ext cx="7617" cy="923"/>
            </a:xfrm>
            <a:custGeom>
              <a:avLst/>
              <a:gdLst/>
              <a:ahLst/>
              <a:cxnLst/>
              <a:rect l="l" t="t" r="r" b="b"/>
              <a:pathLst>
                <a:path w="561" h="68" extrusionOk="0">
                  <a:moveTo>
                    <a:pt x="560" y="1"/>
                  </a:moveTo>
                  <a:cubicBezTo>
                    <a:pt x="273" y="1"/>
                    <a:pt x="91" y="25"/>
                    <a:pt x="0" y="67"/>
                  </a:cubicBezTo>
                  <a:cubicBezTo>
                    <a:pt x="91" y="25"/>
                    <a:pt x="273" y="4"/>
                    <a:pt x="56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6757;p76">
              <a:extLst>
                <a:ext uri="{FF2B5EF4-FFF2-40B4-BE49-F238E27FC236}">
                  <a16:creationId xmlns:a16="http://schemas.microsoft.com/office/drawing/2014/main" id="{45E3F934-F5CD-C73A-8D18-2508FDF9DD60}"/>
                </a:ext>
              </a:extLst>
            </p:cNvPr>
            <p:cNvSpPr/>
            <p:nvPr/>
          </p:nvSpPr>
          <p:spPr>
            <a:xfrm>
              <a:off x="2343287" y="1694040"/>
              <a:ext cx="9518" cy="2878"/>
            </a:xfrm>
            <a:custGeom>
              <a:avLst/>
              <a:gdLst/>
              <a:ahLst/>
              <a:cxnLst/>
              <a:rect l="l" t="t" r="r" b="b"/>
              <a:pathLst>
                <a:path w="701" h="212" extrusionOk="0">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6758;p76">
              <a:extLst>
                <a:ext uri="{FF2B5EF4-FFF2-40B4-BE49-F238E27FC236}">
                  <a16:creationId xmlns:a16="http://schemas.microsoft.com/office/drawing/2014/main" id="{EA4ABC9B-B1D7-2954-4A52-BD4C0DB48DA4}"/>
                </a:ext>
              </a:extLst>
            </p:cNvPr>
            <p:cNvSpPr/>
            <p:nvPr/>
          </p:nvSpPr>
          <p:spPr>
            <a:xfrm>
              <a:off x="2385771" y="1707509"/>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6759;p76">
              <a:extLst>
                <a:ext uri="{FF2B5EF4-FFF2-40B4-BE49-F238E27FC236}">
                  <a16:creationId xmlns:a16="http://schemas.microsoft.com/office/drawing/2014/main" id="{25FCD2A3-BCD8-9CE9-BB5C-B374ABC03567}"/>
                </a:ext>
              </a:extLst>
            </p:cNvPr>
            <p:cNvSpPr/>
            <p:nvPr/>
          </p:nvSpPr>
          <p:spPr>
            <a:xfrm>
              <a:off x="2386667" y="1707807"/>
              <a:ext cx="3870" cy="2227"/>
            </a:xfrm>
            <a:custGeom>
              <a:avLst/>
              <a:gdLst/>
              <a:ahLst/>
              <a:cxnLst/>
              <a:rect l="l" t="t" r="r" b="b"/>
              <a:pathLst>
                <a:path w="285" h="164" extrusionOk="0">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6760;p76">
              <a:extLst>
                <a:ext uri="{FF2B5EF4-FFF2-40B4-BE49-F238E27FC236}">
                  <a16:creationId xmlns:a16="http://schemas.microsoft.com/office/drawing/2014/main" id="{8E6A6E3F-F62A-4360-9E9A-41923AB74A59}"/>
                </a:ext>
              </a:extLst>
            </p:cNvPr>
            <p:cNvSpPr/>
            <p:nvPr/>
          </p:nvSpPr>
          <p:spPr>
            <a:xfrm>
              <a:off x="2210472"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6761;p76">
              <a:extLst>
                <a:ext uri="{FF2B5EF4-FFF2-40B4-BE49-F238E27FC236}">
                  <a16:creationId xmlns:a16="http://schemas.microsoft.com/office/drawing/2014/main" id="{17950CEB-7A92-D03D-A736-A1D459410A06}"/>
                </a:ext>
              </a:extLst>
            </p:cNvPr>
            <p:cNvSpPr/>
            <p:nvPr/>
          </p:nvSpPr>
          <p:spPr>
            <a:xfrm>
              <a:off x="2211138" y="158934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6762;p76">
              <a:extLst>
                <a:ext uri="{FF2B5EF4-FFF2-40B4-BE49-F238E27FC236}">
                  <a16:creationId xmlns:a16="http://schemas.microsoft.com/office/drawing/2014/main" id="{F1586B53-F79E-019D-2823-578DB067C652}"/>
                </a:ext>
              </a:extLst>
            </p:cNvPr>
            <p:cNvSpPr/>
            <p:nvPr/>
          </p:nvSpPr>
          <p:spPr>
            <a:xfrm>
              <a:off x="2198728" y="1588678"/>
              <a:ext cx="353" cy="54"/>
            </a:xfrm>
            <a:custGeom>
              <a:avLst/>
              <a:gdLst/>
              <a:ahLst/>
              <a:cxnLst/>
              <a:rect l="l" t="t" r="r" b="b"/>
              <a:pathLst>
                <a:path w="26" h="4" extrusionOk="0">
                  <a:moveTo>
                    <a:pt x="2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6763;p76">
              <a:extLst>
                <a:ext uri="{FF2B5EF4-FFF2-40B4-BE49-F238E27FC236}">
                  <a16:creationId xmlns:a16="http://schemas.microsoft.com/office/drawing/2014/main" id="{AB53689D-438D-6E92-DD99-3398EF8C751E}"/>
                </a:ext>
              </a:extLst>
            </p:cNvPr>
            <p:cNvSpPr/>
            <p:nvPr/>
          </p:nvSpPr>
          <p:spPr>
            <a:xfrm>
              <a:off x="2198253" y="1588678"/>
              <a:ext cx="258" cy="14"/>
            </a:xfrm>
            <a:custGeom>
              <a:avLst/>
              <a:gdLst/>
              <a:ahLst/>
              <a:cxnLst/>
              <a:rect l="l" t="t" r="r" b="b"/>
              <a:pathLst>
                <a:path w="19"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6764;p76">
              <a:extLst>
                <a:ext uri="{FF2B5EF4-FFF2-40B4-BE49-F238E27FC236}">
                  <a16:creationId xmlns:a16="http://schemas.microsoft.com/office/drawing/2014/main" id="{56EEEF6A-29E3-02C4-FEEE-61CDDAFEEB63}"/>
                </a:ext>
              </a:extLst>
            </p:cNvPr>
            <p:cNvSpPr/>
            <p:nvPr/>
          </p:nvSpPr>
          <p:spPr>
            <a:xfrm>
              <a:off x="2194071" y="1587579"/>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6765;p76">
              <a:extLst>
                <a:ext uri="{FF2B5EF4-FFF2-40B4-BE49-F238E27FC236}">
                  <a16:creationId xmlns:a16="http://schemas.microsoft.com/office/drawing/2014/main" id="{5D6DF723-4119-DAF6-8F1C-4B4163713425}"/>
                </a:ext>
              </a:extLst>
            </p:cNvPr>
            <p:cNvSpPr/>
            <p:nvPr/>
          </p:nvSpPr>
          <p:spPr>
            <a:xfrm>
              <a:off x="2193650" y="1587443"/>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6766;p76">
              <a:extLst>
                <a:ext uri="{FF2B5EF4-FFF2-40B4-BE49-F238E27FC236}">
                  <a16:creationId xmlns:a16="http://schemas.microsoft.com/office/drawing/2014/main" id="{27B4AC4F-F046-030A-B3E6-EEFB7919397C}"/>
                </a:ext>
              </a:extLst>
            </p:cNvPr>
            <p:cNvSpPr/>
            <p:nvPr/>
          </p:nvSpPr>
          <p:spPr>
            <a:xfrm>
              <a:off x="2197777" y="1588583"/>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6767;p76">
              <a:extLst>
                <a:ext uri="{FF2B5EF4-FFF2-40B4-BE49-F238E27FC236}">
                  <a16:creationId xmlns:a16="http://schemas.microsoft.com/office/drawing/2014/main" id="{F2F39D0A-4FCE-47B6-C629-0A0675294EB8}"/>
                </a:ext>
              </a:extLst>
            </p:cNvPr>
            <p:cNvSpPr/>
            <p:nvPr/>
          </p:nvSpPr>
          <p:spPr>
            <a:xfrm>
              <a:off x="2209807" y="158938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6768;p76">
              <a:extLst>
                <a:ext uri="{FF2B5EF4-FFF2-40B4-BE49-F238E27FC236}">
                  <a16:creationId xmlns:a16="http://schemas.microsoft.com/office/drawing/2014/main" id="{F3C54E48-86E1-950D-9FFD-F98A40C55A6B}"/>
                </a:ext>
              </a:extLst>
            </p:cNvPr>
            <p:cNvSpPr/>
            <p:nvPr/>
          </p:nvSpPr>
          <p:spPr>
            <a:xfrm>
              <a:off x="2199298" y="1588719"/>
              <a:ext cx="353" cy="68"/>
            </a:xfrm>
            <a:custGeom>
              <a:avLst/>
              <a:gdLst/>
              <a:ahLst/>
              <a:cxnLst/>
              <a:rect l="l" t="t" r="r" b="b"/>
              <a:pathLst>
                <a:path w="26" h="5" extrusionOk="0">
                  <a:moveTo>
                    <a:pt x="25"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6769;p76">
              <a:extLst>
                <a:ext uri="{FF2B5EF4-FFF2-40B4-BE49-F238E27FC236}">
                  <a16:creationId xmlns:a16="http://schemas.microsoft.com/office/drawing/2014/main" id="{C6B63DC1-E0EB-E96D-28BA-A0B7340EF5FD}"/>
                </a:ext>
              </a:extLst>
            </p:cNvPr>
            <p:cNvSpPr/>
            <p:nvPr/>
          </p:nvSpPr>
          <p:spPr>
            <a:xfrm>
              <a:off x="2208436" y="1589344"/>
              <a:ext cx="679" cy="14"/>
            </a:xfrm>
            <a:custGeom>
              <a:avLst/>
              <a:gdLst/>
              <a:ahLst/>
              <a:cxnLst/>
              <a:rect l="l" t="t" r="r" b="b"/>
              <a:pathLst>
                <a:path w="50" h="1" extrusionOk="0">
                  <a:moveTo>
                    <a:pt x="49"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6770;p76">
              <a:extLst>
                <a:ext uri="{FF2B5EF4-FFF2-40B4-BE49-F238E27FC236}">
                  <a16:creationId xmlns:a16="http://schemas.microsoft.com/office/drawing/2014/main" id="{EC1B8A01-08DF-AC08-D0C9-7CC5D4DC8EC5}"/>
                </a:ext>
              </a:extLst>
            </p:cNvPr>
            <p:cNvSpPr/>
            <p:nvPr/>
          </p:nvSpPr>
          <p:spPr>
            <a:xfrm>
              <a:off x="2202448" y="1589004"/>
              <a:ext cx="5947" cy="353"/>
            </a:xfrm>
            <a:custGeom>
              <a:avLst/>
              <a:gdLst/>
              <a:ahLst/>
              <a:cxnLst/>
              <a:rect l="l" t="t" r="r" b="b"/>
              <a:pathLst>
                <a:path w="438" h="26" extrusionOk="0">
                  <a:moveTo>
                    <a:pt x="438" y="25"/>
                  </a:moveTo>
                  <a:cubicBezTo>
                    <a:pt x="294" y="22"/>
                    <a:pt x="140" y="11"/>
                    <a:pt x="0" y="1"/>
                  </a:cubicBezTo>
                  <a:cubicBezTo>
                    <a:pt x="140" y="11"/>
                    <a:pt x="294" y="22"/>
                    <a:pt x="43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6771;p76">
              <a:extLst>
                <a:ext uri="{FF2B5EF4-FFF2-40B4-BE49-F238E27FC236}">
                  <a16:creationId xmlns:a16="http://schemas.microsoft.com/office/drawing/2014/main" id="{FFB48CFA-8458-E5D1-BE4D-A1F7E4D0316E}"/>
                </a:ext>
              </a:extLst>
            </p:cNvPr>
            <p:cNvSpPr/>
            <p:nvPr/>
          </p:nvSpPr>
          <p:spPr>
            <a:xfrm>
              <a:off x="2213228" y="1589194"/>
              <a:ext cx="299" cy="14"/>
            </a:xfrm>
            <a:custGeom>
              <a:avLst/>
              <a:gdLst/>
              <a:ahLst/>
              <a:cxnLst/>
              <a:rect l="l" t="t" r="r" b="b"/>
              <a:pathLst>
                <a:path w="22" h="1" extrusionOk="0">
                  <a:moveTo>
                    <a:pt x="22"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6772;p76">
              <a:extLst>
                <a:ext uri="{FF2B5EF4-FFF2-40B4-BE49-F238E27FC236}">
                  <a16:creationId xmlns:a16="http://schemas.microsoft.com/office/drawing/2014/main" id="{30FEDF25-D316-FA8E-F717-C275AB15A1B7}"/>
                </a:ext>
              </a:extLst>
            </p:cNvPr>
            <p:cNvSpPr/>
            <p:nvPr/>
          </p:nvSpPr>
          <p:spPr>
            <a:xfrm>
              <a:off x="2212047" y="1589289"/>
              <a:ext cx="339" cy="14"/>
            </a:xfrm>
            <a:custGeom>
              <a:avLst/>
              <a:gdLst/>
              <a:ahLst/>
              <a:cxnLst/>
              <a:rect l="l" t="t" r="r" b="b"/>
              <a:pathLst>
                <a:path w="25" h="1" extrusionOk="0">
                  <a:moveTo>
                    <a:pt x="25"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6773;p76">
              <a:extLst>
                <a:ext uri="{FF2B5EF4-FFF2-40B4-BE49-F238E27FC236}">
                  <a16:creationId xmlns:a16="http://schemas.microsoft.com/office/drawing/2014/main" id="{0950E7D9-135A-48A9-893F-377EA751A16F}"/>
                </a:ext>
              </a:extLst>
            </p:cNvPr>
            <p:cNvSpPr/>
            <p:nvPr/>
          </p:nvSpPr>
          <p:spPr>
            <a:xfrm>
              <a:off x="2211382" y="1589289"/>
              <a:ext cx="394" cy="14"/>
            </a:xfrm>
            <a:custGeom>
              <a:avLst/>
              <a:gdLst/>
              <a:ahLst/>
              <a:cxnLst/>
              <a:rect l="l" t="t" r="r" b="b"/>
              <a:pathLst>
                <a:path w="29" h="1" extrusionOk="0">
                  <a:moveTo>
                    <a:pt x="2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6774;p76">
              <a:extLst>
                <a:ext uri="{FF2B5EF4-FFF2-40B4-BE49-F238E27FC236}">
                  <a16:creationId xmlns:a16="http://schemas.microsoft.com/office/drawing/2014/main" id="{B0AB4544-D2AE-B5DA-76D3-8D18EE3550BD}"/>
                </a:ext>
              </a:extLst>
            </p:cNvPr>
            <p:cNvSpPr/>
            <p:nvPr/>
          </p:nvSpPr>
          <p:spPr>
            <a:xfrm>
              <a:off x="2195876" y="1588244"/>
              <a:ext cx="109" cy="68"/>
            </a:xfrm>
            <a:custGeom>
              <a:avLst/>
              <a:gdLst/>
              <a:ahLst/>
              <a:cxnLst/>
              <a:rect l="l" t="t" r="r" b="b"/>
              <a:pathLst>
                <a:path w="8" h="5" extrusionOk="0">
                  <a:moveTo>
                    <a:pt x="8"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6775;p76">
              <a:extLst>
                <a:ext uri="{FF2B5EF4-FFF2-40B4-BE49-F238E27FC236}">
                  <a16:creationId xmlns:a16="http://schemas.microsoft.com/office/drawing/2014/main" id="{BB166807-7B4D-0121-0271-49F8C9E6E8FF}"/>
                </a:ext>
              </a:extLst>
            </p:cNvPr>
            <p:cNvSpPr/>
            <p:nvPr/>
          </p:nvSpPr>
          <p:spPr>
            <a:xfrm>
              <a:off x="2195456" y="1588108"/>
              <a:ext cx="149" cy="109"/>
            </a:xfrm>
            <a:custGeom>
              <a:avLst/>
              <a:gdLst/>
              <a:ahLst/>
              <a:cxnLst/>
              <a:rect l="l" t="t" r="r" b="b"/>
              <a:pathLst>
                <a:path w="11" h="8" extrusionOk="0">
                  <a:moveTo>
                    <a:pt x="11"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6776;p76">
              <a:extLst>
                <a:ext uri="{FF2B5EF4-FFF2-40B4-BE49-F238E27FC236}">
                  <a16:creationId xmlns:a16="http://schemas.microsoft.com/office/drawing/2014/main" id="{CB2050F9-1EC2-032A-4E80-5154E9F72808}"/>
                </a:ext>
              </a:extLst>
            </p:cNvPr>
            <p:cNvSpPr/>
            <p:nvPr/>
          </p:nvSpPr>
          <p:spPr>
            <a:xfrm>
              <a:off x="2196067" y="1588339"/>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6777;p76">
              <a:extLst>
                <a:ext uri="{FF2B5EF4-FFF2-40B4-BE49-F238E27FC236}">
                  <a16:creationId xmlns:a16="http://schemas.microsoft.com/office/drawing/2014/main" id="{8E0B2F1F-E572-BCCA-0A7D-01D0BC8E4341}"/>
                </a:ext>
              </a:extLst>
            </p:cNvPr>
            <p:cNvSpPr/>
            <p:nvPr/>
          </p:nvSpPr>
          <p:spPr>
            <a:xfrm>
              <a:off x="2212658" y="1589249"/>
              <a:ext cx="299" cy="14"/>
            </a:xfrm>
            <a:custGeom>
              <a:avLst/>
              <a:gdLst/>
              <a:ahLst/>
              <a:cxnLst/>
              <a:rect l="l" t="t" r="r" b="b"/>
              <a:pathLst>
                <a:path w="22" h="1" extrusionOk="0">
                  <a:moveTo>
                    <a:pt x="22"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6778;p76">
              <a:extLst>
                <a:ext uri="{FF2B5EF4-FFF2-40B4-BE49-F238E27FC236}">
                  <a16:creationId xmlns:a16="http://schemas.microsoft.com/office/drawing/2014/main" id="{69DB89D3-7887-05C6-93B7-C6FA98E5746B}"/>
                </a:ext>
              </a:extLst>
            </p:cNvPr>
            <p:cNvSpPr/>
            <p:nvPr/>
          </p:nvSpPr>
          <p:spPr>
            <a:xfrm>
              <a:off x="2196352" y="1588393"/>
              <a:ext cx="109" cy="14"/>
            </a:xfrm>
            <a:custGeom>
              <a:avLst/>
              <a:gdLst/>
              <a:ahLst/>
              <a:cxnLst/>
              <a:rect l="l" t="t" r="r" b="b"/>
              <a:pathLst>
                <a:path w="8" h="1" extrusionOk="0">
                  <a:moveTo>
                    <a:pt x="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6779;p76">
              <a:extLst>
                <a:ext uri="{FF2B5EF4-FFF2-40B4-BE49-F238E27FC236}">
                  <a16:creationId xmlns:a16="http://schemas.microsoft.com/office/drawing/2014/main" id="{EE080355-305B-35A0-BDB8-ED6CBC0B0DFC}"/>
                </a:ext>
              </a:extLst>
            </p:cNvPr>
            <p:cNvSpPr/>
            <p:nvPr/>
          </p:nvSpPr>
          <p:spPr>
            <a:xfrm>
              <a:off x="2194641" y="1587769"/>
              <a:ext cx="258" cy="109"/>
            </a:xfrm>
            <a:custGeom>
              <a:avLst/>
              <a:gdLst/>
              <a:ahLst/>
              <a:cxnLst/>
              <a:rect l="l" t="t" r="r" b="b"/>
              <a:pathLst>
                <a:path w="19" h="8" extrusionOk="0">
                  <a:moveTo>
                    <a:pt x="1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6780;p76">
              <a:extLst>
                <a:ext uri="{FF2B5EF4-FFF2-40B4-BE49-F238E27FC236}">
                  <a16:creationId xmlns:a16="http://schemas.microsoft.com/office/drawing/2014/main" id="{8DD4FC28-2586-97AA-843C-DDD79FEA5B48}"/>
                </a:ext>
              </a:extLst>
            </p:cNvPr>
            <p:cNvSpPr/>
            <p:nvPr/>
          </p:nvSpPr>
          <p:spPr>
            <a:xfrm>
              <a:off x="2196976" y="1588488"/>
              <a:ext cx="149" cy="14"/>
            </a:xfrm>
            <a:custGeom>
              <a:avLst/>
              <a:gdLst/>
              <a:ahLst/>
              <a:cxnLst/>
              <a:rect l="l" t="t" r="r" b="b"/>
              <a:pathLst>
                <a:path w="11" h="1" extrusionOk="0">
                  <a:moveTo>
                    <a:pt x="1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6781;p76">
              <a:extLst>
                <a:ext uri="{FF2B5EF4-FFF2-40B4-BE49-F238E27FC236}">
                  <a16:creationId xmlns:a16="http://schemas.microsoft.com/office/drawing/2014/main" id="{41AD28D8-1F33-3840-EEDA-4E91AC031B47}"/>
                </a:ext>
              </a:extLst>
            </p:cNvPr>
            <p:cNvSpPr/>
            <p:nvPr/>
          </p:nvSpPr>
          <p:spPr>
            <a:xfrm>
              <a:off x="2195075" y="158795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6782;p76">
              <a:extLst>
                <a:ext uri="{FF2B5EF4-FFF2-40B4-BE49-F238E27FC236}">
                  <a16:creationId xmlns:a16="http://schemas.microsoft.com/office/drawing/2014/main" id="{DCE95921-EABC-01F4-F4F8-F21DBA52A95E}"/>
                </a:ext>
              </a:extLst>
            </p:cNvPr>
            <p:cNvSpPr/>
            <p:nvPr/>
          </p:nvSpPr>
          <p:spPr>
            <a:xfrm>
              <a:off x="2197356" y="1588529"/>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6783;p76">
              <a:extLst>
                <a:ext uri="{FF2B5EF4-FFF2-40B4-BE49-F238E27FC236}">
                  <a16:creationId xmlns:a16="http://schemas.microsoft.com/office/drawing/2014/main" id="{E8B798F5-ABE6-FBBC-8E4C-691C3F62202E}"/>
                </a:ext>
              </a:extLst>
            </p:cNvPr>
            <p:cNvSpPr/>
            <p:nvPr/>
          </p:nvSpPr>
          <p:spPr>
            <a:xfrm>
              <a:off x="2196637" y="1588434"/>
              <a:ext cx="163" cy="14"/>
            </a:xfrm>
            <a:custGeom>
              <a:avLst/>
              <a:gdLst/>
              <a:ahLst/>
              <a:cxnLst/>
              <a:rect l="l" t="t" r="r" b="b"/>
              <a:pathLst>
                <a:path w="12" h="1" extrusionOk="0">
                  <a:moveTo>
                    <a:pt x="11"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6784;p76">
              <a:extLst>
                <a:ext uri="{FF2B5EF4-FFF2-40B4-BE49-F238E27FC236}">
                  <a16:creationId xmlns:a16="http://schemas.microsoft.com/office/drawing/2014/main" id="{E844FB07-20C5-C393-2CEA-5A1D104340E9}"/>
                </a:ext>
              </a:extLst>
            </p:cNvPr>
            <p:cNvSpPr/>
            <p:nvPr/>
          </p:nvSpPr>
          <p:spPr>
            <a:xfrm>
              <a:off x="2201783" y="1588963"/>
              <a:ext cx="625" cy="54"/>
            </a:xfrm>
            <a:custGeom>
              <a:avLst/>
              <a:gdLst/>
              <a:ahLst/>
              <a:cxnLst/>
              <a:rect l="l" t="t" r="r" b="b"/>
              <a:pathLst>
                <a:path w="46" h="4" extrusionOk="0">
                  <a:moveTo>
                    <a:pt x="4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6785;p76">
              <a:extLst>
                <a:ext uri="{FF2B5EF4-FFF2-40B4-BE49-F238E27FC236}">
                  <a16:creationId xmlns:a16="http://schemas.microsoft.com/office/drawing/2014/main" id="{50D0CD08-69DA-1196-00DF-5551F9F76EFA}"/>
                </a:ext>
              </a:extLst>
            </p:cNvPr>
            <p:cNvSpPr/>
            <p:nvPr/>
          </p:nvSpPr>
          <p:spPr>
            <a:xfrm>
              <a:off x="2201117" y="1588909"/>
              <a:ext cx="530" cy="68"/>
            </a:xfrm>
            <a:custGeom>
              <a:avLst/>
              <a:gdLst/>
              <a:ahLst/>
              <a:cxnLst/>
              <a:rect l="l" t="t" r="r" b="b"/>
              <a:pathLst>
                <a:path w="39" h="5" extrusionOk="0">
                  <a:moveTo>
                    <a:pt x="39"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6786;p76">
              <a:extLst>
                <a:ext uri="{FF2B5EF4-FFF2-40B4-BE49-F238E27FC236}">
                  <a16:creationId xmlns:a16="http://schemas.microsoft.com/office/drawing/2014/main" id="{8A0C170A-17F9-1335-F1A9-5773D0E1144E}"/>
                </a:ext>
              </a:extLst>
            </p:cNvPr>
            <p:cNvSpPr/>
            <p:nvPr/>
          </p:nvSpPr>
          <p:spPr>
            <a:xfrm>
              <a:off x="2199868" y="1588814"/>
              <a:ext cx="394" cy="14"/>
            </a:xfrm>
            <a:custGeom>
              <a:avLst/>
              <a:gdLst/>
              <a:ahLst/>
              <a:cxnLst/>
              <a:rect l="l" t="t" r="r" b="b"/>
              <a:pathLst>
                <a:path w="29" h="1" extrusionOk="0">
                  <a:moveTo>
                    <a:pt x="29"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6787;p76">
              <a:extLst>
                <a:ext uri="{FF2B5EF4-FFF2-40B4-BE49-F238E27FC236}">
                  <a16:creationId xmlns:a16="http://schemas.microsoft.com/office/drawing/2014/main" id="{6BA9A143-2DB8-24D7-132A-393253A8019D}"/>
                </a:ext>
              </a:extLst>
            </p:cNvPr>
            <p:cNvSpPr/>
            <p:nvPr/>
          </p:nvSpPr>
          <p:spPr>
            <a:xfrm>
              <a:off x="2200493" y="1588868"/>
              <a:ext cx="489" cy="54"/>
            </a:xfrm>
            <a:custGeom>
              <a:avLst/>
              <a:gdLst/>
              <a:ahLst/>
              <a:cxnLst/>
              <a:rect l="l" t="t" r="r" b="b"/>
              <a:pathLst>
                <a:path w="36" h="4" extrusionOk="0">
                  <a:moveTo>
                    <a:pt x="36"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6788;p76">
              <a:extLst>
                <a:ext uri="{FF2B5EF4-FFF2-40B4-BE49-F238E27FC236}">
                  <a16:creationId xmlns:a16="http://schemas.microsoft.com/office/drawing/2014/main" id="{33BC1061-32DF-DCBF-4E85-FF69D0F1357F}"/>
                </a:ext>
              </a:extLst>
            </p:cNvPr>
            <p:cNvSpPr/>
            <p:nvPr/>
          </p:nvSpPr>
          <p:spPr>
            <a:xfrm>
              <a:off x="2213799" y="1589154"/>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6789;p76">
              <a:extLst>
                <a:ext uri="{FF2B5EF4-FFF2-40B4-BE49-F238E27FC236}">
                  <a16:creationId xmlns:a16="http://schemas.microsoft.com/office/drawing/2014/main" id="{85C8F695-0686-A884-A7AA-09CCD74A8331}"/>
                </a:ext>
              </a:extLst>
            </p:cNvPr>
            <p:cNvSpPr/>
            <p:nvPr/>
          </p:nvSpPr>
          <p:spPr>
            <a:xfrm>
              <a:off x="2328882" y="1660259"/>
              <a:ext cx="54" cy="149"/>
            </a:xfrm>
            <a:custGeom>
              <a:avLst/>
              <a:gdLst/>
              <a:ahLst/>
              <a:cxnLst/>
              <a:rect l="l" t="t" r="r" b="b"/>
              <a:pathLst>
                <a:path w="4" h="11" extrusionOk="0">
                  <a:moveTo>
                    <a:pt x="4"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6790;p76">
              <a:extLst>
                <a:ext uri="{FF2B5EF4-FFF2-40B4-BE49-F238E27FC236}">
                  <a16:creationId xmlns:a16="http://schemas.microsoft.com/office/drawing/2014/main" id="{86E24E67-B8B8-85BC-F2E3-C9A3BC028F09}"/>
                </a:ext>
              </a:extLst>
            </p:cNvPr>
            <p:cNvSpPr/>
            <p:nvPr/>
          </p:nvSpPr>
          <p:spPr>
            <a:xfrm>
              <a:off x="2335860" y="1655032"/>
              <a:ext cx="1534" cy="204"/>
            </a:xfrm>
            <a:custGeom>
              <a:avLst/>
              <a:gdLst/>
              <a:ahLst/>
              <a:cxnLst/>
              <a:rect l="l" t="t" r="r" b="b"/>
              <a:pathLst>
                <a:path w="113" h="15" extrusionOk="0">
                  <a:moveTo>
                    <a:pt x="113"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6791;p76">
              <a:extLst>
                <a:ext uri="{FF2B5EF4-FFF2-40B4-BE49-F238E27FC236}">
                  <a16:creationId xmlns:a16="http://schemas.microsoft.com/office/drawing/2014/main" id="{2D87B740-5C26-4338-D462-EB27A3B438B4}"/>
                </a:ext>
              </a:extLst>
            </p:cNvPr>
            <p:cNvSpPr/>
            <p:nvPr/>
          </p:nvSpPr>
          <p:spPr>
            <a:xfrm>
              <a:off x="2341468" y="1648039"/>
              <a:ext cx="964" cy="1344"/>
            </a:xfrm>
            <a:custGeom>
              <a:avLst/>
              <a:gdLst/>
              <a:ahLst/>
              <a:cxnLst/>
              <a:rect l="l" t="t" r="r" b="b"/>
              <a:pathLst>
                <a:path w="71" h="99" extrusionOk="0">
                  <a:moveTo>
                    <a:pt x="1" y="1"/>
                  </a:moveTo>
                  <a:cubicBezTo>
                    <a:pt x="29" y="29"/>
                    <a:pt x="54" y="64"/>
                    <a:pt x="71" y="99"/>
                  </a:cubicBezTo>
                  <a:cubicBezTo>
                    <a:pt x="54" y="64"/>
                    <a:pt x="29"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6792;p76">
              <a:extLst>
                <a:ext uri="{FF2B5EF4-FFF2-40B4-BE49-F238E27FC236}">
                  <a16:creationId xmlns:a16="http://schemas.microsoft.com/office/drawing/2014/main" id="{873DD146-F0C3-6D10-777D-2F140120552C}"/>
                </a:ext>
              </a:extLst>
            </p:cNvPr>
            <p:cNvSpPr/>
            <p:nvPr/>
          </p:nvSpPr>
          <p:spPr>
            <a:xfrm>
              <a:off x="2309574" y="1627510"/>
              <a:ext cx="14" cy="434"/>
            </a:xfrm>
            <a:custGeom>
              <a:avLst/>
              <a:gdLst/>
              <a:ahLst/>
              <a:cxnLst/>
              <a:rect l="l" t="t" r="r" b="b"/>
              <a:pathLst>
                <a:path w="1" h="32" extrusionOk="0">
                  <a:moveTo>
                    <a:pt x="1" y="0"/>
                  </a:moveTo>
                  <a:cubicBezTo>
                    <a:pt x="1" y="11"/>
                    <a:pt x="1" y="21"/>
                    <a:pt x="1" y="32"/>
                  </a:cubicBezTo>
                  <a:cubicBezTo>
                    <a:pt x="1" y="21"/>
                    <a:pt x="1"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6793;p76">
              <a:extLst>
                <a:ext uri="{FF2B5EF4-FFF2-40B4-BE49-F238E27FC236}">
                  <a16:creationId xmlns:a16="http://schemas.microsoft.com/office/drawing/2014/main" id="{7F5B0776-5CA6-60E7-A2F5-D5EB8893CE9E}"/>
                </a:ext>
              </a:extLst>
            </p:cNvPr>
            <p:cNvSpPr/>
            <p:nvPr/>
          </p:nvSpPr>
          <p:spPr>
            <a:xfrm>
              <a:off x="2281483" y="1611298"/>
              <a:ext cx="1303" cy="475"/>
            </a:xfrm>
            <a:custGeom>
              <a:avLst/>
              <a:gdLst/>
              <a:ahLst/>
              <a:cxnLst/>
              <a:rect l="l" t="t" r="r" b="b"/>
              <a:pathLst>
                <a:path w="96" h="35" extrusionOk="0">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6794;p76">
              <a:extLst>
                <a:ext uri="{FF2B5EF4-FFF2-40B4-BE49-F238E27FC236}">
                  <a16:creationId xmlns:a16="http://schemas.microsoft.com/office/drawing/2014/main" id="{140DE0F1-0EE0-CD43-F137-E12E42565592}"/>
                </a:ext>
              </a:extLst>
            </p:cNvPr>
            <p:cNvSpPr/>
            <p:nvPr/>
          </p:nvSpPr>
          <p:spPr>
            <a:xfrm>
              <a:off x="2284714" y="1609778"/>
              <a:ext cx="1833" cy="1113"/>
            </a:xfrm>
            <a:custGeom>
              <a:avLst/>
              <a:gdLst/>
              <a:ahLst/>
              <a:cxnLst/>
              <a:rect l="l" t="t" r="r" b="b"/>
              <a:pathLst>
                <a:path w="135" h="82" extrusionOk="0">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6795;p76">
              <a:extLst>
                <a:ext uri="{FF2B5EF4-FFF2-40B4-BE49-F238E27FC236}">
                  <a16:creationId xmlns:a16="http://schemas.microsoft.com/office/drawing/2014/main" id="{9A760803-320A-8449-F3F6-1B90BB293C7F}"/>
                </a:ext>
              </a:extLst>
            </p:cNvPr>
            <p:cNvSpPr/>
            <p:nvPr/>
          </p:nvSpPr>
          <p:spPr>
            <a:xfrm>
              <a:off x="2314625" y="1629832"/>
              <a:ext cx="1860" cy="1018"/>
            </a:xfrm>
            <a:custGeom>
              <a:avLst/>
              <a:gdLst/>
              <a:ahLst/>
              <a:cxnLst/>
              <a:rect l="l" t="t" r="r" b="b"/>
              <a:pathLst>
                <a:path w="137" h="75" extrusionOk="0">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6796;p76">
              <a:extLst>
                <a:ext uri="{FF2B5EF4-FFF2-40B4-BE49-F238E27FC236}">
                  <a16:creationId xmlns:a16="http://schemas.microsoft.com/office/drawing/2014/main" id="{43341D09-1AA7-CC43-5769-F52BB36CFB65}"/>
                </a:ext>
              </a:extLst>
            </p:cNvPr>
            <p:cNvSpPr/>
            <p:nvPr/>
          </p:nvSpPr>
          <p:spPr>
            <a:xfrm>
              <a:off x="2299079" y="1615860"/>
              <a:ext cx="339" cy="1494"/>
            </a:xfrm>
            <a:custGeom>
              <a:avLst/>
              <a:gdLst/>
              <a:ahLst/>
              <a:cxnLst/>
              <a:rect l="l" t="t" r="r" b="b"/>
              <a:pathLst>
                <a:path w="25" h="110" extrusionOk="0">
                  <a:moveTo>
                    <a:pt x="25" y="1"/>
                  </a:moveTo>
                  <a:cubicBezTo>
                    <a:pt x="25" y="39"/>
                    <a:pt x="14" y="78"/>
                    <a:pt x="0" y="109"/>
                  </a:cubicBezTo>
                  <a:cubicBezTo>
                    <a:pt x="14" y="78"/>
                    <a:pt x="25" y="39"/>
                    <a:pt x="2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6797;p76">
              <a:extLst>
                <a:ext uri="{FF2B5EF4-FFF2-40B4-BE49-F238E27FC236}">
                  <a16:creationId xmlns:a16="http://schemas.microsoft.com/office/drawing/2014/main" id="{E4FF4AC7-4986-2E01-CC7D-86940A480208}"/>
                </a:ext>
              </a:extLst>
            </p:cNvPr>
            <p:cNvSpPr/>
            <p:nvPr/>
          </p:nvSpPr>
          <p:spPr>
            <a:xfrm>
              <a:off x="2291136" y="1609398"/>
              <a:ext cx="2824" cy="339"/>
            </a:xfrm>
            <a:custGeom>
              <a:avLst/>
              <a:gdLst/>
              <a:ahLst/>
              <a:cxnLst/>
              <a:rect l="l" t="t" r="r" b="b"/>
              <a:pathLst>
                <a:path w="208" h="25" extrusionOk="0">
                  <a:moveTo>
                    <a:pt x="1" y="25"/>
                  </a:moveTo>
                  <a:cubicBezTo>
                    <a:pt x="67" y="8"/>
                    <a:pt x="137" y="1"/>
                    <a:pt x="207" y="1"/>
                  </a:cubicBezTo>
                  <a:cubicBezTo>
                    <a:pt x="137" y="1"/>
                    <a:pt x="67" y="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6798;p76">
              <a:extLst>
                <a:ext uri="{FF2B5EF4-FFF2-40B4-BE49-F238E27FC236}">
                  <a16:creationId xmlns:a16="http://schemas.microsoft.com/office/drawing/2014/main" id="{25CEF48D-873C-3559-A26B-70891CD30F31}"/>
                </a:ext>
              </a:extLst>
            </p:cNvPr>
            <p:cNvSpPr/>
            <p:nvPr/>
          </p:nvSpPr>
          <p:spPr>
            <a:xfrm>
              <a:off x="2341862" y="1642581"/>
              <a:ext cx="339" cy="339"/>
            </a:xfrm>
            <a:custGeom>
              <a:avLst/>
              <a:gdLst/>
              <a:ahLst/>
              <a:cxnLst/>
              <a:rect l="l" t="t" r="r" b="b"/>
              <a:pathLst>
                <a:path w="25" h="25" extrusionOk="0">
                  <a:moveTo>
                    <a:pt x="25"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6799;p76">
              <a:extLst>
                <a:ext uri="{FF2B5EF4-FFF2-40B4-BE49-F238E27FC236}">
                  <a16:creationId xmlns:a16="http://schemas.microsoft.com/office/drawing/2014/main" id="{C16DF83E-F067-285D-21F0-7F4D6A83F999}"/>
                </a:ext>
              </a:extLst>
            </p:cNvPr>
            <p:cNvSpPr/>
            <p:nvPr/>
          </p:nvSpPr>
          <p:spPr>
            <a:xfrm>
              <a:off x="2337476" y="165522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6800;p76">
              <a:extLst>
                <a:ext uri="{FF2B5EF4-FFF2-40B4-BE49-F238E27FC236}">
                  <a16:creationId xmlns:a16="http://schemas.microsoft.com/office/drawing/2014/main" id="{3BB377DB-7C24-3C32-F3BD-D383299212B9}"/>
                </a:ext>
              </a:extLst>
            </p:cNvPr>
            <p:cNvSpPr/>
            <p:nvPr/>
          </p:nvSpPr>
          <p:spPr>
            <a:xfrm>
              <a:off x="2328692" y="1659023"/>
              <a:ext cx="14" cy="149"/>
            </a:xfrm>
            <a:custGeom>
              <a:avLst/>
              <a:gdLst/>
              <a:ahLst/>
              <a:cxnLst/>
              <a:rect l="l" t="t" r="r" b="b"/>
              <a:pathLst>
                <a:path w="1" h="11" extrusionOk="0">
                  <a:moveTo>
                    <a:pt x="0"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6801;p76">
              <a:extLst>
                <a:ext uri="{FF2B5EF4-FFF2-40B4-BE49-F238E27FC236}">
                  <a16:creationId xmlns:a16="http://schemas.microsoft.com/office/drawing/2014/main" id="{A5A6DA98-25F7-BD0E-30D7-00498876DDF3}"/>
                </a:ext>
              </a:extLst>
            </p:cNvPr>
            <p:cNvSpPr/>
            <p:nvPr/>
          </p:nvSpPr>
          <p:spPr>
            <a:xfrm>
              <a:off x="2328787" y="1659594"/>
              <a:ext cx="14" cy="204"/>
            </a:xfrm>
            <a:custGeom>
              <a:avLst/>
              <a:gdLst/>
              <a:ahLst/>
              <a:cxnLst/>
              <a:rect l="l" t="t" r="r" b="b"/>
              <a:pathLst>
                <a:path w="1" h="15" extrusionOk="0">
                  <a:moveTo>
                    <a:pt x="0"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6802;p76">
              <a:extLst>
                <a:ext uri="{FF2B5EF4-FFF2-40B4-BE49-F238E27FC236}">
                  <a16:creationId xmlns:a16="http://schemas.microsoft.com/office/drawing/2014/main" id="{4126E42A-4467-7C77-0895-7FBC02908567}"/>
                </a:ext>
              </a:extLst>
            </p:cNvPr>
            <p:cNvSpPr/>
            <p:nvPr/>
          </p:nvSpPr>
          <p:spPr>
            <a:xfrm>
              <a:off x="2328692" y="1658779"/>
              <a:ext cx="14" cy="163"/>
            </a:xfrm>
            <a:custGeom>
              <a:avLst/>
              <a:gdLst/>
              <a:ahLst/>
              <a:cxnLst/>
              <a:rect l="l" t="t" r="r" b="b"/>
              <a:pathLst>
                <a:path w="1" h="12" extrusionOk="0">
                  <a:moveTo>
                    <a:pt x="0" y="11"/>
                  </a:moveTo>
                  <a:cubicBezTo>
                    <a:pt x="0" y="8"/>
                    <a:pt x="0" y="4"/>
                    <a:pt x="0" y="1"/>
                  </a:cubicBezTo>
                  <a:cubicBezTo>
                    <a:pt x="0" y="4"/>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6803;p76">
              <a:extLst>
                <a:ext uri="{FF2B5EF4-FFF2-40B4-BE49-F238E27FC236}">
                  <a16:creationId xmlns:a16="http://schemas.microsoft.com/office/drawing/2014/main" id="{B61B34CD-22D9-2E8A-A07E-D47DECC3EF89}"/>
                </a:ext>
              </a:extLst>
            </p:cNvPr>
            <p:cNvSpPr/>
            <p:nvPr/>
          </p:nvSpPr>
          <p:spPr>
            <a:xfrm>
              <a:off x="2328827" y="1659919"/>
              <a:ext cx="68" cy="163"/>
            </a:xfrm>
            <a:custGeom>
              <a:avLst/>
              <a:gdLst/>
              <a:ahLst/>
              <a:cxnLst/>
              <a:rect l="l" t="t" r="r" b="b"/>
              <a:pathLst>
                <a:path w="5" h="12" extrusionOk="0">
                  <a:moveTo>
                    <a:pt x="1" y="1"/>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6804;p76">
              <a:extLst>
                <a:ext uri="{FF2B5EF4-FFF2-40B4-BE49-F238E27FC236}">
                  <a16:creationId xmlns:a16="http://schemas.microsoft.com/office/drawing/2014/main" id="{5BFA1971-CD63-1F04-378C-5A7EDD572B18}"/>
                </a:ext>
              </a:extLst>
            </p:cNvPr>
            <p:cNvSpPr/>
            <p:nvPr/>
          </p:nvSpPr>
          <p:spPr>
            <a:xfrm>
              <a:off x="2328732" y="1659254"/>
              <a:ext cx="14" cy="258"/>
            </a:xfrm>
            <a:custGeom>
              <a:avLst/>
              <a:gdLst/>
              <a:ahLst/>
              <a:cxnLst/>
              <a:rect l="l" t="t" r="r" b="b"/>
              <a:pathLst>
                <a:path w="1" h="19" extrusionOk="0">
                  <a:moveTo>
                    <a:pt x="1" y="1"/>
                  </a:moveTo>
                  <a:cubicBezTo>
                    <a:pt x="1" y="8"/>
                    <a:pt x="1" y="11"/>
                    <a:pt x="1" y="18"/>
                  </a:cubicBezTo>
                  <a:cubicBezTo>
                    <a:pt x="1" y="11"/>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6805;p76">
              <a:extLst>
                <a:ext uri="{FF2B5EF4-FFF2-40B4-BE49-F238E27FC236}">
                  <a16:creationId xmlns:a16="http://schemas.microsoft.com/office/drawing/2014/main" id="{1605F7AC-7450-0314-C792-D131A492E9DF}"/>
                </a:ext>
              </a:extLst>
            </p:cNvPr>
            <p:cNvSpPr/>
            <p:nvPr/>
          </p:nvSpPr>
          <p:spPr>
            <a:xfrm>
              <a:off x="2341957" y="1637680"/>
              <a:ext cx="1914" cy="3489"/>
            </a:xfrm>
            <a:custGeom>
              <a:avLst/>
              <a:gdLst/>
              <a:ahLst/>
              <a:cxnLst/>
              <a:rect l="l" t="t" r="r" b="b"/>
              <a:pathLst>
                <a:path w="141" h="257" extrusionOk="0">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6806;p76">
              <a:extLst>
                <a:ext uri="{FF2B5EF4-FFF2-40B4-BE49-F238E27FC236}">
                  <a16:creationId xmlns:a16="http://schemas.microsoft.com/office/drawing/2014/main" id="{613CF33D-35A6-D065-E871-09E885536C0E}"/>
                </a:ext>
              </a:extLst>
            </p:cNvPr>
            <p:cNvSpPr/>
            <p:nvPr/>
          </p:nvSpPr>
          <p:spPr>
            <a:xfrm>
              <a:off x="2282908" y="1603600"/>
              <a:ext cx="448" cy="14"/>
            </a:xfrm>
            <a:custGeom>
              <a:avLst/>
              <a:gdLst/>
              <a:ahLst/>
              <a:cxnLst/>
              <a:rect l="l" t="t" r="r" b="b"/>
              <a:pathLst>
                <a:path w="33" h="1" extrusionOk="0">
                  <a:moveTo>
                    <a:pt x="32" y="0"/>
                  </a:moveTo>
                  <a:cubicBezTo>
                    <a:pt x="22" y="0"/>
                    <a:pt x="8" y="0"/>
                    <a:pt x="1" y="0"/>
                  </a:cubicBezTo>
                  <a:cubicBezTo>
                    <a:pt x="8" y="0"/>
                    <a:pt x="22" y="0"/>
                    <a:pt x="3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6807;p76">
              <a:extLst>
                <a:ext uri="{FF2B5EF4-FFF2-40B4-BE49-F238E27FC236}">
                  <a16:creationId xmlns:a16="http://schemas.microsoft.com/office/drawing/2014/main" id="{01B574F8-6B07-CF15-3156-C9E0BFE92E9C}"/>
                </a:ext>
              </a:extLst>
            </p:cNvPr>
            <p:cNvSpPr/>
            <p:nvPr/>
          </p:nvSpPr>
          <p:spPr>
            <a:xfrm>
              <a:off x="2279161" y="1602364"/>
              <a:ext cx="109" cy="14"/>
            </a:xfrm>
            <a:custGeom>
              <a:avLst/>
              <a:gdLst/>
              <a:ahLst/>
              <a:cxnLst/>
              <a:rect l="l" t="t" r="r" b="b"/>
              <a:pathLst>
                <a:path w="8" h="1" extrusionOk="0">
                  <a:moveTo>
                    <a:pt x="0" y="0"/>
                  </a:moveTo>
                  <a:cubicBezTo>
                    <a:pt x="4" y="0"/>
                    <a:pt x="7" y="0"/>
                    <a:pt x="7" y="0"/>
                  </a:cubicBezTo>
                  <a:cubicBezTo>
                    <a:pt x="7" y="0"/>
                    <a:pt x="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6808;p76">
              <a:extLst>
                <a:ext uri="{FF2B5EF4-FFF2-40B4-BE49-F238E27FC236}">
                  <a16:creationId xmlns:a16="http://schemas.microsoft.com/office/drawing/2014/main" id="{ED271E15-F837-8635-A5D7-6E46124C0680}"/>
                </a:ext>
              </a:extLst>
            </p:cNvPr>
            <p:cNvSpPr/>
            <p:nvPr/>
          </p:nvSpPr>
          <p:spPr>
            <a:xfrm>
              <a:off x="2283438" y="159432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6809;p76">
              <a:extLst>
                <a:ext uri="{FF2B5EF4-FFF2-40B4-BE49-F238E27FC236}">
                  <a16:creationId xmlns:a16="http://schemas.microsoft.com/office/drawing/2014/main" id="{79FABCE7-16C4-C70F-73C8-D2573E717410}"/>
                </a:ext>
              </a:extLst>
            </p:cNvPr>
            <p:cNvSpPr/>
            <p:nvPr/>
          </p:nvSpPr>
          <p:spPr>
            <a:xfrm>
              <a:off x="2280342" y="1602690"/>
              <a:ext cx="2580" cy="869"/>
            </a:xfrm>
            <a:custGeom>
              <a:avLst/>
              <a:gdLst/>
              <a:ahLst/>
              <a:cxnLst/>
              <a:rect l="l" t="t" r="r" b="b"/>
              <a:pathLst>
                <a:path w="190" h="64" extrusionOk="0">
                  <a:moveTo>
                    <a:pt x="1" y="1"/>
                  </a:moveTo>
                  <a:lnTo>
                    <a:pt x="32" y="15"/>
                  </a:lnTo>
                  <a:cubicBezTo>
                    <a:pt x="81" y="39"/>
                    <a:pt x="134" y="57"/>
                    <a:pt x="190" y="64"/>
                  </a:cubicBezTo>
                  <a:cubicBezTo>
                    <a:pt x="134" y="57"/>
                    <a:pt x="81" y="39"/>
                    <a:pt x="32"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6810;p76">
              <a:extLst>
                <a:ext uri="{FF2B5EF4-FFF2-40B4-BE49-F238E27FC236}">
                  <a16:creationId xmlns:a16="http://schemas.microsoft.com/office/drawing/2014/main" id="{E1DC9CA3-C5DB-364C-B002-1CE8C8B78B7A}"/>
                </a:ext>
              </a:extLst>
            </p:cNvPr>
            <p:cNvSpPr/>
            <p:nvPr/>
          </p:nvSpPr>
          <p:spPr>
            <a:xfrm>
              <a:off x="2280532" y="1608488"/>
              <a:ext cx="964" cy="2824"/>
            </a:xfrm>
            <a:custGeom>
              <a:avLst/>
              <a:gdLst/>
              <a:ahLst/>
              <a:cxnLst/>
              <a:rect l="l" t="t" r="r" b="b"/>
              <a:pathLst>
                <a:path w="71" h="208" extrusionOk="0">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6811;p76">
              <a:extLst>
                <a:ext uri="{FF2B5EF4-FFF2-40B4-BE49-F238E27FC236}">
                  <a16:creationId xmlns:a16="http://schemas.microsoft.com/office/drawing/2014/main" id="{5684B8D2-F7A7-F557-54C0-13807AB7F5D6}"/>
                </a:ext>
              </a:extLst>
            </p:cNvPr>
            <p:cNvSpPr/>
            <p:nvPr/>
          </p:nvSpPr>
          <p:spPr>
            <a:xfrm>
              <a:off x="2278631" y="1589724"/>
              <a:ext cx="869" cy="679"/>
            </a:xfrm>
            <a:custGeom>
              <a:avLst/>
              <a:gdLst/>
              <a:ahLst/>
              <a:cxnLst/>
              <a:rect l="l" t="t" r="r" b="b"/>
              <a:pathLst>
                <a:path w="64" h="50" extrusionOk="0">
                  <a:moveTo>
                    <a:pt x="1" y="0"/>
                  </a:moveTo>
                  <a:lnTo>
                    <a:pt x="1" y="0"/>
                  </a:lnTo>
                  <a:cubicBezTo>
                    <a:pt x="15" y="25"/>
                    <a:pt x="39" y="42"/>
                    <a:pt x="64" y="49"/>
                  </a:cubicBezTo>
                  <a:cubicBezTo>
                    <a:pt x="39" y="42"/>
                    <a:pt x="18" y="2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6812;p76">
              <a:extLst>
                <a:ext uri="{FF2B5EF4-FFF2-40B4-BE49-F238E27FC236}">
                  <a16:creationId xmlns:a16="http://schemas.microsoft.com/office/drawing/2014/main" id="{AD4E9E80-2CCF-9C0F-90C6-F764D49C1E1A}"/>
                </a:ext>
              </a:extLst>
            </p:cNvPr>
            <p:cNvSpPr/>
            <p:nvPr/>
          </p:nvSpPr>
          <p:spPr>
            <a:xfrm>
              <a:off x="2256066" y="1570376"/>
              <a:ext cx="149" cy="244"/>
            </a:xfrm>
            <a:custGeom>
              <a:avLst/>
              <a:gdLst/>
              <a:ahLst/>
              <a:cxnLst/>
              <a:rect l="l" t="t" r="r" b="b"/>
              <a:pathLst>
                <a:path w="11" h="18" extrusionOk="0">
                  <a:moveTo>
                    <a:pt x="0" y="0"/>
                  </a:moveTo>
                  <a:lnTo>
                    <a:pt x="7" y="14"/>
                  </a:lnTo>
                  <a:cubicBezTo>
                    <a:pt x="7" y="14"/>
                    <a:pt x="7" y="18"/>
                    <a:pt x="10" y="18"/>
                  </a:cubicBezTo>
                  <a:cubicBezTo>
                    <a:pt x="7" y="11"/>
                    <a:pt x="3"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6813;p76">
              <a:extLst>
                <a:ext uri="{FF2B5EF4-FFF2-40B4-BE49-F238E27FC236}">
                  <a16:creationId xmlns:a16="http://schemas.microsoft.com/office/drawing/2014/main" id="{D8D726A9-B7E3-F381-BC54-1FB728A42A0A}"/>
                </a:ext>
              </a:extLst>
            </p:cNvPr>
            <p:cNvSpPr/>
            <p:nvPr/>
          </p:nvSpPr>
          <p:spPr>
            <a:xfrm>
              <a:off x="2276215" y="1585868"/>
              <a:ext cx="1724" cy="2349"/>
            </a:xfrm>
            <a:custGeom>
              <a:avLst/>
              <a:gdLst/>
              <a:ahLst/>
              <a:cxnLst/>
              <a:rect l="l" t="t" r="r" b="b"/>
              <a:pathLst>
                <a:path w="127" h="173" extrusionOk="0">
                  <a:moveTo>
                    <a:pt x="126" y="172"/>
                  </a:moveTo>
                  <a:cubicBezTo>
                    <a:pt x="105" y="102"/>
                    <a:pt x="60" y="43"/>
                    <a:pt x="0" y="1"/>
                  </a:cubicBezTo>
                  <a:cubicBezTo>
                    <a:pt x="60" y="43"/>
                    <a:pt x="105" y="102"/>
                    <a:pt x="126" y="17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6814;p76">
              <a:extLst>
                <a:ext uri="{FF2B5EF4-FFF2-40B4-BE49-F238E27FC236}">
                  <a16:creationId xmlns:a16="http://schemas.microsoft.com/office/drawing/2014/main" id="{4930306C-608B-A070-D2A8-2D26C2CCBD43}"/>
                </a:ext>
              </a:extLst>
            </p:cNvPr>
            <p:cNvSpPr/>
            <p:nvPr/>
          </p:nvSpPr>
          <p:spPr>
            <a:xfrm>
              <a:off x="2281293" y="1611013"/>
              <a:ext cx="299" cy="394"/>
            </a:xfrm>
            <a:custGeom>
              <a:avLst/>
              <a:gdLst/>
              <a:ahLst/>
              <a:cxnLst/>
              <a:rect l="l" t="t" r="r" b="b"/>
              <a:pathLst>
                <a:path w="22" h="29" extrusionOk="0">
                  <a:moveTo>
                    <a:pt x="1" y="1"/>
                  </a:moveTo>
                  <a:lnTo>
                    <a:pt x="1" y="1"/>
                  </a:lnTo>
                  <a:cubicBezTo>
                    <a:pt x="8" y="11"/>
                    <a:pt x="15" y="22"/>
                    <a:pt x="22" y="29"/>
                  </a:cubicBezTo>
                  <a:lnTo>
                    <a:pt x="15"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6815;p76">
              <a:extLst>
                <a:ext uri="{FF2B5EF4-FFF2-40B4-BE49-F238E27FC236}">
                  <a16:creationId xmlns:a16="http://schemas.microsoft.com/office/drawing/2014/main" id="{EA204CA7-BC6B-58B5-BD4F-47139DAAC822}"/>
                </a:ext>
              </a:extLst>
            </p:cNvPr>
            <p:cNvSpPr/>
            <p:nvPr/>
          </p:nvSpPr>
          <p:spPr>
            <a:xfrm>
              <a:off x="2250879" y="1556826"/>
              <a:ext cx="299" cy="353"/>
            </a:xfrm>
            <a:custGeom>
              <a:avLst/>
              <a:gdLst/>
              <a:ahLst/>
              <a:cxnLst/>
              <a:rect l="l" t="t" r="r" b="b"/>
              <a:pathLst>
                <a:path w="22" h="26" extrusionOk="0">
                  <a:moveTo>
                    <a:pt x="0" y="1"/>
                  </a:moveTo>
                  <a:cubicBezTo>
                    <a:pt x="4" y="11"/>
                    <a:pt x="14" y="18"/>
                    <a:pt x="21" y="25"/>
                  </a:cubicBezTo>
                  <a:cubicBezTo>
                    <a:pt x="14" y="18"/>
                    <a:pt x="7" y="1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6816;p76">
              <a:extLst>
                <a:ext uri="{FF2B5EF4-FFF2-40B4-BE49-F238E27FC236}">
                  <a16:creationId xmlns:a16="http://schemas.microsoft.com/office/drawing/2014/main" id="{D774F6C0-49D1-19C7-4010-7F3D6F3421AE}"/>
                </a:ext>
              </a:extLst>
            </p:cNvPr>
            <p:cNvSpPr/>
            <p:nvPr/>
          </p:nvSpPr>
          <p:spPr>
            <a:xfrm>
              <a:off x="2250539" y="1556445"/>
              <a:ext cx="258" cy="299"/>
            </a:xfrm>
            <a:custGeom>
              <a:avLst/>
              <a:gdLst/>
              <a:ahLst/>
              <a:cxnLst/>
              <a:rect l="l" t="t" r="r" b="b"/>
              <a:pathLst>
                <a:path w="19" h="22" extrusionOk="0">
                  <a:moveTo>
                    <a:pt x="1" y="1"/>
                  </a:moveTo>
                  <a:cubicBezTo>
                    <a:pt x="4" y="8"/>
                    <a:pt x="11" y="15"/>
                    <a:pt x="18" y="22"/>
                  </a:cubicBezTo>
                  <a:cubicBezTo>
                    <a:pt x="11" y="15"/>
                    <a:pt x="4"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6817;p76">
              <a:extLst>
                <a:ext uri="{FF2B5EF4-FFF2-40B4-BE49-F238E27FC236}">
                  <a16:creationId xmlns:a16="http://schemas.microsoft.com/office/drawing/2014/main" id="{7798A844-7B08-1874-027C-C46DF9462DC5}"/>
                </a:ext>
              </a:extLst>
            </p:cNvPr>
            <p:cNvSpPr/>
            <p:nvPr/>
          </p:nvSpPr>
          <p:spPr>
            <a:xfrm>
              <a:off x="2255577" y="1568760"/>
              <a:ext cx="489" cy="1629"/>
            </a:xfrm>
            <a:custGeom>
              <a:avLst/>
              <a:gdLst/>
              <a:ahLst/>
              <a:cxnLst/>
              <a:rect l="l" t="t" r="r" b="b"/>
              <a:pathLst>
                <a:path w="36" h="120" extrusionOk="0">
                  <a:moveTo>
                    <a:pt x="1" y="0"/>
                  </a:moveTo>
                  <a:cubicBezTo>
                    <a:pt x="8" y="42"/>
                    <a:pt x="18" y="81"/>
                    <a:pt x="36" y="119"/>
                  </a:cubicBezTo>
                  <a:lnTo>
                    <a:pt x="29" y="102"/>
                  </a:lnTo>
                  <a:cubicBezTo>
                    <a:pt x="18" y="70"/>
                    <a:pt x="8" y="3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6818;p76">
              <a:extLst>
                <a:ext uri="{FF2B5EF4-FFF2-40B4-BE49-F238E27FC236}">
                  <a16:creationId xmlns:a16="http://schemas.microsoft.com/office/drawing/2014/main" id="{852338DF-0923-B841-3990-154ACC16A6DE}"/>
                </a:ext>
              </a:extLst>
            </p:cNvPr>
            <p:cNvSpPr/>
            <p:nvPr/>
          </p:nvSpPr>
          <p:spPr>
            <a:xfrm>
              <a:off x="2250119" y="1555590"/>
              <a:ext cx="394" cy="828"/>
            </a:xfrm>
            <a:custGeom>
              <a:avLst/>
              <a:gdLst/>
              <a:ahLst/>
              <a:cxnLst/>
              <a:rect l="l" t="t" r="r" b="b"/>
              <a:pathLst>
                <a:path w="29" h="61" extrusionOk="0">
                  <a:moveTo>
                    <a:pt x="0" y="1"/>
                  </a:moveTo>
                  <a:lnTo>
                    <a:pt x="4" y="15"/>
                  </a:lnTo>
                  <a:cubicBezTo>
                    <a:pt x="11" y="32"/>
                    <a:pt x="21" y="46"/>
                    <a:pt x="28" y="60"/>
                  </a:cubicBezTo>
                  <a:cubicBezTo>
                    <a:pt x="18" y="39"/>
                    <a:pt x="7"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6819;p76">
              <a:extLst>
                <a:ext uri="{FF2B5EF4-FFF2-40B4-BE49-F238E27FC236}">
                  <a16:creationId xmlns:a16="http://schemas.microsoft.com/office/drawing/2014/main" id="{047EA26E-002F-4329-8202-48AA99D3C101}"/>
                </a:ext>
              </a:extLst>
            </p:cNvPr>
            <p:cNvSpPr/>
            <p:nvPr/>
          </p:nvSpPr>
          <p:spPr>
            <a:xfrm>
              <a:off x="2255957" y="1570131"/>
              <a:ext cx="204" cy="448"/>
            </a:xfrm>
            <a:custGeom>
              <a:avLst/>
              <a:gdLst/>
              <a:ahLst/>
              <a:cxnLst/>
              <a:rect l="l" t="t" r="r" b="b"/>
              <a:pathLst>
                <a:path w="15" h="33" extrusionOk="0">
                  <a:moveTo>
                    <a:pt x="1" y="1"/>
                  </a:moveTo>
                  <a:lnTo>
                    <a:pt x="1" y="1"/>
                  </a:lnTo>
                  <a:cubicBezTo>
                    <a:pt x="4" y="11"/>
                    <a:pt x="8" y="22"/>
                    <a:pt x="15" y="32"/>
                  </a:cubicBezTo>
                  <a:lnTo>
                    <a:pt x="8" y="1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6820;p76">
              <a:extLst>
                <a:ext uri="{FF2B5EF4-FFF2-40B4-BE49-F238E27FC236}">
                  <a16:creationId xmlns:a16="http://schemas.microsoft.com/office/drawing/2014/main" id="{035F009C-599C-BDF9-4D34-E069A95E1816}"/>
                </a:ext>
              </a:extLst>
            </p:cNvPr>
            <p:cNvSpPr/>
            <p:nvPr/>
          </p:nvSpPr>
          <p:spPr>
            <a:xfrm>
              <a:off x="221166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6821;p76">
              <a:extLst>
                <a:ext uri="{FF2B5EF4-FFF2-40B4-BE49-F238E27FC236}">
                  <a16:creationId xmlns:a16="http://schemas.microsoft.com/office/drawing/2014/main" id="{EAC35F9B-6C49-17B6-FDF9-70CFC7945EB2}"/>
                </a:ext>
              </a:extLst>
            </p:cNvPr>
            <p:cNvSpPr/>
            <p:nvPr/>
          </p:nvSpPr>
          <p:spPr>
            <a:xfrm>
              <a:off x="2211898" y="1583356"/>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6822;p76">
              <a:extLst>
                <a:ext uri="{FF2B5EF4-FFF2-40B4-BE49-F238E27FC236}">
                  <a16:creationId xmlns:a16="http://schemas.microsoft.com/office/drawing/2014/main" id="{62D6520F-D4A8-39DA-6830-1664659D8CB4}"/>
                </a:ext>
              </a:extLst>
            </p:cNvPr>
            <p:cNvSpPr/>
            <p:nvPr/>
          </p:nvSpPr>
          <p:spPr>
            <a:xfrm>
              <a:off x="2211382" y="158330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6823;p76">
              <a:extLst>
                <a:ext uri="{FF2B5EF4-FFF2-40B4-BE49-F238E27FC236}">
                  <a16:creationId xmlns:a16="http://schemas.microsoft.com/office/drawing/2014/main" id="{315E9197-45FA-31E5-DDA6-9D816A21B934}"/>
                </a:ext>
              </a:extLst>
            </p:cNvPr>
            <p:cNvSpPr/>
            <p:nvPr/>
          </p:nvSpPr>
          <p:spPr>
            <a:xfrm>
              <a:off x="2211477" y="158330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6824;p76">
              <a:extLst>
                <a:ext uri="{FF2B5EF4-FFF2-40B4-BE49-F238E27FC236}">
                  <a16:creationId xmlns:a16="http://schemas.microsoft.com/office/drawing/2014/main" id="{5A189F96-CCF8-56E4-4E6A-CFD3E172A1F7}"/>
                </a:ext>
              </a:extLst>
            </p:cNvPr>
            <p:cNvSpPr/>
            <p:nvPr/>
          </p:nvSpPr>
          <p:spPr>
            <a:xfrm>
              <a:off x="2212753" y="1583736"/>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6825;p76">
              <a:extLst>
                <a:ext uri="{FF2B5EF4-FFF2-40B4-BE49-F238E27FC236}">
                  <a16:creationId xmlns:a16="http://schemas.microsoft.com/office/drawing/2014/main" id="{54AA09DF-D375-22B2-E4FD-CF8B8577BED7}"/>
                </a:ext>
              </a:extLst>
            </p:cNvPr>
            <p:cNvSpPr/>
            <p:nvPr/>
          </p:nvSpPr>
          <p:spPr>
            <a:xfrm>
              <a:off x="2212427" y="1583546"/>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6826;p76">
              <a:extLst>
                <a:ext uri="{FF2B5EF4-FFF2-40B4-BE49-F238E27FC236}">
                  <a16:creationId xmlns:a16="http://schemas.microsoft.com/office/drawing/2014/main" id="{5F4D5840-DBB0-F67C-702A-55B96F2924C1}"/>
                </a:ext>
              </a:extLst>
            </p:cNvPr>
            <p:cNvSpPr/>
            <p:nvPr/>
          </p:nvSpPr>
          <p:spPr>
            <a:xfrm>
              <a:off x="2212142" y="1583451"/>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6827;p76">
              <a:extLst>
                <a:ext uri="{FF2B5EF4-FFF2-40B4-BE49-F238E27FC236}">
                  <a16:creationId xmlns:a16="http://schemas.microsoft.com/office/drawing/2014/main" id="{FFC33FBE-F648-7710-0967-6B9C5C4A7F69}"/>
                </a:ext>
              </a:extLst>
            </p:cNvPr>
            <p:cNvSpPr/>
            <p:nvPr/>
          </p:nvSpPr>
          <p:spPr>
            <a:xfrm>
              <a:off x="2213093" y="1583872"/>
              <a:ext cx="339" cy="258"/>
            </a:xfrm>
            <a:custGeom>
              <a:avLst/>
              <a:gdLst/>
              <a:ahLst/>
              <a:cxnLst/>
              <a:rect l="l" t="t" r="r" b="b"/>
              <a:pathLst>
                <a:path w="25" h="19" extrusionOk="0">
                  <a:moveTo>
                    <a:pt x="0" y="1"/>
                  </a:moveTo>
                  <a:lnTo>
                    <a:pt x="0" y="1"/>
                  </a:lnTo>
                  <a:cubicBezTo>
                    <a:pt x="7" y="8"/>
                    <a:pt x="14" y="11"/>
                    <a:pt x="25" y="18"/>
                  </a:cubicBezTo>
                  <a:cubicBezTo>
                    <a:pt x="14" y="11"/>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6828;p76">
              <a:extLst>
                <a:ext uri="{FF2B5EF4-FFF2-40B4-BE49-F238E27FC236}">
                  <a16:creationId xmlns:a16="http://schemas.microsoft.com/office/drawing/2014/main" id="{A547ACC3-1BD2-E64F-DA77-3812491F15A2}"/>
                </a:ext>
              </a:extLst>
            </p:cNvPr>
            <p:cNvSpPr/>
            <p:nvPr/>
          </p:nvSpPr>
          <p:spPr>
            <a:xfrm>
              <a:off x="2213853" y="1584972"/>
              <a:ext cx="394" cy="4195"/>
            </a:xfrm>
            <a:custGeom>
              <a:avLst/>
              <a:gdLst/>
              <a:ahLst/>
              <a:cxnLst/>
              <a:rect l="l" t="t" r="r" b="b"/>
              <a:pathLst>
                <a:path w="29" h="309" extrusionOk="0">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6829;p76">
              <a:extLst>
                <a:ext uri="{FF2B5EF4-FFF2-40B4-BE49-F238E27FC236}">
                  <a16:creationId xmlns:a16="http://schemas.microsoft.com/office/drawing/2014/main" id="{940E0940-EF2D-C930-8E3E-46132108C23F}"/>
                </a:ext>
              </a:extLst>
            </p:cNvPr>
            <p:cNvSpPr/>
            <p:nvPr/>
          </p:nvSpPr>
          <p:spPr>
            <a:xfrm>
              <a:off x="2204009" y="1581143"/>
              <a:ext cx="774" cy="27"/>
            </a:xfrm>
            <a:custGeom>
              <a:avLst/>
              <a:gdLst/>
              <a:ahLst/>
              <a:cxnLst/>
              <a:rect l="l" t="t" r="r" b="b"/>
              <a:pathLst>
                <a:path w="57" h="2" extrusionOk="0">
                  <a:moveTo>
                    <a:pt x="38" y="0"/>
                  </a:moveTo>
                  <a:cubicBezTo>
                    <a:pt x="25" y="0"/>
                    <a:pt x="12" y="2"/>
                    <a:pt x="1" y="2"/>
                  </a:cubicBezTo>
                  <a:lnTo>
                    <a:pt x="57" y="2"/>
                  </a:lnTo>
                  <a:cubicBezTo>
                    <a:pt x="51" y="1"/>
                    <a:pt x="45" y="0"/>
                    <a:pt x="3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6830;p76">
              <a:extLst>
                <a:ext uri="{FF2B5EF4-FFF2-40B4-BE49-F238E27FC236}">
                  <a16:creationId xmlns:a16="http://schemas.microsoft.com/office/drawing/2014/main" id="{13C176A1-CFB5-711F-78D1-92893D7EB447}"/>
                </a:ext>
              </a:extLst>
            </p:cNvPr>
            <p:cNvSpPr/>
            <p:nvPr/>
          </p:nvSpPr>
          <p:spPr>
            <a:xfrm>
              <a:off x="2205815" y="1581360"/>
              <a:ext cx="5485" cy="2172"/>
            </a:xfrm>
            <a:custGeom>
              <a:avLst/>
              <a:gdLst/>
              <a:ahLst/>
              <a:cxnLst/>
              <a:rect l="l" t="t" r="r" b="b"/>
              <a:pathLst>
                <a:path w="404" h="160" extrusionOk="0">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6831;p76">
              <a:extLst>
                <a:ext uri="{FF2B5EF4-FFF2-40B4-BE49-F238E27FC236}">
                  <a16:creationId xmlns:a16="http://schemas.microsoft.com/office/drawing/2014/main" id="{EB5487A0-77E5-90BF-81B3-5867F2F14B11}"/>
                </a:ext>
              </a:extLst>
            </p:cNvPr>
            <p:cNvSpPr/>
            <p:nvPr/>
          </p:nvSpPr>
          <p:spPr>
            <a:xfrm>
              <a:off x="2204824" y="1581116"/>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6832;p76">
              <a:extLst>
                <a:ext uri="{FF2B5EF4-FFF2-40B4-BE49-F238E27FC236}">
                  <a16:creationId xmlns:a16="http://schemas.microsoft.com/office/drawing/2014/main" id="{97E8BF0E-BC3C-78F7-E41E-51C87A6DA422}"/>
                </a:ext>
              </a:extLst>
            </p:cNvPr>
            <p:cNvSpPr/>
            <p:nvPr/>
          </p:nvSpPr>
          <p:spPr>
            <a:xfrm>
              <a:off x="2205720" y="1581265"/>
              <a:ext cx="14" cy="0"/>
            </a:xfrm>
            <a:custGeom>
              <a:avLst/>
              <a:gdLst/>
              <a:ahLst/>
              <a:cxnLst/>
              <a:rect l="l" t="t" r="r" b="b"/>
              <a:pathLst>
                <a:path w="1" extrusionOk="0">
                  <a:moveTo>
                    <a:pt x="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6833;p76">
              <a:extLst>
                <a:ext uri="{FF2B5EF4-FFF2-40B4-BE49-F238E27FC236}">
                  <a16:creationId xmlns:a16="http://schemas.microsoft.com/office/drawing/2014/main" id="{C66CFFAE-0BF7-36E4-BE9D-92E104A98170}"/>
                </a:ext>
              </a:extLst>
            </p:cNvPr>
            <p:cNvSpPr/>
            <p:nvPr/>
          </p:nvSpPr>
          <p:spPr>
            <a:xfrm>
              <a:off x="2205530" y="1581211"/>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6834;p76">
              <a:extLst>
                <a:ext uri="{FF2B5EF4-FFF2-40B4-BE49-F238E27FC236}">
                  <a16:creationId xmlns:a16="http://schemas.microsoft.com/office/drawing/2014/main" id="{5E2B80B5-2679-2E6A-BC70-40BAB15AA868}"/>
                </a:ext>
              </a:extLst>
            </p:cNvPr>
            <p:cNvSpPr/>
            <p:nvPr/>
          </p:nvSpPr>
          <p:spPr>
            <a:xfrm>
              <a:off x="2205055" y="1581156"/>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6835;p76">
              <a:extLst>
                <a:ext uri="{FF2B5EF4-FFF2-40B4-BE49-F238E27FC236}">
                  <a16:creationId xmlns:a16="http://schemas.microsoft.com/office/drawing/2014/main" id="{99DD75D8-618E-549A-5BB4-1603059BA968}"/>
                </a:ext>
              </a:extLst>
            </p:cNvPr>
            <p:cNvSpPr/>
            <p:nvPr/>
          </p:nvSpPr>
          <p:spPr>
            <a:xfrm>
              <a:off x="2205299" y="1581156"/>
              <a:ext cx="149" cy="14"/>
            </a:xfrm>
            <a:custGeom>
              <a:avLst/>
              <a:gdLst/>
              <a:ahLst/>
              <a:cxnLst/>
              <a:rect l="l" t="t" r="r" b="b"/>
              <a:pathLst>
                <a:path w="11" h="1" extrusionOk="0">
                  <a:moveTo>
                    <a:pt x="0"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6836;p76">
              <a:extLst>
                <a:ext uri="{FF2B5EF4-FFF2-40B4-BE49-F238E27FC236}">
                  <a16:creationId xmlns:a16="http://schemas.microsoft.com/office/drawing/2014/main" id="{171F0BC1-A094-3443-683B-BD24A65F5D1D}"/>
                </a:ext>
              </a:extLst>
            </p:cNvPr>
            <p:cNvSpPr/>
            <p:nvPr/>
          </p:nvSpPr>
          <p:spPr>
            <a:xfrm>
              <a:off x="2213894" y="158915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6837;p76">
              <a:extLst>
                <a:ext uri="{FF2B5EF4-FFF2-40B4-BE49-F238E27FC236}">
                  <a16:creationId xmlns:a16="http://schemas.microsoft.com/office/drawing/2014/main" id="{D879261C-38A1-D8AD-2D59-73400D12CAD7}"/>
                </a:ext>
              </a:extLst>
            </p:cNvPr>
            <p:cNvSpPr/>
            <p:nvPr/>
          </p:nvSpPr>
          <p:spPr>
            <a:xfrm>
              <a:off x="2269276" y="1477017"/>
              <a:ext cx="1629" cy="1303"/>
            </a:xfrm>
            <a:custGeom>
              <a:avLst/>
              <a:gdLst/>
              <a:ahLst/>
              <a:cxnLst/>
              <a:rect l="l" t="t" r="r" b="b"/>
              <a:pathLst>
                <a:path w="120" h="96" extrusionOk="0">
                  <a:moveTo>
                    <a:pt x="0" y="1"/>
                  </a:moveTo>
                  <a:cubicBezTo>
                    <a:pt x="32" y="43"/>
                    <a:pt x="74" y="74"/>
                    <a:pt x="119" y="95"/>
                  </a:cubicBezTo>
                  <a:cubicBezTo>
                    <a:pt x="74" y="74"/>
                    <a:pt x="32" y="43"/>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6838;p76">
              <a:extLst>
                <a:ext uri="{FF2B5EF4-FFF2-40B4-BE49-F238E27FC236}">
                  <a16:creationId xmlns:a16="http://schemas.microsoft.com/office/drawing/2014/main" id="{376B111E-B1FD-AE27-8539-AB1CC04D71DB}"/>
                </a:ext>
              </a:extLst>
            </p:cNvPr>
            <p:cNvSpPr/>
            <p:nvPr/>
          </p:nvSpPr>
          <p:spPr>
            <a:xfrm>
              <a:off x="2260193" y="1430147"/>
              <a:ext cx="3394" cy="1398"/>
            </a:xfrm>
            <a:custGeom>
              <a:avLst/>
              <a:gdLst/>
              <a:ahLst/>
              <a:cxnLst/>
              <a:rect l="l" t="t" r="r" b="b"/>
              <a:pathLst>
                <a:path w="250" h="103" extrusionOk="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6839;p76">
              <a:extLst>
                <a:ext uri="{FF2B5EF4-FFF2-40B4-BE49-F238E27FC236}">
                  <a16:creationId xmlns:a16="http://schemas.microsoft.com/office/drawing/2014/main" id="{F868A532-BB84-88EB-4E5B-B509292894C8}"/>
                </a:ext>
              </a:extLst>
            </p:cNvPr>
            <p:cNvSpPr/>
            <p:nvPr/>
          </p:nvSpPr>
          <p:spPr>
            <a:xfrm>
              <a:off x="2262664" y="1417466"/>
              <a:ext cx="1344" cy="2009"/>
            </a:xfrm>
            <a:custGeom>
              <a:avLst/>
              <a:gdLst/>
              <a:ahLst/>
              <a:cxnLst/>
              <a:rect l="l" t="t" r="r" b="b"/>
              <a:pathLst>
                <a:path w="99" h="148" extrusionOk="0">
                  <a:moveTo>
                    <a:pt x="99" y="0"/>
                  </a:moveTo>
                  <a:lnTo>
                    <a:pt x="81" y="18"/>
                  </a:lnTo>
                  <a:cubicBezTo>
                    <a:pt x="46" y="53"/>
                    <a:pt x="18" y="98"/>
                    <a:pt x="1" y="147"/>
                  </a:cubicBezTo>
                  <a:cubicBezTo>
                    <a:pt x="22" y="91"/>
                    <a:pt x="57" y="42"/>
                    <a:pt x="9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6840;p76">
              <a:extLst>
                <a:ext uri="{FF2B5EF4-FFF2-40B4-BE49-F238E27FC236}">
                  <a16:creationId xmlns:a16="http://schemas.microsoft.com/office/drawing/2014/main" id="{150F6FBE-730B-E723-9A96-1AE0596C3516}"/>
                </a:ext>
              </a:extLst>
            </p:cNvPr>
            <p:cNvSpPr/>
            <p:nvPr/>
          </p:nvSpPr>
          <p:spPr>
            <a:xfrm>
              <a:off x="2263520" y="1448640"/>
              <a:ext cx="6246" cy="10047"/>
            </a:xfrm>
            <a:custGeom>
              <a:avLst/>
              <a:gdLst/>
              <a:ahLst/>
              <a:cxnLst/>
              <a:rect l="l" t="t" r="r" b="b"/>
              <a:pathLst>
                <a:path w="460" h="740" extrusionOk="0">
                  <a:moveTo>
                    <a:pt x="1" y="1"/>
                  </a:moveTo>
                  <a:lnTo>
                    <a:pt x="1" y="1"/>
                  </a:lnTo>
                  <a:cubicBezTo>
                    <a:pt x="113" y="169"/>
                    <a:pt x="316" y="477"/>
                    <a:pt x="459" y="739"/>
                  </a:cubicBezTo>
                  <a:cubicBezTo>
                    <a:pt x="316" y="477"/>
                    <a:pt x="113" y="16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6841;p76">
              <a:extLst>
                <a:ext uri="{FF2B5EF4-FFF2-40B4-BE49-F238E27FC236}">
                  <a16:creationId xmlns:a16="http://schemas.microsoft.com/office/drawing/2014/main" id="{6AC2995A-B918-B9AE-62DF-A9D87A0441DB}"/>
                </a:ext>
              </a:extLst>
            </p:cNvPr>
            <p:cNvSpPr/>
            <p:nvPr/>
          </p:nvSpPr>
          <p:spPr>
            <a:xfrm>
              <a:off x="2269127" y="1476542"/>
              <a:ext cx="14" cy="163"/>
            </a:xfrm>
            <a:custGeom>
              <a:avLst/>
              <a:gdLst/>
              <a:ahLst/>
              <a:cxnLst/>
              <a:rect l="l" t="t" r="r" b="b"/>
              <a:pathLst>
                <a:path w="1" h="12" extrusionOk="0">
                  <a:moveTo>
                    <a:pt x="1" y="11"/>
                  </a:moveTo>
                  <a:cubicBezTo>
                    <a:pt x="1" y="8"/>
                    <a:pt x="1" y="4"/>
                    <a:pt x="1" y="1"/>
                  </a:cubicBezTo>
                  <a:cubicBezTo>
                    <a:pt x="1" y="4"/>
                    <a:pt x="1" y="8"/>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6842;p76">
              <a:extLst>
                <a:ext uri="{FF2B5EF4-FFF2-40B4-BE49-F238E27FC236}">
                  <a16:creationId xmlns:a16="http://schemas.microsoft.com/office/drawing/2014/main" id="{259F5467-9827-6CE8-8C5F-F58EE4A1CEC9}"/>
                </a:ext>
              </a:extLst>
            </p:cNvPr>
            <p:cNvSpPr/>
            <p:nvPr/>
          </p:nvSpPr>
          <p:spPr>
            <a:xfrm>
              <a:off x="2257002" y="1519610"/>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6843;p76">
              <a:extLst>
                <a:ext uri="{FF2B5EF4-FFF2-40B4-BE49-F238E27FC236}">
                  <a16:creationId xmlns:a16="http://schemas.microsoft.com/office/drawing/2014/main" id="{C996AC7B-44FF-4A0C-6039-60E23BF0792E}"/>
                </a:ext>
              </a:extLst>
            </p:cNvPr>
            <p:cNvSpPr/>
            <p:nvPr/>
          </p:nvSpPr>
          <p:spPr>
            <a:xfrm>
              <a:off x="2271082" y="1504593"/>
              <a:ext cx="3476" cy="2716"/>
            </a:xfrm>
            <a:custGeom>
              <a:avLst/>
              <a:gdLst/>
              <a:ahLst/>
              <a:cxnLst/>
              <a:rect l="l" t="t" r="r" b="b"/>
              <a:pathLst>
                <a:path w="256" h="200" extrusionOk="0">
                  <a:moveTo>
                    <a:pt x="0" y="200"/>
                  </a:moveTo>
                  <a:cubicBezTo>
                    <a:pt x="81" y="130"/>
                    <a:pt x="168" y="63"/>
                    <a:pt x="256" y="0"/>
                  </a:cubicBezTo>
                  <a:cubicBezTo>
                    <a:pt x="168" y="63"/>
                    <a:pt x="81" y="130"/>
                    <a:pt x="0" y="20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6844;p76">
              <a:extLst>
                <a:ext uri="{FF2B5EF4-FFF2-40B4-BE49-F238E27FC236}">
                  <a16:creationId xmlns:a16="http://schemas.microsoft.com/office/drawing/2014/main" id="{C33E8CA8-1D39-198C-AE20-683AF63367A9}"/>
                </a:ext>
              </a:extLst>
            </p:cNvPr>
            <p:cNvSpPr/>
            <p:nvPr/>
          </p:nvSpPr>
          <p:spPr>
            <a:xfrm>
              <a:off x="2268801" y="1485625"/>
              <a:ext cx="3286" cy="2295"/>
            </a:xfrm>
            <a:custGeom>
              <a:avLst/>
              <a:gdLst/>
              <a:ahLst/>
              <a:cxnLst/>
              <a:rect l="l" t="t" r="r" b="b"/>
              <a:pathLst>
                <a:path w="242" h="169" extrusionOk="0">
                  <a:moveTo>
                    <a:pt x="0" y="0"/>
                  </a:moveTo>
                  <a:cubicBezTo>
                    <a:pt x="25" y="39"/>
                    <a:pt x="154" y="116"/>
                    <a:pt x="242" y="168"/>
                  </a:cubicBezTo>
                  <a:cubicBezTo>
                    <a:pt x="154" y="116"/>
                    <a:pt x="25" y="39"/>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6845;p76">
              <a:extLst>
                <a:ext uri="{FF2B5EF4-FFF2-40B4-BE49-F238E27FC236}">
                  <a16:creationId xmlns:a16="http://schemas.microsoft.com/office/drawing/2014/main" id="{B042E3D2-082D-BA19-99AE-D9E7466686D9}"/>
                </a:ext>
              </a:extLst>
            </p:cNvPr>
            <p:cNvSpPr/>
            <p:nvPr/>
          </p:nvSpPr>
          <p:spPr>
            <a:xfrm>
              <a:off x="2257966" y="1513187"/>
              <a:ext cx="8282" cy="5580"/>
            </a:xfrm>
            <a:custGeom>
              <a:avLst/>
              <a:gdLst/>
              <a:ahLst/>
              <a:cxnLst/>
              <a:rect l="l" t="t" r="r" b="b"/>
              <a:pathLst>
                <a:path w="610" h="411" extrusionOk="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6846;p76">
              <a:extLst>
                <a:ext uri="{FF2B5EF4-FFF2-40B4-BE49-F238E27FC236}">
                  <a16:creationId xmlns:a16="http://schemas.microsoft.com/office/drawing/2014/main" id="{7114BD6A-2B77-C19B-9503-4EB56B393A7B}"/>
                </a:ext>
              </a:extLst>
            </p:cNvPr>
            <p:cNvSpPr/>
            <p:nvPr/>
          </p:nvSpPr>
          <p:spPr>
            <a:xfrm>
              <a:off x="2256581" y="1520126"/>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6847;p76">
              <a:extLst>
                <a:ext uri="{FF2B5EF4-FFF2-40B4-BE49-F238E27FC236}">
                  <a16:creationId xmlns:a16="http://schemas.microsoft.com/office/drawing/2014/main" id="{F71138E3-83AB-F735-347B-8E7967601C80}"/>
                </a:ext>
              </a:extLst>
            </p:cNvPr>
            <p:cNvSpPr/>
            <p:nvPr/>
          </p:nvSpPr>
          <p:spPr>
            <a:xfrm>
              <a:off x="2274449" y="1489372"/>
              <a:ext cx="6056" cy="6816"/>
            </a:xfrm>
            <a:custGeom>
              <a:avLst/>
              <a:gdLst/>
              <a:ahLst/>
              <a:cxnLst/>
              <a:rect l="l" t="t" r="r" b="b"/>
              <a:pathLst>
                <a:path w="446" h="502" extrusionOk="0">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6848;p76">
              <a:extLst>
                <a:ext uri="{FF2B5EF4-FFF2-40B4-BE49-F238E27FC236}">
                  <a16:creationId xmlns:a16="http://schemas.microsoft.com/office/drawing/2014/main" id="{677143F5-E01B-2DA2-BCE0-0C8602FFBFF9}"/>
                </a:ext>
              </a:extLst>
            </p:cNvPr>
            <p:cNvSpPr/>
            <p:nvPr/>
          </p:nvSpPr>
          <p:spPr>
            <a:xfrm>
              <a:off x="2275929" y="1499121"/>
              <a:ext cx="4195" cy="4481"/>
            </a:xfrm>
            <a:custGeom>
              <a:avLst/>
              <a:gdLst/>
              <a:ahLst/>
              <a:cxnLst/>
              <a:rect l="l" t="t" r="r" b="b"/>
              <a:pathLst>
                <a:path w="309" h="330" extrusionOk="0">
                  <a:moveTo>
                    <a:pt x="308" y="1"/>
                  </a:moveTo>
                  <a:lnTo>
                    <a:pt x="308" y="1"/>
                  </a:lnTo>
                  <a:cubicBezTo>
                    <a:pt x="263" y="120"/>
                    <a:pt x="144" y="225"/>
                    <a:pt x="0" y="330"/>
                  </a:cubicBezTo>
                  <a:cubicBezTo>
                    <a:pt x="144" y="225"/>
                    <a:pt x="266" y="120"/>
                    <a:pt x="30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6849;p76">
              <a:extLst>
                <a:ext uri="{FF2B5EF4-FFF2-40B4-BE49-F238E27FC236}">
                  <a16:creationId xmlns:a16="http://schemas.microsoft.com/office/drawing/2014/main" id="{93E6CE1F-ECC2-A720-B191-308D68858B7A}"/>
                </a:ext>
              </a:extLst>
            </p:cNvPr>
            <p:cNvSpPr/>
            <p:nvPr/>
          </p:nvSpPr>
          <p:spPr>
            <a:xfrm>
              <a:off x="2249874" y="1554544"/>
              <a:ext cx="258" cy="1059"/>
            </a:xfrm>
            <a:custGeom>
              <a:avLst/>
              <a:gdLst/>
              <a:ahLst/>
              <a:cxnLst/>
              <a:rect l="l" t="t" r="r" b="b"/>
              <a:pathLst>
                <a:path w="19" h="78" extrusionOk="0">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6850;p76">
              <a:extLst>
                <a:ext uri="{FF2B5EF4-FFF2-40B4-BE49-F238E27FC236}">
                  <a16:creationId xmlns:a16="http://schemas.microsoft.com/office/drawing/2014/main" id="{52B878CD-9AFF-3170-74CC-DFD4E087FDFA}"/>
                </a:ext>
              </a:extLst>
            </p:cNvPr>
            <p:cNvSpPr/>
            <p:nvPr/>
          </p:nvSpPr>
          <p:spPr>
            <a:xfrm>
              <a:off x="2251965" y="1550498"/>
              <a:ext cx="774" cy="1724"/>
            </a:xfrm>
            <a:custGeom>
              <a:avLst/>
              <a:gdLst/>
              <a:ahLst/>
              <a:cxnLst/>
              <a:rect l="l" t="t" r="r" b="b"/>
              <a:pathLst>
                <a:path w="57" h="127" extrusionOk="0">
                  <a:moveTo>
                    <a:pt x="1" y="1"/>
                  </a:moveTo>
                  <a:lnTo>
                    <a:pt x="22" y="29"/>
                  </a:lnTo>
                  <a:cubicBezTo>
                    <a:pt x="43" y="57"/>
                    <a:pt x="57" y="88"/>
                    <a:pt x="57" y="127"/>
                  </a:cubicBezTo>
                  <a:cubicBezTo>
                    <a:pt x="57" y="88"/>
                    <a:pt x="43" y="57"/>
                    <a:pt x="22"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6851;p76">
              <a:extLst>
                <a:ext uri="{FF2B5EF4-FFF2-40B4-BE49-F238E27FC236}">
                  <a16:creationId xmlns:a16="http://schemas.microsoft.com/office/drawing/2014/main" id="{8066B077-26CC-58E9-7277-3F262A01FE3B}"/>
                </a:ext>
              </a:extLst>
            </p:cNvPr>
            <p:cNvSpPr/>
            <p:nvPr/>
          </p:nvSpPr>
          <p:spPr>
            <a:xfrm>
              <a:off x="2254871" y="1536147"/>
              <a:ext cx="14" cy="14"/>
            </a:xfrm>
            <a:custGeom>
              <a:avLst/>
              <a:gdLst/>
              <a:ahLst/>
              <a:cxnLst/>
              <a:rect l="l" t="t" r="r" b="b"/>
              <a:pathLst>
                <a:path w="1" h="1" extrusionOk="0">
                  <a:moveTo>
                    <a:pt x="0" y="1"/>
                  </a:moveTo>
                  <a:lnTo>
                    <a:pt x="0" y="1"/>
                  </a:lnTo>
                  <a:cubicBezTo>
                    <a:pt x="0" y="1"/>
                    <a:pt x="0"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6852;p76">
              <a:extLst>
                <a:ext uri="{FF2B5EF4-FFF2-40B4-BE49-F238E27FC236}">
                  <a16:creationId xmlns:a16="http://schemas.microsoft.com/office/drawing/2014/main" id="{63CAEDC6-4A9E-35CE-A853-31AAB17A7B1D}"/>
                </a:ext>
              </a:extLst>
            </p:cNvPr>
            <p:cNvSpPr/>
            <p:nvPr/>
          </p:nvSpPr>
          <p:spPr>
            <a:xfrm>
              <a:off x="2254681" y="1537002"/>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6853;p76">
              <a:extLst>
                <a:ext uri="{FF2B5EF4-FFF2-40B4-BE49-F238E27FC236}">
                  <a16:creationId xmlns:a16="http://schemas.microsoft.com/office/drawing/2014/main" id="{A484B0F9-64FD-3575-E3AD-BB1A329A07C7}"/>
                </a:ext>
              </a:extLst>
            </p:cNvPr>
            <p:cNvSpPr/>
            <p:nvPr/>
          </p:nvSpPr>
          <p:spPr>
            <a:xfrm>
              <a:off x="2253961" y="1538048"/>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6854;p76">
              <a:extLst>
                <a:ext uri="{FF2B5EF4-FFF2-40B4-BE49-F238E27FC236}">
                  <a16:creationId xmlns:a16="http://schemas.microsoft.com/office/drawing/2014/main" id="{B51BCE99-8B90-2852-1C96-0CCAD6CD78BF}"/>
                </a:ext>
              </a:extLst>
            </p:cNvPr>
            <p:cNvSpPr/>
            <p:nvPr/>
          </p:nvSpPr>
          <p:spPr>
            <a:xfrm>
              <a:off x="2254110" y="1537858"/>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6855;p76">
              <a:extLst>
                <a:ext uri="{FF2B5EF4-FFF2-40B4-BE49-F238E27FC236}">
                  <a16:creationId xmlns:a16="http://schemas.microsoft.com/office/drawing/2014/main" id="{89DD2F2B-6AF6-2843-E591-1EE196E789FB}"/>
                </a:ext>
              </a:extLst>
            </p:cNvPr>
            <p:cNvSpPr/>
            <p:nvPr/>
          </p:nvSpPr>
          <p:spPr>
            <a:xfrm>
              <a:off x="2253825" y="153823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6856;p76">
              <a:extLst>
                <a:ext uri="{FF2B5EF4-FFF2-40B4-BE49-F238E27FC236}">
                  <a16:creationId xmlns:a16="http://schemas.microsoft.com/office/drawing/2014/main" id="{358665CA-7F93-85FA-C85E-C8884276BCB3}"/>
                </a:ext>
              </a:extLst>
            </p:cNvPr>
            <p:cNvSpPr/>
            <p:nvPr/>
          </p:nvSpPr>
          <p:spPr>
            <a:xfrm>
              <a:off x="2250974" y="1540519"/>
              <a:ext cx="1249" cy="1629"/>
            </a:xfrm>
            <a:custGeom>
              <a:avLst/>
              <a:gdLst/>
              <a:ahLst/>
              <a:cxnLst/>
              <a:rect l="l" t="t" r="r" b="b"/>
              <a:pathLst>
                <a:path w="92" h="120" extrusionOk="0">
                  <a:moveTo>
                    <a:pt x="0" y="120"/>
                  </a:moveTo>
                  <a:cubicBezTo>
                    <a:pt x="35" y="85"/>
                    <a:pt x="67" y="43"/>
                    <a:pt x="91" y="1"/>
                  </a:cubicBezTo>
                  <a:cubicBezTo>
                    <a:pt x="67" y="43"/>
                    <a:pt x="35" y="85"/>
                    <a:pt x="0" y="12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6857;p76">
              <a:extLst>
                <a:ext uri="{FF2B5EF4-FFF2-40B4-BE49-F238E27FC236}">
                  <a16:creationId xmlns:a16="http://schemas.microsoft.com/office/drawing/2014/main" id="{C7CBD46C-7C80-38E3-0C7D-00920DD5E464}"/>
                </a:ext>
              </a:extLst>
            </p:cNvPr>
            <p:cNvSpPr/>
            <p:nvPr/>
          </p:nvSpPr>
          <p:spPr>
            <a:xfrm>
              <a:off x="2252875" y="1538428"/>
              <a:ext cx="774" cy="923"/>
            </a:xfrm>
            <a:custGeom>
              <a:avLst/>
              <a:gdLst/>
              <a:ahLst/>
              <a:cxnLst/>
              <a:rect l="l" t="t" r="r" b="b"/>
              <a:pathLst>
                <a:path w="57" h="68" extrusionOk="0">
                  <a:moveTo>
                    <a:pt x="0" y="67"/>
                  </a:moveTo>
                  <a:cubicBezTo>
                    <a:pt x="18" y="43"/>
                    <a:pt x="35" y="22"/>
                    <a:pt x="56" y="1"/>
                  </a:cubicBezTo>
                  <a:cubicBezTo>
                    <a:pt x="35" y="22"/>
                    <a:pt x="18" y="43"/>
                    <a:pt x="0"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6858;p76">
              <a:extLst>
                <a:ext uri="{FF2B5EF4-FFF2-40B4-BE49-F238E27FC236}">
                  <a16:creationId xmlns:a16="http://schemas.microsoft.com/office/drawing/2014/main" id="{35534978-B1F3-894A-88AE-CF8ED2C6B8A3}"/>
                </a:ext>
              </a:extLst>
            </p:cNvPr>
            <p:cNvSpPr/>
            <p:nvPr/>
          </p:nvSpPr>
          <p:spPr>
            <a:xfrm>
              <a:off x="2254300" y="1537668"/>
              <a:ext cx="54" cy="68"/>
            </a:xfrm>
            <a:custGeom>
              <a:avLst/>
              <a:gdLst/>
              <a:ahLst/>
              <a:cxnLst/>
              <a:rect l="l" t="t" r="r" b="b"/>
              <a:pathLst>
                <a:path w="4" h="5" extrusionOk="0">
                  <a:moveTo>
                    <a:pt x="0"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6859;p76">
              <a:extLst>
                <a:ext uri="{FF2B5EF4-FFF2-40B4-BE49-F238E27FC236}">
                  <a16:creationId xmlns:a16="http://schemas.microsoft.com/office/drawing/2014/main" id="{4C50F512-6C84-A312-4DB2-3443A6E8DEAF}"/>
                </a:ext>
              </a:extLst>
            </p:cNvPr>
            <p:cNvSpPr/>
            <p:nvPr/>
          </p:nvSpPr>
          <p:spPr>
            <a:xfrm>
              <a:off x="2252820" y="1539378"/>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6860;p76">
              <a:extLst>
                <a:ext uri="{FF2B5EF4-FFF2-40B4-BE49-F238E27FC236}">
                  <a16:creationId xmlns:a16="http://schemas.microsoft.com/office/drawing/2014/main" id="{722D4B6F-D1CF-2B7B-CE97-4A785D850884}"/>
                </a:ext>
              </a:extLst>
            </p:cNvPr>
            <p:cNvSpPr/>
            <p:nvPr/>
          </p:nvSpPr>
          <p:spPr>
            <a:xfrm>
              <a:off x="2254531" y="1534721"/>
              <a:ext cx="68" cy="163"/>
            </a:xfrm>
            <a:custGeom>
              <a:avLst/>
              <a:gdLst/>
              <a:ahLst/>
              <a:cxnLst/>
              <a:rect l="l" t="t" r="r" b="b"/>
              <a:pathLst>
                <a:path w="5" h="12" extrusionOk="0">
                  <a:moveTo>
                    <a:pt x="4"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6861;p76">
              <a:extLst>
                <a:ext uri="{FF2B5EF4-FFF2-40B4-BE49-F238E27FC236}">
                  <a16:creationId xmlns:a16="http://schemas.microsoft.com/office/drawing/2014/main" id="{19FF85EB-307C-BEF5-DF08-496EDA95D3D5}"/>
                </a:ext>
              </a:extLst>
            </p:cNvPr>
            <p:cNvSpPr/>
            <p:nvPr/>
          </p:nvSpPr>
          <p:spPr>
            <a:xfrm>
              <a:off x="2254776" y="1535427"/>
              <a:ext cx="54" cy="163"/>
            </a:xfrm>
            <a:custGeom>
              <a:avLst/>
              <a:gdLst/>
              <a:ahLst/>
              <a:cxnLst/>
              <a:rect l="l" t="t" r="r" b="b"/>
              <a:pathLst>
                <a:path w="4" h="12" extrusionOk="0">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6862;p76">
              <a:extLst>
                <a:ext uri="{FF2B5EF4-FFF2-40B4-BE49-F238E27FC236}">
                  <a16:creationId xmlns:a16="http://schemas.microsoft.com/office/drawing/2014/main" id="{8B025D42-7A6C-6EA4-79B2-0ACEF1240D0F}"/>
                </a:ext>
              </a:extLst>
            </p:cNvPr>
            <p:cNvSpPr/>
            <p:nvPr/>
          </p:nvSpPr>
          <p:spPr>
            <a:xfrm>
              <a:off x="2254436" y="1537437"/>
              <a:ext cx="68" cy="109"/>
            </a:xfrm>
            <a:custGeom>
              <a:avLst/>
              <a:gdLst/>
              <a:ahLst/>
              <a:cxnLst/>
              <a:rect l="l" t="t" r="r" b="b"/>
              <a:pathLst>
                <a:path w="5" h="8" extrusionOk="0">
                  <a:moveTo>
                    <a:pt x="1"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6863;p76">
              <a:extLst>
                <a:ext uri="{FF2B5EF4-FFF2-40B4-BE49-F238E27FC236}">
                  <a16:creationId xmlns:a16="http://schemas.microsoft.com/office/drawing/2014/main" id="{12A1B5B3-0CF4-B9EC-6410-8026458CACE6}"/>
                </a:ext>
              </a:extLst>
            </p:cNvPr>
            <p:cNvSpPr/>
            <p:nvPr/>
          </p:nvSpPr>
          <p:spPr>
            <a:xfrm>
              <a:off x="2254871" y="1535767"/>
              <a:ext cx="14" cy="163"/>
            </a:xfrm>
            <a:custGeom>
              <a:avLst/>
              <a:gdLst/>
              <a:ahLst/>
              <a:cxnLst/>
              <a:rect l="l" t="t" r="r" b="b"/>
              <a:pathLst>
                <a:path w="1" h="12" extrusionOk="0">
                  <a:moveTo>
                    <a:pt x="0"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6864;p76">
              <a:extLst>
                <a:ext uri="{FF2B5EF4-FFF2-40B4-BE49-F238E27FC236}">
                  <a16:creationId xmlns:a16="http://schemas.microsoft.com/office/drawing/2014/main" id="{9295C5CB-36DF-451C-F166-87651E829F5F}"/>
                </a:ext>
              </a:extLst>
            </p:cNvPr>
            <p:cNvSpPr/>
            <p:nvPr/>
          </p:nvSpPr>
          <p:spPr>
            <a:xfrm>
              <a:off x="2254681" y="1535102"/>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6865;p76">
              <a:extLst>
                <a:ext uri="{FF2B5EF4-FFF2-40B4-BE49-F238E27FC236}">
                  <a16:creationId xmlns:a16="http://schemas.microsoft.com/office/drawing/2014/main" id="{57E53A68-1D83-7181-6F89-F0E82E58239D}"/>
                </a:ext>
              </a:extLst>
            </p:cNvPr>
            <p:cNvSpPr/>
            <p:nvPr/>
          </p:nvSpPr>
          <p:spPr>
            <a:xfrm>
              <a:off x="2254816" y="1536432"/>
              <a:ext cx="14" cy="109"/>
            </a:xfrm>
            <a:custGeom>
              <a:avLst/>
              <a:gdLst/>
              <a:ahLst/>
              <a:cxnLst/>
              <a:rect l="l" t="t" r="r" b="b"/>
              <a:pathLst>
                <a:path w="1" h="8" extrusionOk="0">
                  <a:moveTo>
                    <a:pt x="1" y="8"/>
                  </a:moveTo>
                  <a:lnTo>
                    <a:pt x="1" y="4"/>
                  </a:lnTo>
                  <a:cubicBezTo>
                    <a:pt x="1" y="1"/>
                    <a:pt x="1" y="8"/>
                    <a:pt x="1"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6866;p76">
              <a:extLst>
                <a:ext uri="{FF2B5EF4-FFF2-40B4-BE49-F238E27FC236}">
                  <a16:creationId xmlns:a16="http://schemas.microsoft.com/office/drawing/2014/main" id="{E80CC6B1-5E7C-04E3-538F-EF98A3B24172}"/>
                </a:ext>
              </a:extLst>
            </p:cNvPr>
            <p:cNvSpPr/>
            <p:nvPr/>
          </p:nvSpPr>
          <p:spPr>
            <a:xfrm>
              <a:off x="2254531" y="153719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6867;p76">
              <a:extLst>
                <a:ext uri="{FF2B5EF4-FFF2-40B4-BE49-F238E27FC236}">
                  <a16:creationId xmlns:a16="http://schemas.microsoft.com/office/drawing/2014/main" id="{85A9D166-2CDE-2C72-DDFA-A4DB5676D232}"/>
                </a:ext>
              </a:extLst>
            </p:cNvPr>
            <p:cNvSpPr/>
            <p:nvPr/>
          </p:nvSpPr>
          <p:spPr>
            <a:xfrm>
              <a:off x="2254776" y="1536717"/>
              <a:ext cx="54" cy="109"/>
            </a:xfrm>
            <a:custGeom>
              <a:avLst/>
              <a:gdLst/>
              <a:ahLst/>
              <a:cxnLst/>
              <a:rect l="l" t="t" r="r" b="b"/>
              <a:pathLst>
                <a:path w="4" h="8" extrusionOk="0">
                  <a:moveTo>
                    <a:pt x="0"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6868;p76">
              <a:extLst>
                <a:ext uri="{FF2B5EF4-FFF2-40B4-BE49-F238E27FC236}">
                  <a16:creationId xmlns:a16="http://schemas.microsoft.com/office/drawing/2014/main" id="{A4D61ECD-1A07-0745-86C6-0D97AA8FDA23}"/>
                </a:ext>
              </a:extLst>
            </p:cNvPr>
            <p:cNvSpPr/>
            <p:nvPr/>
          </p:nvSpPr>
          <p:spPr>
            <a:xfrm>
              <a:off x="2250024" y="1555359"/>
              <a:ext cx="149" cy="489"/>
            </a:xfrm>
            <a:custGeom>
              <a:avLst/>
              <a:gdLst/>
              <a:ahLst/>
              <a:cxnLst/>
              <a:rect l="l" t="t" r="r" b="b"/>
              <a:pathLst>
                <a:path w="11" h="36" extrusionOk="0">
                  <a:moveTo>
                    <a:pt x="0" y="0"/>
                  </a:moveTo>
                  <a:cubicBezTo>
                    <a:pt x="4" y="11"/>
                    <a:pt x="7" y="25"/>
                    <a:pt x="11" y="35"/>
                  </a:cubicBezTo>
                  <a:lnTo>
                    <a:pt x="7" y="18"/>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6869;p76">
              <a:extLst>
                <a:ext uri="{FF2B5EF4-FFF2-40B4-BE49-F238E27FC236}">
                  <a16:creationId xmlns:a16="http://schemas.microsoft.com/office/drawing/2014/main" id="{44B270A3-A4FF-0E9C-9E70-11D83CFEE457}"/>
                </a:ext>
              </a:extLst>
            </p:cNvPr>
            <p:cNvSpPr/>
            <p:nvPr/>
          </p:nvSpPr>
          <p:spPr>
            <a:xfrm>
              <a:off x="2263995" y="1416040"/>
              <a:ext cx="2770" cy="1439"/>
            </a:xfrm>
            <a:custGeom>
              <a:avLst/>
              <a:gdLst/>
              <a:ahLst/>
              <a:cxnLst/>
              <a:rect l="l" t="t" r="r" b="b"/>
              <a:pathLst>
                <a:path w="204" h="106" extrusionOk="0">
                  <a:moveTo>
                    <a:pt x="204" y="0"/>
                  </a:moveTo>
                  <a:lnTo>
                    <a:pt x="204" y="0"/>
                  </a:lnTo>
                  <a:cubicBezTo>
                    <a:pt x="127" y="7"/>
                    <a:pt x="53" y="46"/>
                    <a:pt x="1" y="105"/>
                  </a:cubicBezTo>
                  <a:lnTo>
                    <a:pt x="18" y="88"/>
                  </a:lnTo>
                  <a:cubicBezTo>
                    <a:pt x="67" y="39"/>
                    <a:pt x="134" y="7"/>
                    <a:pt x="20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6870;p76">
              <a:extLst>
                <a:ext uri="{FF2B5EF4-FFF2-40B4-BE49-F238E27FC236}">
                  <a16:creationId xmlns:a16="http://schemas.microsoft.com/office/drawing/2014/main" id="{C866C320-FB68-64DE-0B58-55832DF6D5B3}"/>
                </a:ext>
              </a:extLst>
            </p:cNvPr>
            <p:cNvSpPr/>
            <p:nvPr/>
          </p:nvSpPr>
          <p:spPr>
            <a:xfrm>
              <a:off x="2276350" y="1412130"/>
              <a:ext cx="258" cy="258"/>
            </a:xfrm>
            <a:custGeom>
              <a:avLst/>
              <a:gdLst/>
              <a:ahLst/>
              <a:cxnLst/>
              <a:rect l="l" t="t" r="r" b="b"/>
              <a:pathLst>
                <a:path w="19" h="19" extrusionOk="0">
                  <a:moveTo>
                    <a:pt x="18" y="1"/>
                  </a:moveTo>
                  <a:cubicBezTo>
                    <a:pt x="11" y="8"/>
                    <a:pt x="4" y="15"/>
                    <a:pt x="1" y="19"/>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6871;p76">
              <a:extLst>
                <a:ext uri="{FF2B5EF4-FFF2-40B4-BE49-F238E27FC236}">
                  <a16:creationId xmlns:a16="http://schemas.microsoft.com/office/drawing/2014/main" id="{DBDD3C0B-377F-5AC4-9A64-18AC72CFF0E3}"/>
                </a:ext>
              </a:extLst>
            </p:cNvPr>
            <p:cNvSpPr/>
            <p:nvPr/>
          </p:nvSpPr>
          <p:spPr>
            <a:xfrm>
              <a:off x="2276921" y="1411139"/>
              <a:ext cx="258" cy="489"/>
            </a:xfrm>
            <a:custGeom>
              <a:avLst/>
              <a:gdLst/>
              <a:ahLst/>
              <a:cxnLst/>
              <a:rect l="l" t="t" r="r" b="b"/>
              <a:pathLst>
                <a:path w="19" h="36" extrusionOk="0">
                  <a:moveTo>
                    <a:pt x="1" y="35"/>
                  </a:moveTo>
                  <a:cubicBezTo>
                    <a:pt x="8" y="25"/>
                    <a:pt x="15" y="14"/>
                    <a:pt x="18" y="0"/>
                  </a:cubicBezTo>
                  <a:cubicBezTo>
                    <a:pt x="15" y="14"/>
                    <a:pt x="8" y="25"/>
                    <a:pt x="1" y="3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6872;p76">
              <a:extLst>
                <a:ext uri="{FF2B5EF4-FFF2-40B4-BE49-F238E27FC236}">
                  <a16:creationId xmlns:a16="http://schemas.microsoft.com/office/drawing/2014/main" id="{9FB3E8DA-7B98-3851-3332-35EFDBAB2808}"/>
                </a:ext>
              </a:extLst>
            </p:cNvPr>
            <p:cNvSpPr/>
            <p:nvPr/>
          </p:nvSpPr>
          <p:spPr>
            <a:xfrm>
              <a:off x="2275875" y="1412470"/>
              <a:ext cx="394" cy="299"/>
            </a:xfrm>
            <a:custGeom>
              <a:avLst/>
              <a:gdLst/>
              <a:ahLst/>
              <a:cxnLst/>
              <a:rect l="l" t="t" r="r" b="b"/>
              <a:pathLst>
                <a:path w="29" h="22" extrusionOk="0">
                  <a:moveTo>
                    <a:pt x="1" y="22"/>
                  </a:moveTo>
                  <a:cubicBezTo>
                    <a:pt x="11" y="15"/>
                    <a:pt x="18" y="8"/>
                    <a:pt x="29" y="1"/>
                  </a:cubicBezTo>
                  <a:cubicBezTo>
                    <a:pt x="18" y="8"/>
                    <a:pt x="11"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6873;p76">
              <a:extLst>
                <a:ext uri="{FF2B5EF4-FFF2-40B4-BE49-F238E27FC236}">
                  <a16:creationId xmlns:a16="http://schemas.microsoft.com/office/drawing/2014/main" id="{04EE5F82-E011-0EE2-F52B-69A0854B3737}"/>
                </a:ext>
              </a:extLst>
            </p:cNvPr>
            <p:cNvSpPr/>
            <p:nvPr/>
          </p:nvSpPr>
          <p:spPr>
            <a:xfrm>
              <a:off x="2276690" y="1411709"/>
              <a:ext cx="204" cy="339"/>
            </a:xfrm>
            <a:custGeom>
              <a:avLst/>
              <a:gdLst/>
              <a:ahLst/>
              <a:cxnLst/>
              <a:rect l="l" t="t" r="r" b="b"/>
              <a:pathLst>
                <a:path w="15" h="25" extrusionOk="0">
                  <a:moveTo>
                    <a:pt x="0" y="25"/>
                  </a:moveTo>
                  <a:cubicBezTo>
                    <a:pt x="4" y="14"/>
                    <a:pt x="11" y="7"/>
                    <a:pt x="14" y="0"/>
                  </a:cubicBezTo>
                  <a:cubicBezTo>
                    <a:pt x="11" y="7"/>
                    <a:pt x="4" y="14"/>
                    <a:pt x="0"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6874;p76">
              <a:extLst>
                <a:ext uri="{FF2B5EF4-FFF2-40B4-BE49-F238E27FC236}">
                  <a16:creationId xmlns:a16="http://schemas.microsoft.com/office/drawing/2014/main" id="{16D20BC8-1E69-8A9B-A1F5-B64B467A384B}"/>
                </a:ext>
              </a:extLst>
            </p:cNvPr>
            <p:cNvSpPr/>
            <p:nvPr/>
          </p:nvSpPr>
          <p:spPr>
            <a:xfrm>
              <a:off x="2263764" y="1417222"/>
              <a:ext cx="434" cy="448"/>
            </a:xfrm>
            <a:custGeom>
              <a:avLst/>
              <a:gdLst/>
              <a:ahLst/>
              <a:cxnLst/>
              <a:rect l="l" t="t" r="r" b="b"/>
              <a:pathLst>
                <a:path w="32" h="33" extrusionOk="0">
                  <a:moveTo>
                    <a:pt x="32" y="1"/>
                  </a:moveTo>
                  <a:lnTo>
                    <a:pt x="18" y="15"/>
                  </a:lnTo>
                  <a:lnTo>
                    <a:pt x="0" y="32"/>
                  </a:lnTo>
                  <a:cubicBezTo>
                    <a:pt x="14" y="22"/>
                    <a:pt x="21" y="11"/>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6875;p76">
              <a:extLst>
                <a:ext uri="{FF2B5EF4-FFF2-40B4-BE49-F238E27FC236}">
                  <a16:creationId xmlns:a16="http://schemas.microsoft.com/office/drawing/2014/main" id="{FAEF5C18-36CD-675B-E3C2-FB2868BC6131}"/>
                </a:ext>
              </a:extLst>
            </p:cNvPr>
            <p:cNvSpPr/>
            <p:nvPr/>
          </p:nvSpPr>
          <p:spPr>
            <a:xfrm>
              <a:off x="3015482" y="1689586"/>
              <a:ext cx="163" cy="1195"/>
            </a:xfrm>
            <a:custGeom>
              <a:avLst/>
              <a:gdLst/>
              <a:ahLst/>
              <a:cxnLst/>
              <a:rect l="l" t="t" r="r" b="b"/>
              <a:pathLst>
                <a:path w="12" h="88" extrusionOk="0">
                  <a:moveTo>
                    <a:pt x="1" y="0"/>
                  </a:moveTo>
                  <a:cubicBezTo>
                    <a:pt x="8" y="28"/>
                    <a:pt x="11" y="56"/>
                    <a:pt x="11" y="88"/>
                  </a:cubicBezTo>
                  <a:cubicBezTo>
                    <a:pt x="11" y="56"/>
                    <a:pt x="8" y="2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6876;p76">
              <a:extLst>
                <a:ext uri="{FF2B5EF4-FFF2-40B4-BE49-F238E27FC236}">
                  <a16:creationId xmlns:a16="http://schemas.microsoft.com/office/drawing/2014/main" id="{7DCDDA3A-F4CD-C28C-9765-BE6D8E81FE7E}"/>
                </a:ext>
              </a:extLst>
            </p:cNvPr>
            <p:cNvSpPr/>
            <p:nvPr/>
          </p:nvSpPr>
          <p:spPr>
            <a:xfrm>
              <a:off x="2958307" y="1600694"/>
              <a:ext cx="3150" cy="353"/>
            </a:xfrm>
            <a:custGeom>
              <a:avLst/>
              <a:gdLst/>
              <a:ahLst/>
              <a:cxnLst/>
              <a:rect l="l" t="t" r="r" b="b"/>
              <a:pathLst>
                <a:path w="232" h="26" extrusionOk="0">
                  <a:moveTo>
                    <a:pt x="0" y="8"/>
                  </a:moveTo>
                  <a:cubicBezTo>
                    <a:pt x="77" y="1"/>
                    <a:pt x="154" y="8"/>
                    <a:pt x="231" y="25"/>
                  </a:cubicBezTo>
                  <a:cubicBezTo>
                    <a:pt x="154" y="8"/>
                    <a:pt x="77" y="1"/>
                    <a:pt x="0"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6877;p76">
              <a:extLst>
                <a:ext uri="{FF2B5EF4-FFF2-40B4-BE49-F238E27FC236}">
                  <a16:creationId xmlns:a16="http://schemas.microsoft.com/office/drawing/2014/main" id="{012F3CC9-70ED-EA8B-3DD8-94AE5E52C3D5}"/>
                </a:ext>
              </a:extLst>
            </p:cNvPr>
            <p:cNvSpPr/>
            <p:nvPr/>
          </p:nvSpPr>
          <p:spPr>
            <a:xfrm>
              <a:off x="2924961" y="1625555"/>
              <a:ext cx="3408" cy="7671"/>
            </a:xfrm>
            <a:custGeom>
              <a:avLst/>
              <a:gdLst/>
              <a:ahLst/>
              <a:cxnLst/>
              <a:rect l="l" t="t" r="r" b="b"/>
              <a:pathLst>
                <a:path w="251" h="565" extrusionOk="0">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6878;p76">
              <a:extLst>
                <a:ext uri="{FF2B5EF4-FFF2-40B4-BE49-F238E27FC236}">
                  <a16:creationId xmlns:a16="http://schemas.microsoft.com/office/drawing/2014/main" id="{0AB00B53-7453-2C39-3552-9E506967B76D}"/>
                </a:ext>
              </a:extLst>
            </p:cNvPr>
            <p:cNvSpPr/>
            <p:nvPr/>
          </p:nvSpPr>
          <p:spPr>
            <a:xfrm>
              <a:off x="2928546" y="1617856"/>
              <a:ext cx="4535" cy="7196"/>
            </a:xfrm>
            <a:custGeom>
              <a:avLst/>
              <a:gdLst/>
              <a:ahLst/>
              <a:cxnLst/>
              <a:rect l="l" t="t" r="r" b="b"/>
              <a:pathLst>
                <a:path w="334" h="530" extrusionOk="0">
                  <a:moveTo>
                    <a:pt x="1" y="529"/>
                  </a:moveTo>
                  <a:cubicBezTo>
                    <a:pt x="32" y="410"/>
                    <a:pt x="214" y="102"/>
                    <a:pt x="333" y="1"/>
                  </a:cubicBezTo>
                  <a:cubicBezTo>
                    <a:pt x="214" y="102"/>
                    <a:pt x="32" y="410"/>
                    <a:pt x="1" y="5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6879;p76">
              <a:extLst>
                <a:ext uri="{FF2B5EF4-FFF2-40B4-BE49-F238E27FC236}">
                  <a16:creationId xmlns:a16="http://schemas.microsoft.com/office/drawing/2014/main" id="{C4D33FEF-D3F4-A9FC-D5A9-291F5C832FB8}"/>
                </a:ext>
              </a:extLst>
            </p:cNvPr>
            <p:cNvSpPr/>
            <p:nvPr/>
          </p:nvSpPr>
          <p:spPr>
            <a:xfrm>
              <a:off x="2906265" y="1635629"/>
              <a:ext cx="339" cy="109"/>
            </a:xfrm>
            <a:custGeom>
              <a:avLst/>
              <a:gdLst/>
              <a:ahLst/>
              <a:cxnLst/>
              <a:rect l="l" t="t" r="r" b="b"/>
              <a:pathLst>
                <a:path w="25" h="8" extrusionOk="0">
                  <a:moveTo>
                    <a:pt x="0" y="1"/>
                  </a:moveTo>
                  <a:lnTo>
                    <a:pt x="0" y="1"/>
                  </a:lnTo>
                  <a:lnTo>
                    <a:pt x="25"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6880;p76">
              <a:extLst>
                <a:ext uri="{FF2B5EF4-FFF2-40B4-BE49-F238E27FC236}">
                  <a16:creationId xmlns:a16="http://schemas.microsoft.com/office/drawing/2014/main" id="{5BB683A4-0604-2327-E7C3-E5CFB4731EE8}"/>
                </a:ext>
              </a:extLst>
            </p:cNvPr>
            <p:cNvSpPr/>
            <p:nvPr/>
          </p:nvSpPr>
          <p:spPr>
            <a:xfrm>
              <a:off x="2908301" y="1636634"/>
              <a:ext cx="638" cy="625"/>
            </a:xfrm>
            <a:custGeom>
              <a:avLst/>
              <a:gdLst/>
              <a:ahLst/>
              <a:cxnLst/>
              <a:rect l="l" t="t" r="r" b="b"/>
              <a:pathLst>
                <a:path w="47" h="46" extrusionOk="0">
                  <a:moveTo>
                    <a:pt x="1" y="1"/>
                  </a:moveTo>
                  <a:cubicBezTo>
                    <a:pt x="18" y="11"/>
                    <a:pt x="32" y="29"/>
                    <a:pt x="46" y="46"/>
                  </a:cubicBezTo>
                  <a:cubicBezTo>
                    <a:pt x="36" y="29"/>
                    <a:pt x="18" y="1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6881;p76">
              <a:extLst>
                <a:ext uri="{FF2B5EF4-FFF2-40B4-BE49-F238E27FC236}">
                  <a16:creationId xmlns:a16="http://schemas.microsoft.com/office/drawing/2014/main" id="{FA1E4294-2BD7-7FAF-EBB6-35FCD5BA4A8B}"/>
                </a:ext>
              </a:extLst>
            </p:cNvPr>
            <p:cNvSpPr/>
            <p:nvPr/>
          </p:nvSpPr>
          <p:spPr>
            <a:xfrm>
              <a:off x="2908967" y="1637299"/>
              <a:ext cx="258" cy="339"/>
            </a:xfrm>
            <a:custGeom>
              <a:avLst/>
              <a:gdLst/>
              <a:ahLst/>
              <a:cxnLst/>
              <a:rect l="l" t="t" r="r" b="b"/>
              <a:pathLst>
                <a:path w="19" h="25" extrusionOk="0">
                  <a:moveTo>
                    <a:pt x="18" y="25"/>
                  </a:moveTo>
                  <a:cubicBezTo>
                    <a:pt x="11" y="14"/>
                    <a:pt x="8" y="7"/>
                    <a:pt x="1" y="0"/>
                  </a:cubicBezTo>
                  <a:cubicBezTo>
                    <a:pt x="8" y="7"/>
                    <a:pt x="11" y="14"/>
                    <a:pt x="1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6882;p76">
              <a:extLst>
                <a:ext uri="{FF2B5EF4-FFF2-40B4-BE49-F238E27FC236}">
                  <a16:creationId xmlns:a16="http://schemas.microsoft.com/office/drawing/2014/main" id="{BEFCAD2F-C5B2-33E0-F3BD-A74AC39051BA}"/>
                </a:ext>
              </a:extLst>
            </p:cNvPr>
            <p:cNvSpPr/>
            <p:nvPr/>
          </p:nvSpPr>
          <p:spPr>
            <a:xfrm>
              <a:off x="2935633" y="1611163"/>
              <a:ext cx="828" cy="3530"/>
            </a:xfrm>
            <a:custGeom>
              <a:avLst/>
              <a:gdLst/>
              <a:ahLst/>
              <a:cxnLst/>
              <a:rect l="l" t="t" r="r" b="b"/>
              <a:pathLst>
                <a:path w="61" h="260" extrusionOk="0">
                  <a:moveTo>
                    <a:pt x="1" y="0"/>
                  </a:moveTo>
                  <a:cubicBezTo>
                    <a:pt x="29" y="84"/>
                    <a:pt x="50" y="172"/>
                    <a:pt x="60" y="259"/>
                  </a:cubicBezTo>
                  <a:cubicBezTo>
                    <a:pt x="50" y="172"/>
                    <a:pt x="29" y="8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6883;p76">
              <a:extLst>
                <a:ext uri="{FF2B5EF4-FFF2-40B4-BE49-F238E27FC236}">
                  <a16:creationId xmlns:a16="http://schemas.microsoft.com/office/drawing/2014/main" id="{9912D363-2D31-50E3-9F70-E3F3CB4D8F36}"/>
                </a:ext>
              </a:extLst>
            </p:cNvPr>
            <p:cNvSpPr/>
            <p:nvPr/>
          </p:nvSpPr>
          <p:spPr>
            <a:xfrm>
              <a:off x="2907976" y="1636390"/>
              <a:ext cx="244" cy="204"/>
            </a:xfrm>
            <a:custGeom>
              <a:avLst/>
              <a:gdLst/>
              <a:ahLst/>
              <a:cxnLst/>
              <a:rect l="l" t="t" r="r" b="b"/>
              <a:pathLst>
                <a:path w="18" h="15" extrusionOk="0">
                  <a:moveTo>
                    <a:pt x="0" y="1"/>
                  </a:moveTo>
                  <a:lnTo>
                    <a:pt x="18" y="15"/>
                  </a:lnTo>
                  <a:cubicBezTo>
                    <a:pt x="14" y="8"/>
                    <a:pt x="7"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6884;p76">
              <a:extLst>
                <a:ext uri="{FF2B5EF4-FFF2-40B4-BE49-F238E27FC236}">
                  <a16:creationId xmlns:a16="http://schemas.microsoft.com/office/drawing/2014/main" id="{1F34765F-516B-1724-D2A2-BA7AFB7602A4}"/>
                </a:ext>
              </a:extLst>
            </p:cNvPr>
            <p:cNvSpPr/>
            <p:nvPr/>
          </p:nvSpPr>
          <p:spPr>
            <a:xfrm>
              <a:off x="2695420" y="1641956"/>
              <a:ext cx="2417" cy="448"/>
            </a:xfrm>
            <a:custGeom>
              <a:avLst/>
              <a:gdLst/>
              <a:ahLst/>
              <a:cxnLst/>
              <a:rect l="l" t="t" r="r" b="b"/>
              <a:pathLst>
                <a:path w="178" h="33" extrusionOk="0">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6885;p76">
              <a:extLst>
                <a:ext uri="{FF2B5EF4-FFF2-40B4-BE49-F238E27FC236}">
                  <a16:creationId xmlns:a16="http://schemas.microsoft.com/office/drawing/2014/main" id="{D0929770-2627-C3E4-8F0C-F1D3BD7559BF}"/>
                </a:ext>
              </a:extLst>
            </p:cNvPr>
            <p:cNvSpPr/>
            <p:nvPr/>
          </p:nvSpPr>
          <p:spPr>
            <a:xfrm>
              <a:off x="2693641" y="1641060"/>
              <a:ext cx="1208" cy="869"/>
            </a:xfrm>
            <a:custGeom>
              <a:avLst/>
              <a:gdLst/>
              <a:ahLst/>
              <a:cxnLst/>
              <a:rect l="l" t="t" r="r" b="b"/>
              <a:pathLst>
                <a:path w="89" h="64" extrusionOk="0">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6886;p76">
              <a:extLst>
                <a:ext uri="{FF2B5EF4-FFF2-40B4-BE49-F238E27FC236}">
                  <a16:creationId xmlns:a16="http://schemas.microsoft.com/office/drawing/2014/main" id="{D9AB2A8B-637F-3A34-DC63-2E4AD928F44C}"/>
                </a:ext>
              </a:extLst>
            </p:cNvPr>
            <p:cNvSpPr/>
            <p:nvPr/>
          </p:nvSpPr>
          <p:spPr>
            <a:xfrm>
              <a:off x="2974655" y="1606071"/>
              <a:ext cx="3584" cy="4481"/>
            </a:xfrm>
            <a:custGeom>
              <a:avLst/>
              <a:gdLst/>
              <a:ahLst/>
              <a:cxnLst/>
              <a:rect l="l" t="t" r="r" b="b"/>
              <a:pathLst>
                <a:path w="264" h="330" extrusionOk="0">
                  <a:moveTo>
                    <a:pt x="1" y="0"/>
                  </a:moveTo>
                  <a:cubicBezTo>
                    <a:pt x="113" y="77"/>
                    <a:pt x="263" y="175"/>
                    <a:pt x="246" y="330"/>
                  </a:cubicBezTo>
                  <a:cubicBezTo>
                    <a:pt x="263" y="175"/>
                    <a:pt x="113" y="7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6887;p76">
              <a:extLst>
                <a:ext uri="{FF2B5EF4-FFF2-40B4-BE49-F238E27FC236}">
                  <a16:creationId xmlns:a16="http://schemas.microsoft.com/office/drawing/2014/main" id="{292D32D0-7223-7494-D819-7CC3D4FAC814}"/>
                </a:ext>
              </a:extLst>
            </p:cNvPr>
            <p:cNvSpPr/>
            <p:nvPr/>
          </p:nvSpPr>
          <p:spPr>
            <a:xfrm>
              <a:off x="3023194" y="1657313"/>
              <a:ext cx="1100" cy="54"/>
            </a:xfrm>
            <a:custGeom>
              <a:avLst/>
              <a:gdLst/>
              <a:ahLst/>
              <a:cxnLst/>
              <a:rect l="l" t="t" r="r" b="b"/>
              <a:pathLst>
                <a:path w="81" h="4" extrusionOk="0">
                  <a:moveTo>
                    <a:pt x="81" y="4"/>
                  </a:moveTo>
                  <a:cubicBezTo>
                    <a:pt x="56" y="4"/>
                    <a:pt x="32" y="4"/>
                    <a:pt x="0" y="0"/>
                  </a:cubicBezTo>
                  <a:cubicBezTo>
                    <a:pt x="32" y="4"/>
                    <a:pt x="56" y="4"/>
                    <a:pt x="81"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6888;p76">
              <a:extLst>
                <a:ext uri="{FF2B5EF4-FFF2-40B4-BE49-F238E27FC236}">
                  <a16:creationId xmlns:a16="http://schemas.microsoft.com/office/drawing/2014/main" id="{3FFF59BA-9014-2F41-0A66-15086589BAFF}"/>
                </a:ext>
              </a:extLst>
            </p:cNvPr>
            <p:cNvSpPr/>
            <p:nvPr/>
          </p:nvSpPr>
          <p:spPr>
            <a:xfrm>
              <a:off x="3010594" y="1646478"/>
              <a:ext cx="1874" cy="2620"/>
            </a:xfrm>
            <a:custGeom>
              <a:avLst/>
              <a:gdLst/>
              <a:ahLst/>
              <a:cxnLst/>
              <a:rect l="l" t="t" r="r" b="b"/>
              <a:pathLst>
                <a:path w="138" h="193" extrusionOk="0">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6889;p76">
              <a:extLst>
                <a:ext uri="{FF2B5EF4-FFF2-40B4-BE49-F238E27FC236}">
                  <a16:creationId xmlns:a16="http://schemas.microsoft.com/office/drawing/2014/main" id="{716744FE-6F45-D8AF-65EA-52757528E9C6}"/>
                </a:ext>
              </a:extLst>
            </p:cNvPr>
            <p:cNvSpPr/>
            <p:nvPr/>
          </p:nvSpPr>
          <p:spPr>
            <a:xfrm>
              <a:off x="3041863" y="1659634"/>
              <a:ext cx="163" cy="448"/>
            </a:xfrm>
            <a:custGeom>
              <a:avLst/>
              <a:gdLst/>
              <a:ahLst/>
              <a:cxnLst/>
              <a:rect l="l" t="t" r="r" b="b"/>
              <a:pathLst>
                <a:path w="12" h="33" extrusionOk="0">
                  <a:moveTo>
                    <a:pt x="11" y="32"/>
                  </a:moveTo>
                  <a:cubicBezTo>
                    <a:pt x="8" y="22"/>
                    <a:pt x="4" y="11"/>
                    <a:pt x="1" y="1"/>
                  </a:cubicBezTo>
                  <a:cubicBezTo>
                    <a:pt x="4" y="11"/>
                    <a:pt x="8" y="22"/>
                    <a:pt x="11"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6890;p76">
              <a:extLst>
                <a:ext uri="{FF2B5EF4-FFF2-40B4-BE49-F238E27FC236}">
                  <a16:creationId xmlns:a16="http://schemas.microsoft.com/office/drawing/2014/main" id="{B6BF9858-39F9-D484-7D46-3BB6F2A13C5D}"/>
                </a:ext>
              </a:extLst>
            </p:cNvPr>
            <p:cNvSpPr/>
            <p:nvPr/>
          </p:nvSpPr>
          <p:spPr>
            <a:xfrm>
              <a:off x="3006888" y="1644862"/>
              <a:ext cx="1534" cy="964"/>
            </a:xfrm>
            <a:custGeom>
              <a:avLst/>
              <a:gdLst/>
              <a:ahLst/>
              <a:cxnLst/>
              <a:rect l="l" t="t" r="r" b="b"/>
              <a:pathLst>
                <a:path w="113" h="71" extrusionOk="0">
                  <a:moveTo>
                    <a:pt x="112" y="70"/>
                  </a:moveTo>
                  <a:cubicBezTo>
                    <a:pt x="70" y="56"/>
                    <a:pt x="32" y="32"/>
                    <a:pt x="0" y="0"/>
                  </a:cubicBezTo>
                  <a:cubicBezTo>
                    <a:pt x="32" y="32"/>
                    <a:pt x="70" y="56"/>
                    <a:pt x="112"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6891;p76">
              <a:extLst>
                <a:ext uri="{FF2B5EF4-FFF2-40B4-BE49-F238E27FC236}">
                  <a16:creationId xmlns:a16="http://schemas.microsoft.com/office/drawing/2014/main" id="{F91EBC29-DB28-4543-6FE2-D792B324741F}"/>
                </a:ext>
              </a:extLst>
            </p:cNvPr>
            <p:cNvSpPr/>
            <p:nvPr/>
          </p:nvSpPr>
          <p:spPr>
            <a:xfrm>
              <a:off x="3014722" y="1656362"/>
              <a:ext cx="5159" cy="1154"/>
            </a:xfrm>
            <a:custGeom>
              <a:avLst/>
              <a:gdLst/>
              <a:ahLst/>
              <a:cxnLst/>
              <a:rect l="l" t="t" r="r" b="b"/>
              <a:pathLst>
                <a:path w="380" h="85" extrusionOk="0">
                  <a:moveTo>
                    <a:pt x="1" y="0"/>
                  </a:moveTo>
                  <a:cubicBezTo>
                    <a:pt x="116" y="60"/>
                    <a:pt x="249" y="84"/>
                    <a:pt x="379" y="74"/>
                  </a:cubicBezTo>
                  <a:cubicBezTo>
                    <a:pt x="249" y="84"/>
                    <a:pt x="116" y="6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6892;p76">
              <a:extLst>
                <a:ext uri="{FF2B5EF4-FFF2-40B4-BE49-F238E27FC236}">
                  <a16:creationId xmlns:a16="http://schemas.microsoft.com/office/drawing/2014/main" id="{5C6DB2E4-C3ED-D7EA-738C-3E37F5854401}"/>
                </a:ext>
              </a:extLst>
            </p:cNvPr>
            <p:cNvSpPr/>
            <p:nvPr/>
          </p:nvSpPr>
          <p:spPr>
            <a:xfrm>
              <a:off x="3033880" y="1652031"/>
              <a:ext cx="3680" cy="1113"/>
            </a:xfrm>
            <a:custGeom>
              <a:avLst/>
              <a:gdLst/>
              <a:ahLst/>
              <a:cxnLst/>
              <a:rect l="l" t="t" r="r" b="b"/>
              <a:pathLst>
                <a:path w="271" h="82" extrusionOk="0">
                  <a:moveTo>
                    <a:pt x="1" y="81"/>
                  </a:moveTo>
                  <a:cubicBezTo>
                    <a:pt x="81" y="32"/>
                    <a:pt x="176" y="4"/>
                    <a:pt x="270" y="1"/>
                  </a:cubicBezTo>
                  <a:cubicBezTo>
                    <a:pt x="176" y="4"/>
                    <a:pt x="81" y="32"/>
                    <a:pt x="1" y="8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6893;p76">
              <a:extLst>
                <a:ext uri="{FF2B5EF4-FFF2-40B4-BE49-F238E27FC236}">
                  <a16:creationId xmlns:a16="http://schemas.microsoft.com/office/drawing/2014/main" id="{27D9A29C-ADBA-2C26-7D5A-799AC9910160}"/>
                </a:ext>
              </a:extLst>
            </p:cNvPr>
            <p:cNvSpPr/>
            <p:nvPr/>
          </p:nvSpPr>
          <p:spPr>
            <a:xfrm>
              <a:off x="3018632" y="1682254"/>
              <a:ext cx="2715" cy="1494"/>
            </a:xfrm>
            <a:custGeom>
              <a:avLst/>
              <a:gdLst/>
              <a:ahLst/>
              <a:cxnLst/>
              <a:rect l="l" t="t" r="r" b="b"/>
              <a:pathLst>
                <a:path w="200" h="110" extrusionOk="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6894;p76">
              <a:extLst>
                <a:ext uri="{FF2B5EF4-FFF2-40B4-BE49-F238E27FC236}">
                  <a16:creationId xmlns:a16="http://schemas.microsoft.com/office/drawing/2014/main" id="{D3804D05-80C6-E93F-6DC3-4CAA6BC1B64D}"/>
                </a:ext>
              </a:extLst>
            </p:cNvPr>
            <p:cNvSpPr/>
            <p:nvPr/>
          </p:nvSpPr>
          <p:spPr>
            <a:xfrm>
              <a:off x="2985965" y="1626560"/>
              <a:ext cx="3720" cy="8608"/>
            </a:xfrm>
            <a:custGeom>
              <a:avLst/>
              <a:gdLst/>
              <a:ahLst/>
              <a:cxnLst/>
              <a:rect l="l" t="t" r="r" b="b"/>
              <a:pathLst>
                <a:path w="274" h="634" extrusionOk="0">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6895;p76">
              <a:extLst>
                <a:ext uri="{FF2B5EF4-FFF2-40B4-BE49-F238E27FC236}">
                  <a16:creationId xmlns:a16="http://schemas.microsoft.com/office/drawing/2014/main" id="{1E77FBC8-3A3E-1285-76FF-2BE62B4DBF68}"/>
                </a:ext>
              </a:extLst>
            </p:cNvPr>
            <p:cNvSpPr/>
            <p:nvPr/>
          </p:nvSpPr>
          <p:spPr>
            <a:xfrm>
              <a:off x="2972944" y="1604741"/>
              <a:ext cx="1724" cy="1344"/>
            </a:xfrm>
            <a:custGeom>
              <a:avLst/>
              <a:gdLst/>
              <a:ahLst/>
              <a:cxnLst/>
              <a:rect l="l" t="t" r="r" b="b"/>
              <a:pathLst>
                <a:path w="127" h="99" extrusionOk="0">
                  <a:moveTo>
                    <a:pt x="1" y="0"/>
                  </a:moveTo>
                  <a:cubicBezTo>
                    <a:pt x="39" y="39"/>
                    <a:pt x="81" y="74"/>
                    <a:pt x="127" y="98"/>
                  </a:cubicBezTo>
                  <a:cubicBezTo>
                    <a:pt x="81" y="74"/>
                    <a:pt x="39"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6896;p76">
              <a:extLst>
                <a:ext uri="{FF2B5EF4-FFF2-40B4-BE49-F238E27FC236}">
                  <a16:creationId xmlns:a16="http://schemas.microsoft.com/office/drawing/2014/main" id="{CA39C080-624C-51CB-AF56-EF2455BB4CD1}"/>
                </a:ext>
              </a:extLst>
            </p:cNvPr>
            <p:cNvSpPr/>
            <p:nvPr/>
          </p:nvSpPr>
          <p:spPr>
            <a:xfrm>
              <a:off x="3042013" y="1660069"/>
              <a:ext cx="54" cy="434"/>
            </a:xfrm>
            <a:custGeom>
              <a:avLst/>
              <a:gdLst/>
              <a:ahLst/>
              <a:cxnLst/>
              <a:rect l="l" t="t" r="r" b="b"/>
              <a:pathLst>
                <a:path w="4" h="32" extrusionOk="0">
                  <a:moveTo>
                    <a:pt x="0" y="0"/>
                  </a:moveTo>
                  <a:cubicBezTo>
                    <a:pt x="4" y="11"/>
                    <a:pt x="4" y="21"/>
                    <a:pt x="4" y="32"/>
                  </a:cubicBezTo>
                  <a:cubicBezTo>
                    <a:pt x="4" y="21"/>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6897;p76">
              <a:extLst>
                <a:ext uri="{FF2B5EF4-FFF2-40B4-BE49-F238E27FC236}">
                  <a16:creationId xmlns:a16="http://schemas.microsoft.com/office/drawing/2014/main" id="{35B33730-F796-F47C-9A19-2401DB313DBC}"/>
                </a:ext>
              </a:extLst>
            </p:cNvPr>
            <p:cNvSpPr/>
            <p:nvPr/>
          </p:nvSpPr>
          <p:spPr>
            <a:xfrm>
              <a:off x="3015876" y="1695628"/>
              <a:ext cx="475" cy="4046"/>
            </a:xfrm>
            <a:custGeom>
              <a:avLst/>
              <a:gdLst/>
              <a:ahLst/>
              <a:cxnLst/>
              <a:rect l="l" t="t" r="r" b="b"/>
              <a:pathLst>
                <a:path w="35" h="298" extrusionOk="0">
                  <a:moveTo>
                    <a:pt x="0" y="1"/>
                  </a:moveTo>
                  <a:lnTo>
                    <a:pt x="0" y="1"/>
                  </a:lnTo>
                  <a:cubicBezTo>
                    <a:pt x="31" y="74"/>
                    <a:pt x="31" y="179"/>
                    <a:pt x="35" y="298"/>
                  </a:cubicBezTo>
                  <a:cubicBezTo>
                    <a:pt x="31" y="175"/>
                    <a:pt x="31" y="7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6898;p76">
              <a:extLst>
                <a:ext uri="{FF2B5EF4-FFF2-40B4-BE49-F238E27FC236}">
                  <a16:creationId xmlns:a16="http://schemas.microsoft.com/office/drawing/2014/main" id="{6402BC09-98C4-175A-E0ED-EB9904F39A3C}"/>
                </a:ext>
              </a:extLst>
            </p:cNvPr>
            <p:cNvSpPr/>
            <p:nvPr/>
          </p:nvSpPr>
          <p:spPr>
            <a:xfrm>
              <a:off x="2961824" y="1601129"/>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6899;p76">
              <a:extLst>
                <a:ext uri="{FF2B5EF4-FFF2-40B4-BE49-F238E27FC236}">
                  <a16:creationId xmlns:a16="http://schemas.microsoft.com/office/drawing/2014/main" id="{11ACC1AB-8B70-3FE4-E6F4-8DB5091819C5}"/>
                </a:ext>
              </a:extLst>
            </p:cNvPr>
            <p:cNvSpPr/>
            <p:nvPr/>
          </p:nvSpPr>
          <p:spPr>
            <a:xfrm>
              <a:off x="2989291" y="1637109"/>
              <a:ext cx="68" cy="299"/>
            </a:xfrm>
            <a:custGeom>
              <a:avLst/>
              <a:gdLst/>
              <a:ahLst/>
              <a:cxnLst/>
              <a:rect l="l" t="t" r="r" b="b"/>
              <a:pathLst>
                <a:path w="5" h="22" extrusionOk="0">
                  <a:moveTo>
                    <a:pt x="4" y="21"/>
                  </a:moveTo>
                  <a:cubicBezTo>
                    <a:pt x="4" y="14"/>
                    <a:pt x="1" y="7"/>
                    <a:pt x="1" y="0"/>
                  </a:cubicBezTo>
                  <a:cubicBezTo>
                    <a:pt x="1" y="7"/>
                    <a:pt x="4" y="14"/>
                    <a:pt x="4"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6900;p76">
              <a:extLst>
                <a:ext uri="{FF2B5EF4-FFF2-40B4-BE49-F238E27FC236}">
                  <a16:creationId xmlns:a16="http://schemas.microsoft.com/office/drawing/2014/main" id="{CADD3563-854E-068C-D8BA-E305F0B260CE}"/>
                </a:ext>
              </a:extLst>
            </p:cNvPr>
            <p:cNvSpPr/>
            <p:nvPr/>
          </p:nvSpPr>
          <p:spPr>
            <a:xfrm>
              <a:off x="2977845" y="1610973"/>
              <a:ext cx="109" cy="394"/>
            </a:xfrm>
            <a:custGeom>
              <a:avLst/>
              <a:gdLst/>
              <a:ahLst/>
              <a:cxnLst/>
              <a:rect l="l" t="t" r="r" b="b"/>
              <a:pathLst>
                <a:path w="8" h="29" extrusionOk="0">
                  <a:moveTo>
                    <a:pt x="0" y="28"/>
                  </a:moveTo>
                  <a:cubicBezTo>
                    <a:pt x="4" y="18"/>
                    <a:pt x="4" y="11"/>
                    <a:pt x="7" y="0"/>
                  </a:cubicBezTo>
                  <a:cubicBezTo>
                    <a:pt x="4" y="11"/>
                    <a:pt x="4" y="18"/>
                    <a:pt x="0"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6901;p76">
              <a:extLst>
                <a:ext uri="{FF2B5EF4-FFF2-40B4-BE49-F238E27FC236}">
                  <a16:creationId xmlns:a16="http://schemas.microsoft.com/office/drawing/2014/main" id="{CBA0D615-BAC9-ABC1-DACF-42C3E06C05E5}"/>
                </a:ext>
              </a:extLst>
            </p:cNvPr>
            <p:cNvSpPr/>
            <p:nvPr/>
          </p:nvSpPr>
          <p:spPr>
            <a:xfrm>
              <a:off x="2962829" y="1601509"/>
              <a:ext cx="54" cy="14"/>
            </a:xfrm>
            <a:custGeom>
              <a:avLst/>
              <a:gdLst/>
              <a:ahLst/>
              <a:cxnLst/>
              <a:rect l="l" t="t" r="r" b="b"/>
              <a:pathLst>
                <a:path w="4" h="1" extrusionOk="0">
                  <a:moveTo>
                    <a:pt x="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6902;p76">
              <a:extLst>
                <a:ext uri="{FF2B5EF4-FFF2-40B4-BE49-F238E27FC236}">
                  <a16:creationId xmlns:a16="http://schemas.microsoft.com/office/drawing/2014/main" id="{6BF7435F-B976-7123-FAC9-4C19AC6B3657}"/>
                </a:ext>
              </a:extLst>
            </p:cNvPr>
            <p:cNvSpPr/>
            <p:nvPr/>
          </p:nvSpPr>
          <p:spPr>
            <a:xfrm>
              <a:off x="2955117" y="1600464"/>
              <a:ext cx="2444" cy="339"/>
            </a:xfrm>
            <a:custGeom>
              <a:avLst/>
              <a:gdLst/>
              <a:ahLst/>
              <a:cxnLst/>
              <a:rect l="l" t="t" r="r" b="b"/>
              <a:pathLst>
                <a:path w="180" h="25" extrusionOk="0">
                  <a:moveTo>
                    <a:pt x="179" y="25"/>
                  </a:moveTo>
                  <a:cubicBezTo>
                    <a:pt x="120" y="25"/>
                    <a:pt x="60" y="18"/>
                    <a:pt x="1" y="0"/>
                  </a:cubicBezTo>
                  <a:cubicBezTo>
                    <a:pt x="60" y="18"/>
                    <a:pt x="120" y="25"/>
                    <a:pt x="179"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6903;p76">
              <a:extLst>
                <a:ext uri="{FF2B5EF4-FFF2-40B4-BE49-F238E27FC236}">
                  <a16:creationId xmlns:a16="http://schemas.microsoft.com/office/drawing/2014/main" id="{7F85AC84-0DF3-CF23-720A-9A46CC3019A6}"/>
                </a:ext>
              </a:extLst>
            </p:cNvPr>
            <p:cNvSpPr/>
            <p:nvPr/>
          </p:nvSpPr>
          <p:spPr>
            <a:xfrm>
              <a:off x="2998429" y="1641250"/>
              <a:ext cx="149" cy="54"/>
            </a:xfrm>
            <a:custGeom>
              <a:avLst/>
              <a:gdLst/>
              <a:ahLst/>
              <a:cxnLst/>
              <a:rect l="l" t="t" r="r" b="b"/>
              <a:pathLst>
                <a:path w="11" h="4" extrusionOk="0">
                  <a:moveTo>
                    <a:pt x="11" y="4"/>
                  </a:moveTo>
                  <a:lnTo>
                    <a:pt x="11" y="4"/>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6904;p76">
              <a:extLst>
                <a:ext uri="{FF2B5EF4-FFF2-40B4-BE49-F238E27FC236}">
                  <a16:creationId xmlns:a16="http://schemas.microsoft.com/office/drawing/2014/main" id="{77E2280E-2991-B378-EBD7-42E04B5347F5}"/>
                </a:ext>
              </a:extLst>
            </p:cNvPr>
            <p:cNvSpPr/>
            <p:nvPr/>
          </p:nvSpPr>
          <p:spPr>
            <a:xfrm>
              <a:off x="2694931" y="1641956"/>
              <a:ext cx="434" cy="14"/>
            </a:xfrm>
            <a:custGeom>
              <a:avLst/>
              <a:gdLst/>
              <a:ahLst/>
              <a:cxnLst/>
              <a:rect l="l" t="t" r="r" b="b"/>
              <a:pathLst>
                <a:path w="32" h="1" extrusionOk="0">
                  <a:moveTo>
                    <a:pt x="0" y="1"/>
                  </a:moveTo>
                  <a:lnTo>
                    <a:pt x="32" y="1"/>
                  </a:lnTo>
                  <a:cubicBezTo>
                    <a:pt x="21" y="1"/>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6905;p76">
              <a:extLst>
                <a:ext uri="{FF2B5EF4-FFF2-40B4-BE49-F238E27FC236}">
                  <a16:creationId xmlns:a16="http://schemas.microsoft.com/office/drawing/2014/main" id="{6EA0B7A0-D631-DF8C-A5CD-20268675153B}"/>
                </a:ext>
              </a:extLst>
            </p:cNvPr>
            <p:cNvSpPr/>
            <p:nvPr/>
          </p:nvSpPr>
          <p:spPr>
            <a:xfrm>
              <a:off x="2697538" y="1642337"/>
              <a:ext cx="679" cy="109"/>
            </a:xfrm>
            <a:custGeom>
              <a:avLst/>
              <a:gdLst/>
              <a:ahLst/>
              <a:cxnLst/>
              <a:rect l="l" t="t" r="r" b="b"/>
              <a:pathLst>
                <a:path w="50" h="8" extrusionOk="0">
                  <a:moveTo>
                    <a:pt x="1" y="1"/>
                  </a:moveTo>
                  <a:lnTo>
                    <a:pt x="1" y="1"/>
                  </a:lnTo>
                  <a:cubicBezTo>
                    <a:pt x="15" y="4"/>
                    <a:pt x="32" y="8"/>
                    <a:pt x="50" y="8"/>
                  </a:cubicBezTo>
                  <a:lnTo>
                    <a:pt x="25"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6906;p76">
              <a:extLst>
                <a:ext uri="{FF2B5EF4-FFF2-40B4-BE49-F238E27FC236}">
                  <a16:creationId xmlns:a16="http://schemas.microsoft.com/office/drawing/2014/main" id="{BA804A1C-A904-0117-E889-E3E674EA9420}"/>
                </a:ext>
              </a:extLst>
            </p:cNvPr>
            <p:cNvSpPr/>
            <p:nvPr/>
          </p:nvSpPr>
          <p:spPr>
            <a:xfrm>
              <a:off x="2409736" y="1625609"/>
              <a:ext cx="1534" cy="1344"/>
            </a:xfrm>
            <a:custGeom>
              <a:avLst/>
              <a:gdLst/>
              <a:ahLst/>
              <a:cxnLst/>
              <a:rect l="l" t="t" r="r" b="b"/>
              <a:pathLst>
                <a:path w="113" h="99" extrusionOk="0">
                  <a:moveTo>
                    <a:pt x="112" y="0"/>
                  </a:moveTo>
                  <a:cubicBezTo>
                    <a:pt x="95" y="53"/>
                    <a:pt x="53" y="88"/>
                    <a:pt x="0" y="98"/>
                  </a:cubicBezTo>
                  <a:cubicBezTo>
                    <a:pt x="53" y="88"/>
                    <a:pt x="95" y="53"/>
                    <a:pt x="11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6907;p76">
              <a:extLst>
                <a:ext uri="{FF2B5EF4-FFF2-40B4-BE49-F238E27FC236}">
                  <a16:creationId xmlns:a16="http://schemas.microsoft.com/office/drawing/2014/main" id="{AE52BDF6-D37E-3E0E-EC2B-C0FA046ED09D}"/>
                </a:ext>
              </a:extLst>
            </p:cNvPr>
            <p:cNvSpPr/>
            <p:nvPr/>
          </p:nvSpPr>
          <p:spPr>
            <a:xfrm>
              <a:off x="2425798" y="1617761"/>
              <a:ext cx="2824" cy="828"/>
            </a:xfrm>
            <a:custGeom>
              <a:avLst/>
              <a:gdLst/>
              <a:ahLst/>
              <a:cxnLst/>
              <a:rect l="l" t="t" r="r" b="b"/>
              <a:pathLst>
                <a:path w="208" h="61" extrusionOk="0">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6908;p76">
              <a:extLst>
                <a:ext uri="{FF2B5EF4-FFF2-40B4-BE49-F238E27FC236}">
                  <a16:creationId xmlns:a16="http://schemas.microsoft.com/office/drawing/2014/main" id="{1D3BF3A0-F07F-F1E6-63C2-0CECC2E894CD}"/>
                </a:ext>
              </a:extLst>
            </p:cNvPr>
            <p:cNvSpPr/>
            <p:nvPr/>
          </p:nvSpPr>
          <p:spPr>
            <a:xfrm>
              <a:off x="2458167" y="1627035"/>
              <a:ext cx="4440" cy="828"/>
            </a:xfrm>
            <a:custGeom>
              <a:avLst/>
              <a:gdLst/>
              <a:ahLst/>
              <a:cxnLst/>
              <a:rect l="l" t="t" r="r" b="b"/>
              <a:pathLst>
                <a:path w="327" h="61" extrusionOk="0">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6909;p76">
              <a:extLst>
                <a:ext uri="{FF2B5EF4-FFF2-40B4-BE49-F238E27FC236}">
                  <a16:creationId xmlns:a16="http://schemas.microsoft.com/office/drawing/2014/main" id="{95968F66-66AC-9381-CDE1-37E1917E242B}"/>
                </a:ext>
              </a:extLst>
            </p:cNvPr>
            <p:cNvSpPr/>
            <p:nvPr/>
          </p:nvSpPr>
          <p:spPr>
            <a:xfrm>
              <a:off x="2567398" y="1580681"/>
              <a:ext cx="5051" cy="1303"/>
            </a:xfrm>
            <a:custGeom>
              <a:avLst/>
              <a:gdLst/>
              <a:ahLst/>
              <a:cxnLst/>
              <a:rect l="l" t="t" r="r" b="b"/>
              <a:pathLst>
                <a:path w="372" h="96" extrusionOk="0">
                  <a:moveTo>
                    <a:pt x="372" y="61"/>
                  </a:moveTo>
                  <a:cubicBezTo>
                    <a:pt x="291" y="96"/>
                    <a:pt x="155" y="71"/>
                    <a:pt x="1" y="1"/>
                  </a:cubicBezTo>
                  <a:cubicBezTo>
                    <a:pt x="155" y="71"/>
                    <a:pt x="291" y="96"/>
                    <a:pt x="372" y="6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6910;p76">
              <a:extLst>
                <a:ext uri="{FF2B5EF4-FFF2-40B4-BE49-F238E27FC236}">
                  <a16:creationId xmlns:a16="http://schemas.microsoft.com/office/drawing/2014/main" id="{02B14059-41B9-32B5-DBC4-5F8935CB9561}"/>
                </a:ext>
              </a:extLst>
            </p:cNvPr>
            <p:cNvSpPr/>
            <p:nvPr/>
          </p:nvSpPr>
          <p:spPr>
            <a:xfrm>
              <a:off x="2468336" y="1623505"/>
              <a:ext cx="4100" cy="638"/>
            </a:xfrm>
            <a:custGeom>
              <a:avLst/>
              <a:gdLst/>
              <a:ahLst/>
              <a:cxnLst/>
              <a:rect l="l" t="t" r="r" b="b"/>
              <a:pathLst>
                <a:path w="302" h="47" extrusionOk="0">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6911;p76">
              <a:extLst>
                <a:ext uri="{FF2B5EF4-FFF2-40B4-BE49-F238E27FC236}">
                  <a16:creationId xmlns:a16="http://schemas.microsoft.com/office/drawing/2014/main" id="{AEB69AEA-A525-49C8-F5F8-95D503E4BF0B}"/>
                </a:ext>
              </a:extLst>
            </p:cNvPr>
            <p:cNvSpPr/>
            <p:nvPr/>
          </p:nvSpPr>
          <p:spPr>
            <a:xfrm>
              <a:off x="2501995" y="1594001"/>
              <a:ext cx="1914" cy="434"/>
            </a:xfrm>
            <a:custGeom>
              <a:avLst/>
              <a:gdLst/>
              <a:ahLst/>
              <a:cxnLst/>
              <a:rect l="l" t="t" r="r" b="b"/>
              <a:pathLst>
                <a:path w="141" h="32" extrusionOk="0">
                  <a:moveTo>
                    <a:pt x="140" y="4"/>
                  </a:moveTo>
                  <a:cubicBezTo>
                    <a:pt x="91" y="0"/>
                    <a:pt x="42" y="11"/>
                    <a:pt x="0" y="32"/>
                  </a:cubicBezTo>
                  <a:cubicBezTo>
                    <a:pt x="42" y="11"/>
                    <a:pt x="91" y="0"/>
                    <a:pt x="14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6912;p76">
              <a:extLst>
                <a:ext uri="{FF2B5EF4-FFF2-40B4-BE49-F238E27FC236}">
                  <a16:creationId xmlns:a16="http://schemas.microsoft.com/office/drawing/2014/main" id="{98AAADEF-B213-B76D-071E-8BC776DC8543}"/>
                </a:ext>
              </a:extLst>
            </p:cNvPr>
            <p:cNvSpPr/>
            <p:nvPr/>
          </p:nvSpPr>
          <p:spPr>
            <a:xfrm>
              <a:off x="2407020" y="1631787"/>
              <a:ext cx="448" cy="1154"/>
            </a:xfrm>
            <a:custGeom>
              <a:avLst/>
              <a:gdLst/>
              <a:ahLst/>
              <a:cxnLst/>
              <a:rect l="l" t="t" r="r" b="b"/>
              <a:pathLst>
                <a:path w="33" h="85" extrusionOk="0">
                  <a:moveTo>
                    <a:pt x="1" y="0"/>
                  </a:moveTo>
                  <a:lnTo>
                    <a:pt x="4" y="14"/>
                  </a:lnTo>
                  <a:cubicBezTo>
                    <a:pt x="11" y="39"/>
                    <a:pt x="22" y="63"/>
                    <a:pt x="32" y="84"/>
                  </a:cubicBezTo>
                  <a:cubicBezTo>
                    <a:pt x="22" y="63"/>
                    <a:pt x="11" y="39"/>
                    <a:pt x="4"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6913;p76">
              <a:extLst>
                <a:ext uri="{FF2B5EF4-FFF2-40B4-BE49-F238E27FC236}">
                  <a16:creationId xmlns:a16="http://schemas.microsoft.com/office/drawing/2014/main" id="{01B7B467-0DDB-6E0B-A2CC-CCCDFC7E1E83}"/>
                </a:ext>
              </a:extLst>
            </p:cNvPr>
            <p:cNvSpPr/>
            <p:nvPr/>
          </p:nvSpPr>
          <p:spPr>
            <a:xfrm>
              <a:off x="2480882" y="1622989"/>
              <a:ext cx="638" cy="109"/>
            </a:xfrm>
            <a:custGeom>
              <a:avLst/>
              <a:gdLst/>
              <a:ahLst/>
              <a:cxnLst/>
              <a:rect l="l" t="t" r="r" b="b"/>
              <a:pathLst>
                <a:path w="47" h="8" extrusionOk="0">
                  <a:moveTo>
                    <a:pt x="1" y="1"/>
                  </a:moveTo>
                  <a:cubicBezTo>
                    <a:pt x="15" y="4"/>
                    <a:pt x="32" y="8"/>
                    <a:pt x="46" y="8"/>
                  </a:cubicBezTo>
                  <a:cubicBezTo>
                    <a:pt x="32" y="4"/>
                    <a:pt x="15"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6914;p76">
              <a:extLst>
                <a:ext uri="{FF2B5EF4-FFF2-40B4-BE49-F238E27FC236}">
                  <a16:creationId xmlns:a16="http://schemas.microsoft.com/office/drawing/2014/main" id="{0228D554-2DDD-F093-1DFE-D8927467B9C5}"/>
                </a:ext>
              </a:extLst>
            </p:cNvPr>
            <p:cNvSpPr/>
            <p:nvPr/>
          </p:nvSpPr>
          <p:spPr>
            <a:xfrm>
              <a:off x="2472898" y="1624509"/>
              <a:ext cx="2634" cy="1208"/>
            </a:xfrm>
            <a:custGeom>
              <a:avLst/>
              <a:gdLst/>
              <a:ahLst/>
              <a:cxnLst/>
              <a:rect l="l" t="t" r="r" b="b"/>
              <a:pathLst>
                <a:path w="194" h="89" extrusionOk="0">
                  <a:moveTo>
                    <a:pt x="193" y="1"/>
                  </a:moveTo>
                  <a:cubicBezTo>
                    <a:pt x="106" y="88"/>
                    <a:pt x="95" y="81"/>
                    <a:pt x="1" y="1"/>
                  </a:cubicBezTo>
                  <a:cubicBezTo>
                    <a:pt x="95" y="81"/>
                    <a:pt x="106" y="88"/>
                    <a:pt x="19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6915;p76">
              <a:extLst>
                <a:ext uri="{FF2B5EF4-FFF2-40B4-BE49-F238E27FC236}">
                  <a16:creationId xmlns:a16="http://schemas.microsoft.com/office/drawing/2014/main" id="{65D249E8-B92D-AADB-CADE-6AACFD17E264}"/>
                </a:ext>
              </a:extLst>
            </p:cNvPr>
            <p:cNvSpPr/>
            <p:nvPr/>
          </p:nvSpPr>
          <p:spPr>
            <a:xfrm>
              <a:off x="2643499" y="1625270"/>
              <a:ext cx="1059" cy="1629"/>
            </a:xfrm>
            <a:custGeom>
              <a:avLst/>
              <a:gdLst/>
              <a:ahLst/>
              <a:cxnLst/>
              <a:rect l="l" t="t" r="r" b="b"/>
              <a:pathLst>
                <a:path w="78" h="120" extrusionOk="0">
                  <a:moveTo>
                    <a:pt x="77" y="1"/>
                  </a:moveTo>
                  <a:cubicBezTo>
                    <a:pt x="56" y="43"/>
                    <a:pt x="32" y="85"/>
                    <a:pt x="0" y="120"/>
                  </a:cubicBezTo>
                  <a:cubicBezTo>
                    <a:pt x="32" y="85"/>
                    <a:pt x="56" y="46"/>
                    <a:pt x="7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6916;p76">
              <a:extLst>
                <a:ext uri="{FF2B5EF4-FFF2-40B4-BE49-F238E27FC236}">
                  <a16:creationId xmlns:a16="http://schemas.microsoft.com/office/drawing/2014/main" id="{87634812-3748-76F4-546F-33705A659C49}"/>
                </a:ext>
              </a:extLst>
            </p:cNvPr>
            <p:cNvSpPr/>
            <p:nvPr/>
          </p:nvSpPr>
          <p:spPr>
            <a:xfrm>
              <a:off x="2626772" y="1600559"/>
              <a:ext cx="9708" cy="13415"/>
            </a:xfrm>
            <a:custGeom>
              <a:avLst/>
              <a:gdLst/>
              <a:ahLst/>
              <a:cxnLst/>
              <a:rect l="l" t="t" r="r" b="b"/>
              <a:pathLst>
                <a:path w="715" h="988" extrusionOk="0">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6917;p76">
              <a:extLst>
                <a:ext uri="{FF2B5EF4-FFF2-40B4-BE49-F238E27FC236}">
                  <a16:creationId xmlns:a16="http://schemas.microsoft.com/office/drawing/2014/main" id="{1ECAC9B1-2DDC-2C58-5020-76E332F65528}"/>
                </a:ext>
              </a:extLst>
            </p:cNvPr>
            <p:cNvSpPr/>
            <p:nvPr/>
          </p:nvSpPr>
          <p:spPr>
            <a:xfrm>
              <a:off x="2691319" y="1637245"/>
              <a:ext cx="910" cy="1208"/>
            </a:xfrm>
            <a:custGeom>
              <a:avLst/>
              <a:gdLst/>
              <a:ahLst/>
              <a:cxnLst/>
              <a:rect l="l" t="t" r="r" b="b"/>
              <a:pathLst>
                <a:path w="67" h="89" extrusionOk="0">
                  <a:moveTo>
                    <a:pt x="67" y="89"/>
                  </a:moveTo>
                  <a:cubicBezTo>
                    <a:pt x="60" y="50"/>
                    <a:pt x="35" y="15"/>
                    <a:pt x="0" y="1"/>
                  </a:cubicBezTo>
                  <a:cubicBezTo>
                    <a:pt x="35" y="15"/>
                    <a:pt x="60" y="50"/>
                    <a:pt x="67" y="8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6918;p76">
              <a:extLst>
                <a:ext uri="{FF2B5EF4-FFF2-40B4-BE49-F238E27FC236}">
                  <a16:creationId xmlns:a16="http://schemas.microsoft.com/office/drawing/2014/main" id="{AEBFC2E4-0006-76AC-E412-72F4B8414A18}"/>
                </a:ext>
              </a:extLst>
            </p:cNvPr>
            <p:cNvSpPr/>
            <p:nvPr/>
          </p:nvSpPr>
          <p:spPr>
            <a:xfrm>
              <a:off x="2692216" y="1638494"/>
              <a:ext cx="1398" cy="2580"/>
            </a:xfrm>
            <a:custGeom>
              <a:avLst/>
              <a:gdLst/>
              <a:ahLst/>
              <a:cxnLst/>
              <a:rect l="l" t="t" r="r" b="b"/>
              <a:pathLst>
                <a:path w="103" h="190" extrusionOk="0">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6919;p76">
              <a:extLst>
                <a:ext uri="{FF2B5EF4-FFF2-40B4-BE49-F238E27FC236}">
                  <a16:creationId xmlns:a16="http://schemas.microsoft.com/office/drawing/2014/main" id="{DC1701E2-9645-2F2F-8A1A-B4F76EDE7E4E}"/>
                </a:ext>
              </a:extLst>
            </p:cNvPr>
            <p:cNvSpPr/>
            <p:nvPr/>
          </p:nvSpPr>
          <p:spPr>
            <a:xfrm>
              <a:off x="2584125" y="1590959"/>
              <a:ext cx="2390" cy="1005"/>
            </a:xfrm>
            <a:custGeom>
              <a:avLst/>
              <a:gdLst/>
              <a:ahLst/>
              <a:cxnLst/>
              <a:rect l="l" t="t" r="r" b="b"/>
              <a:pathLst>
                <a:path w="176" h="74" extrusionOk="0">
                  <a:moveTo>
                    <a:pt x="176" y="25"/>
                  </a:moveTo>
                  <a:cubicBezTo>
                    <a:pt x="113" y="0"/>
                    <a:pt x="43" y="21"/>
                    <a:pt x="1" y="74"/>
                  </a:cubicBezTo>
                  <a:cubicBezTo>
                    <a:pt x="43" y="21"/>
                    <a:pt x="113" y="0"/>
                    <a:pt x="176"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6920;p76">
              <a:extLst>
                <a:ext uri="{FF2B5EF4-FFF2-40B4-BE49-F238E27FC236}">
                  <a16:creationId xmlns:a16="http://schemas.microsoft.com/office/drawing/2014/main" id="{5033182B-5F4B-6303-4EBD-087F8BD0EBF1}"/>
                </a:ext>
              </a:extLst>
            </p:cNvPr>
            <p:cNvSpPr/>
            <p:nvPr/>
          </p:nvSpPr>
          <p:spPr>
            <a:xfrm>
              <a:off x="2673723" y="1629737"/>
              <a:ext cx="3815" cy="3245"/>
            </a:xfrm>
            <a:custGeom>
              <a:avLst/>
              <a:gdLst/>
              <a:ahLst/>
              <a:cxnLst/>
              <a:rect l="l" t="t" r="r" b="b"/>
              <a:pathLst>
                <a:path w="281" h="239" extrusionOk="0">
                  <a:moveTo>
                    <a:pt x="1" y="1"/>
                  </a:moveTo>
                  <a:lnTo>
                    <a:pt x="1" y="1"/>
                  </a:lnTo>
                  <a:cubicBezTo>
                    <a:pt x="88" y="211"/>
                    <a:pt x="214" y="239"/>
                    <a:pt x="281" y="239"/>
                  </a:cubicBezTo>
                  <a:cubicBezTo>
                    <a:pt x="214" y="239"/>
                    <a:pt x="88" y="207"/>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6921;p76">
              <a:extLst>
                <a:ext uri="{FF2B5EF4-FFF2-40B4-BE49-F238E27FC236}">
                  <a16:creationId xmlns:a16="http://schemas.microsoft.com/office/drawing/2014/main" id="{E9718000-A4A8-0E6C-E1A3-EB40CA0BD249}"/>
                </a:ext>
              </a:extLst>
            </p:cNvPr>
            <p:cNvSpPr/>
            <p:nvPr/>
          </p:nvSpPr>
          <p:spPr>
            <a:xfrm>
              <a:off x="2619345" y="1593335"/>
              <a:ext cx="1208" cy="2050"/>
            </a:xfrm>
            <a:custGeom>
              <a:avLst/>
              <a:gdLst/>
              <a:ahLst/>
              <a:cxnLst/>
              <a:rect l="l" t="t" r="r" b="b"/>
              <a:pathLst>
                <a:path w="89" h="151" extrusionOk="0">
                  <a:moveTo>
                    <a:pt x="15" y="151"/>
                  </a:moveTo>
                  <a:cubicBezTo>
                    <a:pt x="1" y="98"/>
                    <a:pt x="53" y="35"/>
                    <a:pt x="88" y="0"/>
                  </a:cubicBezTo>
                  <a:cubicBezTo>
                    <a:pt x="53" y="35"/>
                    <a:pt x="1" y="98"/>
                    <a:pt x="15" y="15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6922;p76">
              <a:extLst>
                <a:ext uri="{FF2B5EF4-FFF2-40B4-BE49-F238E27FC236}">
                  <a16:creationId xmlns:a16="http://schemas.microsoft.com/office/drawing/2014/main" id="{D1B3E190-2D0C-34D7-9F1F-901CAD42BF21}"/>
                </a:ext>
              </a:extLst>
            </p:cNvPr>
            <p:cNvSpPr/>
            <p:nvPr/>
          </p:nvSpPr>
          <p:spPr>
            <a:xfrm>
              <a:off x="2593969" y="159470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6923;p76">
              <a:extLst>
                <a:ext uri="{FF2B5EF4-FFF2-40B4-BE49-F238E27FC236}">
                  <a16:creationId xmlns:a16="http://schemas.microsoft.com/office/drawing/2014/main" id="{39D675E8-777B-265E-F9E3-8E79DE67BC71}"/>
                </a:ext>
              </a:extLst>
            </p:cNvPr>
            <p:cNvSpPr/>
            <p:nvPr/>
          </p:nvSpPr>
          <p:spPr>
            <a:xfrm>
              <a:off x="2594919" y="1599269"/>
              <a:ext cx="299" cy="448"/>
            </a:xfrm>
            <a:custGeom>
              <a:avLst/>
              <a:gdLst/>
              <a:ahLst/>
              <a:cxnLst/>
              <a:rect l="l" t="t" r="r" b="b"/>
              <a:pathLst>
                <a:path w="22" h="33" extrusionOk="0">
                  <a:moveTo>
                    <a:pt x="0" y="32"/>
                  </a:moveTo>
                  <a:cubicBezTo>
                    <a:pt x="4" y="18"/>
                    <a:pt x="11" y="8"/>
                    <a:pt x="21" y="1"/>
                  </a:cubicBezTo>
                  <a:cubicBezTo>
                    <a:pt x="11" y="8"/>
                    <a:pt x="4" y="18"/>
                    <a:pt x="0"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6924;p76">
              <a:extLst>
                <a:ext uri="{FF2B5EF4-FFF2-40B4-BE49-F238E27FC236}">
                  <a16:creationId xmlns:a16="http://schemas.microsoft.com/office/drawing/2014/main" id="{8D52BFE8-F34A-0B1B-B997-BD232589E93D}"/>
                </a:ext>
              </a:extLst>
            </p:cNvPr>
            <p:cNvSpPr/>
            <p:nvPr/>
          </p:nvSpPr>
          <p:spPr>
            <a:xfrm>
              <a:off x="2600391" y="1598413"/>
              <a:ext cx="1195" cy="163"/>
            </a:xfrm>
            <a:custGeom>
              <a:avLst/>
              <a:gdLst/>
              <a:ahLst/>
              <a:cxnLst/>
              <a:rect l="l" t="t" r="r" b="b"/>
              <a:pathLst>
                <a:path w="88" h="12" extrusionOk="0">
                  <a:moveTo>
                    <a:pt x="88" y="1"/>
                  </a:moveTo>
                  <a:cubicBezTo>
                    <a:pt x="60" y="11"/>
                    <a:pt x="28" y="11"/>
                    <a:pt x="0" y="1"/>
                  </a:cubicBezTo>
                  <a:cubicBezTo>
                    <a:pt x="28" y="11"/>
                    <a:pt x="60" y="11"/>
                    <a:pt x="8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6925;p76">
              <a:extLst>
                <a:ext uri="{FF2B5EF4-FFF2-40B4-BE49-F238E27FC236}">
                  <a16:creationId xmlns:a16="http://schemas.microsoft.com/office/drawing/2014/main" id="{BD508A08-DDED-74B3-83B7-F72A0EA11A4A}"/>
                </a:ext>
              </a:extLst>
            </p:cNvPr>
            <p:cNvSpPr/>
            <p:nvPr/>
          </p:nvSpPr>
          <p:spPr>
            <a:xfrm>
              <a:off x="2607994" y="1592711"/>
              <a:ext cx="4576" cy="2444"/>
            </a:xfrm>
            <a:custGeom>
              <a:avLst/>
              <a:gdLst/>
              <a:ahLst/>
              <a:cxnLst/>
              <a:rect l="l" t="t" r="r" b="b"/>
              <a:pathLst>
                <a:path w="337" h="180" extrusionOk="0">
                  <a:moveTo>
                    <a:pt x="0" y="179"/>
                  </a:moveTo>
                  <a:cubicBezTo>
                    <a:pt x="109" y="155"/>
                    <a:pt x="228" y="74"/>
                    <a:pt x="336" y="1"/>
                  </a:cubicBezTo>
                  <a:cubicBezTo>
                    <a:pt x="228" y="74"/>
                    <a:pt x="109" y="155"/>
                    <a:pt x="0" y="17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6926;p76">
              <a:extLst>
                <a:ext uri="{FF2B5EF4-FFF2-40B4-BE49-F238E27FC236}">
                  <a16:creationId xmlns:a16="http://schemas.microsoft.com/office/drawing/2014/main" id="{9DFFB0F4-F81E-A80F-7A46-9F6E84C060FF}"/>
                </a:ext>
              </a:extLst>
            </p:cNvPr>
            <p:cNvSpPr/>
            <p:nvPr/>
          </p:nvSpPr>
          <p:spPr>
            <a:xfrm>
              <a:off x="2408921" y="1669763"/>
              <a:ext cx="1113" cy="638"/>
            </a:xfrm>
            <a:custGeom>
              <a:avLst/>
              <a:gdLst/>
              <a:ahLst/>
              <a:cxnLst/>
              <a:rect l="l" t="t" r="r" b="b"/>
              <a:pathLst>
                <a:path w="82" h="47" extrusionOk="0">
                  <a:moveTo>
                    <a:pt x="1" y="1"/>
                  </a:moveTo>
                  <a:cubicBezTo>
                    <a:pt x="25" y="15"/>
                    <a:pt x="53" y="29"/>
                    <a:pt x="81" y="46"/>
                  </a:cubicBezTo>
                  <a:lnTo>
                    <a:pt x="81" y="46"/>
                  </a:lnTo>
                  <a:cubicBezTo>
                    <a:pt x="53" y="29"/>
                    <a:pt x="25" y="1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6927;p76">
              <a:extLst>
                <a:ext uri="{FF2B5EF4-FFF2-40B4-BE49-F238E27FC236}">
                  <a16:creationId xmlns:a16="http://schemas.microsoft.com/office/drawing/2014/main" id="{AB988415-296C-2038-2FD2-565A597752AB}"/>
                </a:ext>
              </a:extLst>
            </p:cNvPr>
            <p:cNvSpPr/>
            <p:nvPr/>
          </p:nvSpPr>
          <p:spPr>
            <a:xfrm>
              <a:off x="2397041" y="1656498"/>
              <a:ext cx="3965" cy="489"/>
            </a:xfrm>
            <a:custGeom>
              <a:avLst/>
              <a:gdLst/>
              <a:ahLst/>
              <a:cxnLst/>
              <a:rect l="l" t="t" r="r" b="b"/>
              <a:pathLst>
                <a:path w="292" h="36" extrusionOk="0">
                  <a:moveTo>
                    <a:pt x="0" y="36"/>
                  </a:moveTo>
                  <a:cubicBezTo>
                    <a:pt x="95" y="8"/>
                    <a:pt x="193" y="1"/>
                    <a:pt x="291" y="11"/>
                  </a:cubicBezTo>
                  <a:cubicBezTo>
                    <a:pt x="193" y="1"/>
                    <a:pt x="95" y="8"/>
                    <a:pt x="0" y="3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6928;p76">
              <a:extLst>
                <a:ext uri="{FF2B5EF4-FFF2-40B4-BE49-F238E27FC236}">
                  <a16:creationId xmlns:a16="http://schemas.microsoft.com/office/drawing/2014/main" id="{FFACFB73-93C1-B9F2-6801-6C7E60496E5E}"/>
                </a:ext>
              </a:extLst>
            </p:cNvPr>
            <p:cNvSpPr/>
            <p:nvPr/>
          </p:nvSpPr>
          <p:spPr>
            <a:xfrm>
              <a:off x="2395045" y="1656742"/>
              <a:ext cx="2009" cy="530"/>
            </a:xfrm>
            <a:custGeom>
              <a:avLst/>
              <a:gdLst/>
              <a:ahLst/>
              <a:cxnLst/>
              <a:rect l="l" t="t" r="r" b="b"/>
              <a:pathLst>
                <a:path w="148" h="39" extrusionOk="0">
                  <a:moveTo>
                    <a:pt x="0" y="0"/>
                  </a:moveTo>
                  <a:cubicBezTo>
                    <a:pt x="42" y="32"/>
                    <a:pt x="98" y="39"/>
                    <a:pt x="147" y="18"/>
                  </a:cubicBezTo>
                  <a:cubicBezTo>
                    <a:pt x="98" y="39"/>
                    <a:pt x="42" y="32"/>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6929;p76">
              <a:extLst>
                <a:ext uri="{FF2B5EF4-FFF2-40B4-BE49-F238E27FC236}">
                  <a16:creationId xmlns:a16="http://schemas.microsoft.com/office/drawing/2014/main" id="{A1A112FC-AC69-156C-4944-A79BEFE4F2ED}"/>
                </a:ext>
              </a:extLst>
            </p:cNvPr>
            <p:cNvSpPr/>
            <p:nvPr/>
          </p:nvSpPr>
          <p:spPr>
            <a:xfrm>
              <a:off x="2498668" y="1608732"/>
              <a:ext cx="679" cy="2919"/>
            </a:xfrm>
            <a:custGeom>
              <a:avLst/>
              <a:gdLst/>
              <a:ahLst/>
              <a:cxnLst/>
              <a:rect l="l" t="t" r="r" b="b"/>
              <a:pathLst>
                <a:path w="50" h="215" extrusionOk="0">
                  <a:moveTo>
                    <a:pt x="49" y="214"/>
                  </a:moveTo>
                  <a:cubicBezTo>
                    <a:pt x="21" y="148"/>
                    <a:pt x="7" y="74"/>
                    <a:pt x="0" y="0"/>
                  </a:cubicBezTo>
                  <a:cubicBezTo>
                    <a:pt x="7" y="74"/>
                    <a:pt x="21" y="148"/>
                    <a:pt x="49" y="2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6930;p76">
              <a:extLst>
                <a:ext uri="{FF2B5EF4-FFF2-40B4-BE49-F238E27FC236}">
                  <a16:creationId xmlns:a16="http://schemas.microsoft.com/office/drawing/2014/main" id="{5A37C7F8-0ACA-FDCF-6196-9D3A04A3AAB6}"/>
                </a:ext>
              </a:extLst>
            </p:cNvPr>
            <p:cNvSpPr/>
            <p:nvPr/>
          </p:nvSpPr>
          <p:spPr>
            <a:xfrm>
              <a:off x="2403748" y="1658684"/>
              <a:ext cx="2240" cy="2960"/>
            </a:xfrm>
            <a:custGeom>
              <a:avLst/>
              <a:gdLst/>
              <a:ahLst/>
              <a:cxnLst/>
              <a:rect l="l" t="t" r="r" b="b"/>
              <a:pathLst>
                <a:path w="165" h="218" extrusionOk="0">
                  <a:moveTo>
                    <a:pt x="165" y="218"/>
                  </a:moveTo>
                  <a:cubicBezTo>
                    <a:pt x="105" y="148"/>
                    <a:pt x="49" y="74"/>
                    <a:pt x="0" y="1"/>
                  </a:cubicBezTo>
                  <a:cubicBezTo>
                    <a:pt x="49" y="74"/>
                    <a:pt x="105" y="148"/>
                    <a:pt x="165" y="2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6931;p76">
              <a:extLst>
                <a:ext uri="{FF2B5EF4-FFF2-40B4-BE49-F238E27FC236}">
                  <a16:creationId xmlns:a16="http://schemas.microsoft.com/office/drawing/2014/main" id="{BF51722C-ECFD-0F9B-7360-7B4715041BAE}"/>
                </a:ext>
              </a:extLst>
            </p:cNvPr>
            <p:cNvSpPr/>
            <p:nvPr/>
          </p:nvSpPr>
          <p:spPr>
            <a:xfrm>
              <a:off x="2475519" y="1622853"/>
              <a:ext cx="4521" cy="1670"/>
            </a:xfrm>
            <a:custGeom>
              <a:avLst/>
              <a:gdLst/>
              <a:ahLst/>
              <a:cxnLst/>
              <a:rect l="l" t="t" r="r" b="b"/>
              <a:pathLst>
                <a:path w="333" h="123" extrusionOk="0">
                  <a:moveTo>
                    <a:pt x="0" y="123"/>
                  </a:moveTo>
                  <a:cubicBezTo>
                    <a:pt x="88" y="42"/>
                    <a:pt x="210" y="0"/>
                    <a:pt x="333" y="7"/>
                  </a:cubicBezTo>
                  <a:cubicBezTo>
                    <a:pt x="210" y="0"/>
                    <a:pt x="88" y="42"/>
                    <a:pt x="0" y="12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6932;p76">
              <a:extLst>
                <a:ext uri="{FF2B5EF4-FFF2-40B4-BE49-F238E27FC236}">
                  <a16:creationId xmlns:a16="http://schemas.microsoft.com/office/drawing/2014/main" id="{C204926B-8E71-F17F-4B53-70CD838A1ABB}"/>
                </a:ext>
              </a:extLst>
            </p:cNvPr>
            <p:cNvSpPr/>
            <p:nvPr/>
          </p:nvSpPr>
          <p:spPr>
            <a:xfrm>
              <a:off x="2428608" y="1618576"/>
              <a:ext cx="1195" cy="584"/>
            </a:xfrm>
            <a:custGeom>
              <a:avLst/>
              <a:gdLst/>
              <a:ahLst/>
              <a:cxnLst/>
              <a:rect l="l" t="t" r="r" b="b"/>
              <a:pathLst>
                <a:path w="88" h="43" extrusionOk="0">
                  <a:moveTo>
                    <a:pt x="0" y="0"/>
                  </a:moveTo>
                  <a:cubicBezTo>
                    <a:pt x="28" y="18"/>
                    <a:pt x="56" y="32"/>
                    <a:pt x="88" y="42"/>
                  </a:cubicBezTo>
                  <a:cubicBezTo>
                    <a:pt x="56" y="32"/>
                    <a:pt x="28" y="18"/>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6933;p76">
              <a:extLst>
                <a:ext uri="{FF2B5EF4-FFF2-40B4-BE49-F238E27FC236}">
                  <a16:creationId xmlns:a16="http://schemas.microsoft.com/office/drawing/2014/main" id="{183E1F8C-C9E5-C3EE-AE7C-D475D1D24E1D}"/>
                </a:ext>
              </a:extLst>
            </p:cNvPr>
            <p:cNvSpPr/>
            <p:nvPr/>
          </p:nvSpPr>
          <p:spPr>
            <a:xfrm>
              <a:off x="2493862" y="1615480"/>
              <a:ext cx="204" cy="828"/>
            </a:xfrm>
            <a:custGeom>
              <a:avLst/>
              <a:gdLst/>
              <a:ahLst/>
              <a:cxnLst/>
              <a:rect l="l" t="t" r="r" b="b"/>
              <a:pathLst>
                <a:path w="15" h="61" extrusionOk="0">
                  <a:moveTo>
                    <a:pt x="1" y="60"/>
                  </a:moveTo>
                  <a:cubicBezTo>
                    <a:pt x="1" y="39"/>
                    <a:pt x="4" y="22"/>
                    <a:pt x="15" y="1"/>
                  </a:cubicBezTo>
                  <a:cubicBezTo>
                    <a:pt x="4" y="22"/>
                    <a:pt x="1" y="39"/>
                    <a:pt x="1"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6934;p76">
              <a:extLst>
                <a:ext uri="{FF2B5EF4-FFF2-40B4-BE49-F238E27FC236}">
                  <a16:creationId xmlns:a16="http://schemas.microsoft.com/office/drawing/2014/main" id="{9CD19526-1575-82DC-168F-A9DABD845486}"/>
                </a:ext>
              </a:extLst>
            </p:cNvPr>
            <p:cNvSpPr/>
            <p:nvPr/>
          </p:nvSpPr>
          <p:spPr>
            <a:xfrm>
              <a:off x="2578667" y="1593050"/>
              <a:ext cx="1249" cy="339"/>
            </a:xfrm>
            <a:custGeom>
              <a:avLst/>
              <a:gdLst/>
              <a:ahLst/>
              <a:cxnLst/>
              <a:rect l="l" t="t" r="r" b="b"/>
              <a:pathLst>
                <a:path w="92" h="25" extrusionOk="0">
                  <a:moveTo>
                    <a:pt x="91" y="21"/>
                  </a:moveTo>
                  <a:lnTo>
                    <a:pt x="91" y="21"/>
                  </a:lnTo>
                  <a:cubicBezTo>
                    <a:pt x="60" y="25"/>
                    <a:pt x="32" y="21"/>
                    <a:pt x="7" y="7"/>
                  </a:cubicBezTo>
                  <a:lnTo>
                    <a:pt x="0" y="0"/>
                  </a:lnTo>
                  <a:lnTo>
                    <a:pt x="7" y="7"/>
                  </a:lnTo>
                  <a:cubicBezTo>
                    <a:pt x="32" y="21"/>
                    <a:pt x="60" y="25"/>
                    <a:pt x="9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6935;p76">
              <a:extLst>
                <a:ext uri="{FF2B5EF4-FFF2-40B4-BE49-F238E27FC236}">
                  <a16:creationId xmlns:a16="http://schemas.microsoft.com/office/drawing/2014/main" id="{217D5DCE-9C80-BCF2-0CE0-297F5F1E5597}"/>
                </a:ext>
              </a:extLst>
            </p:cNvPr>
            <p:cNvSpPr/>
            <p:nvPr/>
          </p:nvSpPr>
          <p:spPr>
            <a:xfrm>
              <a:off x="2601667" y="1598318"/>
              <a:ext cx="204" cy="109"/>
            </a:xfrm>
            <a:custGeom>
              <a:avLst/>
              <a:gdLst/>
              <a:ahLst/>
              <a:cxnLst/>
              <a:rect l="l" t="t" r="r" b="b"/>
              <a:pathLst>
                <a:path w="15" h="8" extrusionOk="0">
                  <a:moveTo>
                    <a:pt x="1" y="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6936;p76">
              <a:extLst>
                <a:ext uri="{FF2B5EF4-FFF2-40B4-BE49-F238E27FC236}">
                  <a16:creationId xmlns:a16="http://schemas.microsoft.com/office/drawing/2014/main" id="{4DD1D97B-FAFF-1BC5-F752-31C473CF8105}"/>
                </a:ext>
              </a:extLst>
            </p:cNvPr>
            <p:cNvSpPr/>
            <p:nvPr/>
          </p:nvSpPr>
          <p:spPr>
            <a:xfrm>
              <a:off x="2398561" y="1629913"/>
              <a:ext cx="3340" cy="787"/>
            </a:xfrm>
            <a:custGeom>
              <a:avLst/>
              <a:gdLst/>
              <a:ahLst/>
              <a:cxnLst/>
              <a:rect l="l" t="t" r="r" b="b"/>
              <a:pathLst>
                <a:path w="246" h="58" extrusionOk="0">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6937;p76">
              <a:extLst>
                <a:ext uri="{FF2B5EF4-FFF2-40B4-BE49-F238E27FC236}">
                  <a16:creationId xmlns:a16="http://schemas.microsoft.com/office/drawing/2014/main" id="{49DE1B67-31D2-CC92-74E8-B7F3CCEBCD19}"/>
                </a:ext>
              </a:extLst>
            </p:cNvPr>
            <p:cNvSpPr/>
            <p:nvPr/>
          </p:nvSpPr>
          <p:spPr>
            <a:xfrm>
              <a:off x="2603473" y="1596798"/>
              <a:ext cx="1208" cy="774"/>
            </a:xfrm>
            <a:custGeom>
              <a:avLst/>
              <a:gdLst/>
              <a:ahLst/>
              <a:cxnLst/>
              <a:rect l="l" t="t" r="r" b="b"/>
              <a:pathLst>
                <a:path w="89" h="57" extrusionOk="0">
                  <a:moveTo>
                    <a:pt x="1" y="57"/>
                  </a:moveTo>
                  <a:cubicBezTo>
                    <a:pt x="32" y="39"/>
                    <a:pt x="60" y="18"/>
                    <a:pt x="88" y="1"/>
                  </a:cubicBezTo>
                  <a:cubicBezTo>
                    <a:pt x="60" y="18"/>
                    <a:pt x="32" y="39"/>
                    <a:pt x="1" y="5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6938;p76">
              <a:extLst>
                <a:ext uri="{FF2B5EF4-FFF2-40B4-BE49-F238E27FC236}">
                  <a16:creationId xmlns:a16="http://schemas.microsoft.com/office/drawing/2014/main" id="{DB049F57-08F1-CCDF-BB4B-A416A8CA93DC}"/>
                </a:ext>
              </a:extLst>
            </p:cNvPr>
            <p:cNvSpPr/>
            <p:nvPr/>
          </p:nvSpPr>
          <p:spPr>
            <a:xfrm>
              <a:off x="2501370" y="1605066"/>
              <a:ext cx="733" cy="109"/>
            </a:xfrm>
            <a:custGeom>
              <a:avLst/>
              <a:gdLst/>
              <a:ahLst/>
              <a:cxnLst/>
              <a:rect l="l" t="t" r="r" b="b"/>
              <a:pathLst>
                <a:path w="54" h="8" extrusionOk="0">
                  <a:moveTo>
                    <a:pt x="1" y="8"/>
                  </a:moveTo>
                  <a:lnTo>
                    <a:pt x="53"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6939;p76">
              <a:extLst>
                <a:ext uri="{FF2B5EF4-FFF2-40B4-BE49-F238E27FC236}">
                  <a16:creationId xmlns:a16="http://schemas.microsoft.com/office/drawing/2014/main" id="{479A517B-C807-B2EF-834E-FADB8FC3256E}"/>
                </a:ext>
              </a:extLst>
            </p:cNvPr>
            <p:cNvSpPr/>
            <p:nvPr/>
          </p:nvSpPr>
          <p:spPr>
            <a:xfrm>
              <a:off x="2590398" y="159324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6940;p76">
              <a:extLst>
                <a:ext uri="{FF2B5EF4-FFF2-40B4-BE49-F238E27FC236}">
                  <a16:creationId xmlns:a16="http://schemas.microsoft.com/office/drawing/2014/main" id="{B6403A0A-8D8C-FDAA-3750-0BAB3C5D9FD8}"/>
                </a:ext>
              </a:extLst>
            </p:cNvPr>
            <p:cNvSpPr/>
            <p:nvPr/>
          </p:nvSpPr>
          <p:spPr>
            <a:xfrm>
              <a:off x="2693587" y="1641047"/>
              <a:ext cx="122" cy="122"/>
            </a:xfrm>
            <a:custGeom>
              <a:avLst/>
              <a:gdLst/>
              <a:ahLst/>
              <a:cxnLst/>
              <a:rect l="l" t="t" r="r" b="b"/>
              <a:pathLst>
                <a:path w="9" h="9" extrusionOk="0">
                  <a:moveTo>
                    <a:pt x="1" y="1"/>
                  </a:moveTo>
                  <a:lnTo>
                    <a:pt x="1" y="1"/>
                  </a:lnTo>
                  <a:lnTo>
                    <a:pt x="8" y="8"/>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6941;p76">
              <a:extLst>
                <a:ext uri="{FF2B5EF4-FFF2-40B4-BE49-F238E27FC236}">
                  <a16:creationId xmlns:a16="http://schemas.microsoft.com/office/drawing/2014/main" id="{7525CBB0-A2B5-25E8-3E83-E06C6D0B4002}"/>
                </a:ext>
              </a:extLst>
            </p:cNvPr>
            <p:cNvSpPr/>
            <p:nvPr/>
          </p:nvSpPr>
          <p:spPr>
            <a:xfrm>
              <a:off x="2139177" y="2004096"/>
              <a:ext cx="134295" cy="138844"/>
            </a:xfrm>
            <a:custGeom>
              <a:avLst/>
              <a:gdLst/>
              <a:ahLst/>
              <a:cxnLst/>
              <a:rect l="l" t="t" r="r" b="b"/>
              <a:pathLst>
                <a:path w="9891" h="10226" extrusionOk="0">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6942;p76">
              <a:extLst>
                <a:ext uri="{FF2B5EF4-FFF2-40B4-BE49-F238E27FC236}">
                  <a16:creationId xmlns:a16="http://schemas.microsoft.com/office/drawing/2014/main" id="{84A2E5EF-EC9D-6F88-6F83-A03EDCB4B7F6}"/>
                </a:ext>
              </a:extLst>
            </p:cNvPr>
            <p:cNvSpPr/>
            <p:nvPr/>
          </p:nvSpPr>
          <p:spPr>
            <a:xfrm>
              <a:off x="2142218" y="2087909"/>
              <a:ext cx="584" cy="339"/>
            </a:xfrm>
            <a:custGeom>
              <a:avLst/>
              <a:gdLst/>
              <a:ahLst/>
              <a:cxnLst/>
              <a:rect l="l" t="t" r="r" b="b"/>
              <a:pathLst>
                <a:path w="43" h="25" extrusionOk="0">
                  <a:moveTo>
                    <a:pt x="42" y="0"/>
                  </a:move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6943;p76">
              <a:extLst>
                <a:ext uri="{FF2B5EF4-FFF2-40B4-BE49-F238E27FC236}">
                  <a16:creationId xmlns:a16="http://schemas.microsoft.com/office/drawing/2014/main" id="{B2790E44-97AF-EC12-E347-A05021E4D3B1}"/>
                </a:ext>
              </a:extLst>
            </p:cNvPr>
            <p:cNvSpPr/>
            <p:nvPr/>
          </p:nvSpPr>
          <p:spPr>
            <a:xfrm>
              <a:off x="2143834" y="2087244"/>
              <a:ext cx="339" cy="109"/>
            </a:xfrm>
            <a:custGeom>
              <a:avLst/>
              <a:gdLst/>
              <a:ahLst/>
              <a:cxnLst/>
              <a:rect l="l" t="t" r="r" b="b"/>
              <a:pathLst>
                <a:path w="25" h="8" extrusionOk="0">
                  <a:moveTo>
                    <a:pt x="25"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6944;p76">
              <a:extLst>
                <a:ext uri="{FF2B5EF4-FFF2-40B4-BE49-F238E27FC236}">
                  <a16:creationId xmlns:a16="http://schemas.microsoft.com/office/drawing/2014/main" id="{2345E949-7395-C6FD-B0DD-342284802795}"/>
                </a:ext>
              </a:extLst>
            </p:cNvPr>
            <p:cNvSpPr/>
            <p:nvPr/>
          </p:nvSpPr>
          <p:spPr>
            <a:xfrm>
              <a:off x="2143399" y="2087380"/>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6945;p76">
              <a:extLst>
                <a:ext uri="{FF2B5EF4-FFF2-40B4-BE49-F238E27FC236}">
                  <a16:creationId xmlns:a16="http://schemas.microsoft.com/office/drawing/2014/main" id="{0F3F7221-A9BA-C1B2-6DC0-ECF6F2C9CD58}"/>
                </a:ext>
              </a:extLst>
            </p:cNvPr>
            <p:cNvSpPr/>
            <p:nvPr/>
          </p:nvSpPr>
          <p:spPr>
            <a:xfrm>
              <a:off x="2141553" y="2088235"/>
              <a:ext cx="679" cy="448"/>
            </a:xfrm>
            <a:custGeom>
              <a:avLst/>
              <a:gdLst/>
              <a:ahLst/>
              <a:cxnLst/>
              <a:rect l="l" t="t" r="r" b="b"/>
              <a:pathLst>
                <a:path w="50" h="33" extrusionOk="0">
                  <a:moveTo>
                    <a:pt x="49" y="1"/>
                  </a:moveTo>
                  <a:lnTo>
                    <a:pt x="0" y="33"/>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6946;p76">
              <a:extLst>
                <a:ext uri="{FF2B5EF4-FFF2-40B4-BE49-F238E27FC236}">
                  <a16:creationId xmlns:a16="http://schemas.microsoft.com/office/drawing/2014/main" id="{CFD2387A-E31B-1C30-44F6-B1BF7FC7C606}"/>
                </a:ext>
              </a:extLst>
            </p:cNvPr>
            <p:cNvSpPr/>
            <p:nvPr/>
          </p:nvSpPr>
          <p:spPr>
            <a:xfrm>
              <a:off x="2142829" y="2087624"/>
              <a:ext cx="489" cy="244"/>
            </a:xfrm>
            <a:custGeom>
              <a:avLst/>
              <a:gdLst/>
              <a:ahLst/>
              <a:cxnLst/>
              <a:rect l="l" t="t" r="r" b="b"/>
              <a:pathLst>
                <a:path w="36" h="18" extrusionOk="0">
                  <a:moveTo>
                    <a:pt x="36" y="0"/>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6947;p76">
              <a:extLst>
                <a:ext uri="{FF2B5EF4-FFF2-40B4-BE49-F238E27FC236}">
                  <a16:creationId xmlns:a16="http://schemas.microsoft.com/office/drawing/2014/main" id="{E156ED41-F574-6EB0-3EC0-F822EC3840D8}"/>
                </a:ext>
              </a:extLst>
            </p:cNvPr>
            <p:cNvSpPr/>
            <p:nvPr/>
          </p:nvSpPr>
          <p:spPr>
            <a:xfrm>
              <a:off x="2144214" y="2087095"/>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6948;p76">
              <a:extLst>
                <a:ext uri="{FF2B5EF4-FFF2-40B4-BE49-F238E27FC236}">
                  <a16:creationId xmlns:a16="http://schemas.microsoft.com/office/drawing/2014/main" id="{AA2880EA-7BA6-C04D-97C2-CFE525414B9B}"/>
                </a:ext>
              </a:extLst>
            </p:cNvPr>
            <p:cNvSpPr/>
            <p:nvPr/>
          </p:nvSpPr>
          <p:spPr>
            <a:xfrm>
              <a:off x="2144554" y="2087054"/>
              <a:ext cx="244" cy="54"/>
            </a:xfrm>
            <a:custGeom>
              <a:avLst/>
              <a:gdLst/>
              <a:ahLst/>
              <a:cxnLst/>
              <a:rect l="l" t="t" r="r" b="b"/>
              <a:pathLst>
                <a:path w="18" h="4" extrusionOk="0">
                  <a:moveTo>
                    <a:pt x="18"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6949;p76">
              <a:extLst>
                <a:ext uri="{FF2B5EF4-FFF2-40B4-BE49-F238E27FC236}">
                  <a16:creationId xmlns:a16="http://schemas.microsoft.com/office/drawing/2014/main" id="{B9A0EE70-F74C-E85E-4063-DD2A0743AD85}"/>
                </a:ext>
              </a:extLst>
            </p:cNvPr>
            <p:cNvSpPr/>
            <p:nvPr/>
          </p:nvSpPr>
          <p:spPr>
            <a:xfrm>
              <a:off x="2144839" y="2087000"/>
              <a:ext cx="190" cy="68"/>
            </a:xfrm>
            <a:custGeom>
              <a:avLst/>
              <a:gdLst/>
              <a:ahLst/>
              <a:cxnLst/>
              <a:rect l="l" t="t" r="r" b="b"/>
              <a:pathLst>
                <a:path w="14" h="5" extrusionOk="0">
                  <a:moveTo>
                    <a:pt x="14"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6950;p76">
              <a:extLst>
                <a:ext uri="{FF2B5EF4-FFF2-40B4-BE49-F238E27FC236}">
                  <a16:creationId xmlns:a16="http://schemas.microsoft.com/office/drawing/2014/main" id="{15B1F53B-621A-F384-D12B-C1D6F0C135A6}"/>
                </a:ext>
              </a:extLst>
            </p:cNvPr>
            <p:cNvSpPr/>
            <p:nvPr/>
          </p:nvSpPr>
          <p:spPr>
            <a:xfrm>
              <a:off x="2222597" y="2124039"/>
              <a:ext cx="584" cy="339"/>
            </a:xfrm>
            <a:custGeom>
              <a:avLst/>
              <a:gdLst/>
              <a:ahLst/>
              <a:cxnLst/>
              <a:rect l="l" t="t" r="r" b="b"/>
              <a:pathLst>
                <a:path w="43" h="25" extrusionOk="0">
                  <a:moveTo>
                    <a:pt x="1" y="0"/>
                  </a:moveTo>
                  <a:cubicBezTo>
                    <a:pt x="15" y="7"/>
                    <a:pt x="29" y="14"/>
                    <a:pt x="42" y="25"/>
                  </a:cubicBezTo>
                  <a:lnTo>
                    <a:pt x="42" y="21"/>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6951;p76">
              <a:extLst>
                <a:ext uri="{FF2B5EF4-FFF2-40B4-BE49-F238E27FC236}">
                  <a16:creationId xmlns:a16="http://schemas.microsoft.com/office/drawing/2014/main" id="{38848F23-3F9D-DC82-5457-7212645FF536}"/>
                </a:ext>
              </a:extLst>
            </p:cNvPr>
            <p:cNvSpPr/>
            <p:nvPr/>
          </p:nvSpPr>
          <p:spPr>
            <a:xfrm>
              <a:off x="2254816" y="2135539"/>
              <a:ext cx="258" cy="204"/>
            </a:xfrm>
            <a:custGeom>
              <a:avLst/>
              <a:gdLst/>
              <a:ahLst/>
              <a:cxnLst/>
              <a:rect l="l" t="t" r="r" b="b"/>
              <a:pathLst>
                <a:path w="19" h="15" extrusionOk="0">
                  <a:moveTo>
                    <a:pt x="1" y="0"/>
                  </a:moveTo>
                  <a:cubicBezTo>
                    <a:pt x="8" y="4"/>
                    <a:pt x="15" y="11"/>
                    <a:pt x="18" y="14"/>
                  </a:cubicBezTo>
                  <a:cubicBezTo>
                    <a:pt x="15" y="11"/>
                    <a:pt x="8"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6952;p76">
              <a:extLst>
                <a:ext uri="{FF2B5EF4-FFF2-40B4-BE49-F238E27FC236}">
                  <a16:creationId xmlns:a16="http://schemas.microsoft.com/office/drawing/2014/main" id="{B2BB60A5-7679-380A-C074-E7C066CCF9FA}"/>
                </a:ext>
              </a:extLst>
            </p:cNvPr>
            <p:cNvSpPr/>
            <p:nvPr/>
          </p:nvSpPr>
          <p:spPr>
            <a:xfrm>
              <a:off x="2249168" y="2134725"/>
              <a:ext cx="5621" cy="828"/>
            </a:xfrm>
            <a:custGeom>
              <a:avLst/>
              <a:gdLst/>
              <a:ahLst/>
              <a:cxnLst/>
              <a:rect l="l" t="t" r="r" b="b"/>
              <a:pathLst>
                <a:path w="414" h="61" extrusionOk="0">
                  <a:moveTo>
                    <a:pt x="0" y="1"/>
                  </a:moveTo>
                  <a:cubicBezTo>
                    <a:pt x="88" y="1"/>
                    <a:pt x="175" y="4"/>
                    <a:pt x="263" y="15"/>
                  </a:cubicBezTo>
                  <a:cubicBezTo>
                    <a:pt x="315" y="22"/>
                    <a:pt x="368" y="36"/>
                    <a:pt x="413" y="60"/>
                  </a:cubicBezTo>
                  <a:cubicBezTo>
                    <a:pt x="326" y="8"/>
                    <a:pt x="16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6953;p76">
              <a:extLst>
                <a:ext uri="{FF2B5EF4-FFF2-40B4-BE49-F238E27FC236}">
                  <a16:creationId xmlns:a16="http://schemas.microsoft.com/office/drawing/2014/main" id="{5C0317F8-3F1B-840E-A85C-6741E8200015}"/>
                </a:ext>
              </a:extLst>
            </p:cNvPr>
            <p:cNvSpPr/>
            <p:nvPr/>
          </p:nvSpPr>
          <p:spPr>
            <a:xfrm>
              <a:off x="2245787" y="2130597"/>
              <a:ext cx="258" cy="394"/>
            </a:xfrm>
            <a:custGeom>
              <a:avLst/>
              <a:gdLst/>
              <a:ahLst/>
              <a:cxnLst/>
              <a:rect l="l" t="t" r="r" b="b"/>
              <a:pathLst>
                <a:path w="19" h="29" extrusionOk="0">
                  <a:moveTo>
                    <a:pt x="1" y="0"/>
                  </a:moveTo>
                  <a:cubicBezTo>
                    <a:pt x="8" y="7"/>
                    <a:pt x="15" y="18"/>
                    <a:pt x="18" y="28"/>
                  </a:cubicBezTo>
                  <a:cubicBezTo>
                    <a:pt x="15" y="18"/>
                    <a:pt x="8"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6954;p76">
              <a:extLst>
                <a:ext uri="{FF2B5EF4-FFF2-40B4-BE49-F238E27FC236}">
                  <a16:creationId xmlns:a16="http://schemas.microsoft.com/office/drawing/2014/main" id="{75BD7B3A-6AAF-B32A-0479-C58A476C31A8}"/>
                </a:ext>
              </a:extLst>
            </p:cNvPr>
            <p:cNvSpPr/>
            <p:nvPr/>
          </p:nvSpPr>
          <p:spPr>
            <a:xfrm>
              <a:off x="2255387" y="2136110"/>
              <a:ext cx="109" cy="109"/>
            </a:xfrm>
            <a:custGeom>
              <a:avLst/>
              <a:gdLst/>
              <a:ahLst/>
              <a:cxnLst/>
              <a:rect l="l" t="t" r="r" b="b"/>
              <a:pathLst>
                <a:path w="8" h="8" extrusionOk="0">
                  <a:moveTo>
                    <a:pt x="1" y="0"/>
                  </a:moveTo>
                  <a:cubicBezTo>
                    <a:pt x="4" y="0"/>
                    <a:pt x="8" y="4"/>
                    <a:pt x="8" y="7"/>
                  </a:cubicBezTo>
                  <a:cubicBezTo>
                    <a:pt x="8" y="4"/>
                    <a:pt x="4"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6955;p76">
              <a:extLst>
                <a:ext uri="{FF2B5EF4-FFF2-40B4-BE49-F238E27FC236}">
                  <a16:creationId xmlns:a16="http://schemas.microsoft.com/office/drawing/2014/main" id="{15F01F3D-685C-A539-BA54-1550499BBF83}"/>
                </a:ext>
              </a:extLst>
            </p:cNvPr>
            <p:cNvSpPr/>
            <p:nvPr/>
          </p:nvSpPr>
          <p:spPr>
            <a:xfrm>
              <a:off x="2255577" y="2136340"/>
              <a:ext cx="68" cy="204"/>
            </a:xfrm>
            <a:custGeom>
              <a:avLst/>
              <a:gdLst/>
              <a:ahLst/>
              <a:cxnLst/>
              <a:rect l="l" t="t" r="r" b="b"/>
              <a:pathLst>
                <a:path w="5" h="15" extrusionOk="0">
                  <a:moveTo>
                    <a:pt x="1" y="1"/>
                  </a:moveTo>
                  <a:cubicBezTo>
                    <a:pt x="1" y="4"/>
                    <a:pt x="4" y="8"/>
                    <a:pt x="4" y="15"/>
                  </a:cubicBezTo>
                  <a:cubicBezTo>
                    <a:pt x="4" y="8"/>
                    <a:pt x="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6956;p76">
              <a:extLst>
                <a:ext uri="{FF2B5EF4-FFF2-40B4-BE49-F238E27FC236}">
                  <a16:creationId xmlns:a16="http://schemas.microsoft.com/office/drawing/2014/main" id="{7C5462BB-9DCA-C7CA-B633-6354D1027524}"/>
                </a:ext>
              </a:extLst>
            </p:cNvPr>
            <p:cNvSpPr/>
            <p:nvPr/>
          </p:nvSpPr>
          <p:spPr>
            <a:xfrm>
              <a:off x="2253866" y="2114331"/>
              <a:ext cx="1154" cy="1684"/>
            </a:xfrm>
            <a:custGeom>
              <a:avLst/>
              <a:gdLst/>
              <a:ahLst/>
              <a:cxnLst/>
              <a:rect l="l" t="t" r="r" b="b"/>
              <a:pathLst>
                <a:path w="85" h="124" extrusionOk="0">
                  <a:moveTo>
                    <a:pt x="1" y="1"/>
                  </a:moveTo>
                  <a:cubicBezTo>
                    <a:pt x="8" y="53"/>
                    <a:pt x="36" y="99"/>
                    <a:pt x="85" y="123"/>
                  </a:cubicBezTo>
                  <a:cubicBezTo>
                    <a:pt x="36" y="99"/>
                    <a:pt x="8" y="5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6957;p76">
              <a:extLst>
                <a:ext uri="{FF2B5EF4-FFF2-40B4-BE49-F238E27FC236}">
                  <a16:creationId xmlns:a16="http://schemas.microsoft.com/office/drawing/2014/main" id="{9B142AF1-E541-2D39-A094-DD23CD011B76}"/>
                </a:ext>
              </a:extLst>
            </p:cNvPr>
            <p:cNvSpPr/>
            <p:nvPr/>
          </p:nvSpPr>
          <p:spPr>
            <a:xfrm>
              <a:off x="2266710" y="2104216"/>
              <a:ext cx="204" cy="204"/>
            </a:xfrm>
            <a:custGeom>
              <a:avLst/>
              <a:gdLst/>
              <a:ahLst/>
              <a:cxnLst/>
              <a:rect l="l" t="t" r="r" b="b"/>
              <a:pathLst>
                <a:path w="15" h="15" extrusionOk="0">
                  <a:moveTo>
                    <a:pt x="14" y="0"/>
                  </a:moveTo>
                  <a:lnTo>
                    <a:pt x="14" y="0"/>
                  </a:lnTo>
                  <a:lnTo>
                    <a:pt x="0" y="14"/>
                  </a:lnTo>
                  <a:lnTo>
                    <a:pt x="1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6958;p76">
              <a:extLst>
                <a:ext uri="{FF2B5EF4-FFF2-40B4-BE49-F238E27FC236}">
                  <a16:creationId xmlns:a16="http://schemas.microsoft.com/office/drawing/2014/main" id="{5CBF11D3-2B72-12AD-827E-7439CFCA2342}"/>
                </a:ext>
              </a:extLst>
            </p:cNvPr>
            <p:cNvSpPr/>
            <p:nvPr/>
          </p:nvSpPr>
          <p:spPr>
            <a:xfrm>
              <a:off x="2254246" y="2120468"/>
              <a:ext cx="394" cy="3014"/>
            </a:xfrm>
            <a:custGeom>
              <a:avLst/>
              <a:gdLst/>
              <a:ahLst/>
              <a:cxnLst/>
              <a:rect l="l" t="t" r="r" b="b"/>
              <a:pathLst>
                <a:path w="29" h="222" extrusionOk="0">
                  <a:moveTo>
                    <a:pt x="1" y="221"/>
                  </a:moveTo>
                  <a:cubicBezTo>
                    <a:pt x="4" y="148"/>
                    <a:pt x="15" y="74"/>
                    <a:pt x="29" y="1"/>
                  </a:cubicBezTo>
                  <a:cubicBezTo>
                    <a:pt x="15" y="74"/>
                    <a:pt x="4" y="148"/>
                    <a:pt x="1" y="2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6959;p76">
              <a:extLst>
                <a:ext uri="{FF2B5EF4-FFF2-40B4-BE49-F238E27FC236}">
                  <a16:creationId xmlns:a16="http://schemas.microsoft.com/office/drawing/2014/main" id="{0276A05C-9939-EF25-06C2-B0E7D2760B66}"/>
                </a:ext>
              </a:extLst>
            </p:cNvPr>
            <p:cNvSpPr/>
            <p:nvPr/>
          </p:nvSpPr>
          <p:spPr>
            <a:xfrm>
              <a:off x="2223167" y="2124365"/>
              <a:ext cx="1724" cy="1819"/>
            </a:xfrm>
            <a:custGeom>
              <a:avLst/>
              <a:gdLst/>
              <a:ahLst/>
              <a:cxnLst/>
              <a:rect l="l" t="t" r="r" b="b"/>
              <a:pathLst>
                <a:path w="127" h="134" extrusionOk="0">
                  <a:moveTo>
                    <a:pt x="126" y="134"/>
                  </a:moveTo>
                  <a:cubicBezTo>
                    <a:pt x="95" y="81"/>
                    <a:pt x="49" y="36"/>
                    <a:pt x="0" y="1"/>
                  </a:cubicBezTo>
                  <a:lnTo>
                    <a:pt x="0" y="1"/>
                  </a:lnTo>
                  <a:cubicBezTo>
                    <a:pt x="49" y="36"/>
                    <a:pt x="95" y="81"/>
                    <a:pt x="126" y="13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6960;p76">
              <a:extLst>
                <a:ext uri="{FF2B5EF4-FFF2-40B4-BE49-F238E27FC236}">
                  <a16:creationId xmlns:a16="http://schemas.microsoft.com/office/drawing/2014/main" id="{4CB79E6C-5E32-0449-45D6-30ACA973F154}"/>
                </a:ext>
              </a:extLst>
            </p:cNvPr>
            <p:cNvSpPr/>
            <p:nvPr/>
          </p:nvSpPr>
          <p:spPr>
            <a:xfrm>
              <a:off x="2232196" y="2130353"/>
              <a:ext cx="489" cy="543"/>
            </a:xfrm>
            <a:custGeom>
              <a:avLst/>
              <a:gdLst/>
              <a:ahLst/>
              <a:cxnLst/>
              <a:rect l="l" t="t" r="r" b="b"/>
              <a:pathLst>
                <a:path w="36" h="40" extrusionOk="0">
                  <a:moveTo>
                    <a:pt x="1" y="1"/>
                  </a:moveTo>
                  <a:lnTo>
                    <a:pt x="1" y="1"/>
                  </a:lnTo>
                  <a:cubicBezTo>
                    <a:pt x="18" y="32"/>
                    <a:pt x="32" y="39"/>
                    <a:pt x="36" y="39"/>
                  </a:cubicBezTo>
                  <a:cubicBezTo>
                    <a:pt x="36" y="39"/>
                    <a:pt x="18" y="32"/>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6961;p76">
              <a:extLst>
                <a:ext uri="{FF2B5EF4-FFF2-40B4-BE49-F238E27FC236}">
                  <a16:creationId xmlns:a16="http://schemas.microsoft.com/office/drawing/2014/main" id="{B46F76A5-A1C7-79AC-7FA2-ACCEBE3E930C}"/>
                </a:ext>
              </a:extLst>
            </p:cNvPr>
            <p:cNvSpPr/>
            <p:nvPr/>
          </p:nvSpPr>
          <p:spPr>
            <a:xfrm>
              <a:off x="2255156" y="2135770"/>
              <a:ext cx="204" cy="204"/>
            </a:xfrm>
            <a:custGeom>
              <a:avLst/>
              <a:gdLst/>
              <a:ahLst/>
              <a:cxnLst/>
              <a:rect l="l" t="t" r="r" b="b"/>
              <a:pathLst>
                <a:path w="15" h="15" extrusionOk="0">
                  <a:moveTo>
                    <a:pt x="0" y="1"/>
                  </a:moveTo>
                  <a:cubicBezTo>
                    <a:pt x="4" y="4"/>
                    <a:pt x="11" y="11"/>
                    <a:pt x="14" y="15"/>
                  </a:cubicBezTo>
                  <a:cubicBezTo>
                    <a:pt x="11" y="11"/>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6962;p76">
              <a:extLst>
                <a:ext uri="{FF2B5EF4-FFF2-40B4-BE49-F238E27FC236}">
                  <a16:creationId xmlns:a16="http://schemas.microsoft.com/office/drawing/2014/main" id="{30666D31-10ED-F9B3-D7D8-4F9C68C1A135}"/>
                </a:ext>
              </a:extLst>
            </p:cNvPr>
            <p:cNvSpPr/>
            <p:nvPr/>
          </p:nvSpPr>
          <p:spPr>
            <a:xfrm>
              <a:off x="2245027" y="2130068"/>
              <a:ext cx="353" cy="163"/>
            </a:xfrm>
            <a:custGeom>
              <a:avLst/>
              <a:gdLst/>
              <a:ahLst/>
              <a:cxnLst/>
              <a:rect l="l" t="t" r="r" b="b"/>
              <a:pathLst>
                <a:path w="26" h="12" extrusionOk="0">
                  <a:moveTo>
                    <a:pt x="1" y="1"/>
                  </a:moveTo>
                  <a:cubicBezTo>
                    <a:pt x="8" y="1"/>
                    <a:pt x="18" y="4"/>
                    <a:pt x="25" y="11"/>
                  </a:cubicBezTo>
                  <a:cubicBezTo>
                    <a:pt x="18" y="4"/>
                    <a:pt x="8"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6963;p76">
              <a:extLst>
                <a:ext uri="{FF2B5EF4-FFF2-40B4-BE49-F238E27FC236}">
                  <a16:creationId xmlns:a16="http://schemas.microsoft.com/office/drawing/2014/main" id="{99C62AC5-5386-3A99-0316-A0BB12A4C086}"/>
                </a:ext>
              </a:extLst>
            </p:cNvPr>
            <p:cNvSpPr/>
            <p:nvPr/>
          </p:nvSpPr>
          <p:spPr>
            <a:xfrm>
              <a:off x="2221497" y="2123510"/>
              <a:ext cx="1208" cy="584"/>
            </a:xfrm>
            <a:custGeom>
              <a:avLst/>
              <a:gdLst/>
              <a:ahLst/>
              <a:cxnLst/>
              <a:rect l="l" t="t" r="r" b="b"/>
              <a:pathLst>
                <a:path w="89" h="43" extrusionOk="0">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6964;p76">
              <a:extLst>
                <a:ext uri="{FF2B5EF4-FFF2-40B4-BE49-F238E27FC236}">
                  <a16:creationId xmlns:a16="http://schemas.microsoft.com/office/drawing/2014/main" id="{8ED31F56-D68F-D67A-2BF4-92F39B7A7C25}"/>
                </a:ext>
              </a:extLst>
            </p:cNvPr>
            <p:cNvSpPr/>
            <p:nvPr/>
          </p:nvSpPr>
          <p:spPr>
            <a:xfrm>
              <a:off x="2244552" y="2129973"/>
              <a:ext cx="448" cy="68"/>
            </a:xfrm>
            <a:custGeom>
              <a:avLst/>
              <a:gdLst/>
              <a:ahLst/>
              <a:cxnLst/>
              <a:rect l="l" t="t" r="r" b="b"/>
              <a:pathLst>
                <a:path w="33" h="5" extrusionOk="0">
                  <a:moveTo>
                    <a:pt x="1" y="1"/>
                  </a:moveTo>
                  <a:cubicBezTo>
                    <a:pt x="11" y="1"/>
                    <a:pt x="22" y="4"/>
                    <a:pt x="32" y="4"/>
                  </a:cubicBezTo>
                  <a:cubicBezTo>
                    <a:pt x="22" y="4"/>
                    <a:pt x="11"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6965;p76">
              <a:extLst>
                <a:ext uri="{FF2B5EF4-FFF2-40B4-BE49-F238E27FC236}">
                  <a16:creationId xmlns:a16="http://schemas.microsoft.com/office/drawing/2014/main" id="{5827C2E1-B77B-612D-DCF1-234808AC84F4}"/>
                </a:ext>
              </a:extLst>
            </p:cNvPr>
            <p:cNvSpPr/>
            <p:nvPr/>
          </p:nvSpPr>
          <p:spPr>
            <a:xfrm>
              <a:off x="2244036" y="2130027"/>
              <a:ext cx="434" cy="54"/>
            </a:xfrm>
            <a:custGeom>
              <a:avLst/>
              <a:gdLst/>
              <a:ahLst/>
              <a:cxnLst/>
              <a:rect l="l" t="t" r="r" b="b"/>
              <a:pathLst>
                <a:path w="32" h="4" extrusionOk="0">
                  <a:moveTo>
                    <a:pt x="0" y="4"/>
                  </a:moveTo>
                  <a:cubicBezTo>
                    <a:pt x="11" y="0"/>
                    <a:pt x="21" y="0"/>
                    <a:pt x="32" y="0"/>
                  </a:cubicBezTo>
                  <a:cubicBezTo>
                    <a:pt x="21" y="0"/>
                    <a:pt x="11" y="0"/>
                    <a:pt x="0"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6966;p76">
              <a:extLst>
                <a:ext uri="{FF2B5EF4-FFF2-40B4-BE49-F238E27FC236}">
                  <a16:creationId xmlns:a16="http://schemas.microsoft.com/office/drawing/2014/main" id="{E0D919FF-9B5C-91CA-6C64-3724F44C1C7D}"/>
                </a:ext>
              </a:extLst>
            </p:cNvPr>
            <p:cNvSpPr/>
            <p:nvPr/>
          </p:nvSpPr>
          <p:spPr>
            <a:xfrm>
              <a:off x="2255672" y="2136625"/>
              <a:ext cx="14" cy="353"/>
            </a:xfrm>
            <a:custGeom>
              <a:avLst/>
              <a:gdLst/>
              <a:ahLst/>
              <a:cxnLst/>
              <a:rect l="l" t="t" r="r" b="b"/>
              <a:pathLst>
                <a:path w="1" h="26" extrusionOk="0">
                  <a:moveTo>
                    <a:pt x="1" y="1"/>
                  </a:moveTo>
                  <a:cubicBezTo>
                    <a:pt x="1" y="8"/>
                    <a:pt x="1" y="18"/>
                    <a:pt x="1" y="25"/>
                  </a:cubicBezTo>
                  <a:cubicBezTo>
                    <a:pt x="1" y="18"/>
                    <a:pt x="1"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6967;p76">
              <a:extLst>
                <a:ext uri="{FF2B5EF4-FFF2-40B4-BE49-F238E27FC236}">
                  <a16:creationId xmlns:a16="http://schemas.microsoft.com/office/drawing/2014/main" id="{6BA98127-C5BB-6375-DCA6-4E0A9A99470C}"/>
                </a:ext>
              </a:extLst>
            </p:cNvPr>
            <p:cNvSpPr/>
            <p:nvPr/>
          </p:nvSpPr>
          <p:spPr>
            <a:xfrm>
              <a:off x="2245407" y="2130258"/>
              <a:ext cx="353" cy="258"/>
            </a:xfrm>
            <a:custGeom>
              <a:avLst/>
              <a:gdLst/>
              <a:ahLst/>
              <a:cxnLst/>
              <a:rect l="l" t="t" r="r" b="b"/>
              <a:pathLst>
                <a:path w="26" h="19" extrusionOk="0">
                  <a:moveTo>
                    <a:pt x="1" y="1"/>
                  </a:moveTo>
                  <a:cubicBezTo>
                    <a:pt x="11" y="4"/>
                    <a:pt x="18" y="11"/>
                    <a:pt x="25" y="18"/>
                  </a:cubicBezTo>
                  <a:cubicBezTo>
                    <a:pt x="18" y="11"/>
                    <a:pt x="11" y="4"/>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6968;p76">
              <a:extLst>
                <a:ext uri="{FF2B5EF4-FFF2-40B4-BE49-F238E27FC236}">
                  <a16:creationId xmlns:a16="http://schemas.microsoft.com/office/drawing/2014/main" id="{7CE93769-B331-BDC8-95C8-AC93E190C2C5}"/>
                </a:ext>
              </a:extLst>
            </p:cNvPr>
            <p:cNvSpPr/>
            <p:nvPr/>
          </p:nvSpPr>
          <p:spPr>
            <a:xfrm>
              <a:off x="2222638" y="2124039"/>
              <a:ext cx="543" cy="339"/>
            </a:xfrm>
            <a:custGeom>
              <a:avLst/>
              <a:gdLst/>
              <a:ahLst/>
              <a:cxnLst/>
              <a:rect l="l" t="t" r="r" b="b"/>
              <a:pathLst>
                <a:path w="40" h="25" extrusionOk="0">
                  <a:moveTo>
                    <a:pt x="1" y="0"/>
                  </a:moveTo>
                  <a:lnTo>
                    <a:pt x="1" y="0"/>
                  </a:lnTo>
                  <a:cubicBezTo>
                    <a:pt x="15" y="7"/>
                    <a:pt x="29" y="18"/>
                    <a:pt x="39" y="25"/>
                  </a:cubicBezTo>
                  <a:lnTo>
                    <a:pt x="39" y="25"/>
                  </a:lnTo>
                  <a:cubicBezTo>
                    <a:pt x="29" y="18"/>
                    <a:pt x="15"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6969;p76">
              <a:extLst>
                <a:ext uri="{FF2B5EF4-FFF2-40B4-BE49-F238E27FC236}">
                  <a16:creationId xmlns:a16="http://schemas.microsoft.com/office/drawing/2014/main" id="{603F6BD2-C5AC-96A3-3A2A-02D14289CF28}"/>
                </a:ext>
              </a:extLst>
            </p:cNvPr>
            <p:cNvSpPr/>
            <p:nvPr/>
          </p:nvSpPr>
          <p:spPr>
            <a:xfrm>
              <a:off x="2257057" y="2062194"/>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6970;p76">
              <a:extLst>
                <a:ext uri="{FF2B5EF4-FFF2-40B4-BE49-F238E27FC236}">
                  <a16:creationId xmlns:a16="http://schemas.microsoft.com/office/drawing/2014/main" id="{D742D233-4924-67C8-57A5-7E777506C31E}"/>
                </a:ext>
              </a:extLst>
            </p:cNvPr>
            <p:cNvSpPr/>
            <p:nvPr/>
          </p:nvSpPr>
          <p:spPr>
            <a:xfrm>
              <a:off x="2256907" y="2061678"/>
              <a:ext cx="14" cy="149"/>
            </a:xfrm>
            <a:custGeom>
              <a:avLst/>
              <a:gdLst/>
              <a:ahLst/>
              <a:cxnLst/>
              <a:rect l="l" t="t" r="r" b="b"/>
              <a:pathLst>
                <a:path w="1" h="11" extrusionOk="0">
                  <a:moveTo>
                    <a:pt x="1" y="11"/>
                  </a:moveTo>
                  <a:lnTo>
                    <a:pt x="1" y="4"/>
                  </a:lnTo>
                  <a:cubicBezTo>
                    <a:pt x="1" y="0"/>
                    <a:pt x="1" y="7"/>
                    <a:pt x="1"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6971;p76">
              <a:extLst>
                <a:ext uri="{FF2B5EF4-FFF2-40B4-BE49-F238E27FC236}">
                  <a16:creationId xmlns:a16="http://schemas.microsoft.com/office/drawing/2014/main" id="{90148833-8716-6EA0-040D-A0E4796EEAD9}"/>
                </a:ext>
              </a:extLst>
            </p:cNvPr>
            <p:cNvSpPr/>
            <p:nvPr/>
          </p:nvSpPr>
          <p:spPr>
            <a:xfrm>
              <a:off x="2215659" y="2008291"/>
              <a:ext cx="3802" cy="380"/>
            </a:xfrm>
            <a:custGeom>
              <a:avLst/>
              <a:gdLst/>
              <a:ahLst/>
              <a:cxnLst/>
              <a:rect l="l" t="t" r="r" b="b"/>
              <a:pathLst>
                <a:path w="280" h="28" extrusionOk="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6972;p76">
              <a:extLst>
                <a:ext uri="{FF2B5EF4-FFF2-40B4-BE49-F238E27FC236}">
                  <a16:creationId xmlns:a16="http://schemas.microsoft.com/office/drawing/2014/main" id="{37D6D3A4-0D9B-7818-B7FF-5660A4074E73}"/>
                </a:ext>
              </a:extLst>
            </p:cNvPr>
            <p:cNvSpPr/>
            <p:nvPr/>
          </p:nvSpPr>
          <p:spPr>
            <a:xfrm>
              <a:off x="2196121" y="2010572"/>
              <a:ext cx="15601" cy="3014"/>
            </a:xfrm>
            <a:custGeom>
              <a:avLst/>
              <a:gdLst/>
              <a:ahLst/>
              <a:cxnLst/>
              <a:rect l="l" t="t" r="r" b="b"/>
              <a:pathLst>
                <a:path w="1149" h="222" extrusionOk="0">
                  <a:moveTo>
                    <a:pt x="0" y="1"/>
                  </a:moveTo>
                  <a:lnTo>
                    <a:pt x="1135" y="221"/>
                  </a:lnTo>
                  <a:lnTo>
                    <a:pt x="1149" y="158"/>
                  </a:lnTo>
                  <a:lnTo>
                    <a:pt x="1135" y="2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6973;p76">
              <a:extLst>
                <a:ext uri="{FF2B5EF4-FFF2-40B4-BE49-F238E27FC236}">
                  <a16:creationId xmlns:a16="http://schemas.microsoft.com/office/drawing/2014/main" id="{4FB5E163-07AB-B280-CA2D-BAC12BFAD7B3}"/>
                </a:ext>
              </a:extLst>
            </p:cNvPr>
            <p:cNvSpPr/>
            <p:nvPr/>
          </p:nvSpPr>
          <p:spPr>
            <a:xfrm>
              <a:off x="2183955" y="2018040"/>
              <a:ext cx="14" cy="299"/>
            </a:xfrm>
            <a:custGeom>
              <a:avLst/>
              <a:gdLst/>
              <a:ahLst/>
              <a:cxnLst/>
              <a:rect l="l" t="t" r="r" b="b"/>
              <a:pathLst>
                <a:path w="1" h="22" extrusionOk="0">
                  <a:moveTo>
                    <a:pt x="0" y="21"/>
                  </a:moveTo>
                  <a:lnTo>
                    <a:pt x="0" y="0"/>
                  </a:lnTo>
                  <a:cubicBezTo>
                    <a:pt x="0"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6974;p76">
              <a:extLst>
                <a:ext uri="{FF2B5EF4-FFF2-40B4-BE49-F238E27FC236}">
                  <a16:creationId xmlns:a16="http://schemas.microsoft.com/office/drawing/2014/main" id="{32542FA8-1EDB-F237-8BC0-9ED5EFC95F6D}"/>
                </a:ext>
              </a:extLst>
            </p:cNvPr>
            <p:cNvSpPr/>
            <p:nvPr/>
          </p:nvSpPr>
          <p:spPr>
            <a:xfrm>
              <a:off x="2183806" y="2016845"/>
              <a:ext cx="68" cy="258"/>
            </a:xfrm>
            <a:custGeom>
              <a:avLst/>
              <a:gdLst/>
              <a:ahLst/>
              <a:cxnLst/>
              <a:rect l="l" t="t" r="r" b="b"/>
              <a:pathLst>
                <a:path w="5" h="19" extrusionOk="0">
                  <a:moveTo>
                    <a:pt x="4" y="18"/>
                  </a:moveTo>
                  <a:cubicBezTo>
                    <a:pt x="4" y="11"/>
                    <a:pt x="4" y="4"/>
                    <a:pt x="1" y="1"/>
                  </a:cubicBezTo>
                  <a:cubicBezTo>
                    <a:pt x="4" y="4"/>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6975;p76">
              <a:extLst>
                <a:ext uri="{FF2B5EF4-FFF2-40B4-BE49-F238E27FC236}">
                  <a16:creationId xmlns:a16="http://schemas.microsoft.com/office/drawing/2014/main" id="{89752592-8748-930E-08AF-3B45A6E3E7C0}"/>
                </a:ext>
              </a:extLst>
            </p:cNvPr>
            <p:cNvSpPr/>
            <p:nvPr/>
          </p:nvSpPr>
          <p:spPr>
            <a:xfrm>
              <a:off x="2183901" y="2017469"/>
              <a:ext cx="68" cy="244"/>
            </a:xfrm>
            <a:custGeom>
              <a:avLst/>
              <a:gdLst/>
              <a:ahLst/>
              <a:cxnLst/>
              <a:rect l="l" t="t" r="r" b="b"/>
              <a:pathLst>
                <a:path w="5" h="18" extrusionOk="0">
                  <a:moveTo>
                    <a:pt x="4" y="0"/>
                  </a:moveTo>
                  <a:cubicBezTo>
                    <a:pt x="1" y="4"/>
                    <a:pt x="1" y="11"/>
                    <a:pt x="4" y="18"/>
                  </a:cubicBez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6976;p76">
              <a:extLst>
                <a:ext uri="{FF2B5EF4-FFF2-40B4-BE49-F238E27FC236}">
                  <a16:creationId xmlns:a16="http://schemas.microsoft.com/office/drawing/2014/main" id="{D5DE6FF5-EC63-613C-15B8-0D04EEF101E2}"/>
                </a:ext>
              </a:extLst>
            </p:cNvPr>
            <p:cNvSpPr/>
            <p:nvPr/>
          </p:nvSpPr>
          <p:spPr>
            <a:xfrm>
              <a:off x="2183955" y="2018651"/>
              <a:ext cx="14" cy="299"/>
            </a:xfrm>
            <a:custGeom>
              <a:avLst/>
              <a:gdLst/>
              <a:ahLst/>
              <a:cxnLst/>
              <a:rect l="l" t="t" r="r" b="b"/>
              <a:pathLst>
                <a:path w="1" h="22" extrusionOk="0">
                  <a:moveTo>
                    <a:pt x="0" y="1"/>
                  </a:moveTo>
                  <a:lnTo>
                    <a:pt x="0"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6977;p76">
              <a:extLst>
                <a:ext uri="{FF2B5EF4-FFF2-40B4-BE49-F238E27FC236}">
                  <a16:creationId xmlns:a16="http://schemas.microsoft.com/office/drawing/2014/main" id="{2C77C68E-41CB-45EA-02F2-BCA51845C1C9}"/>
                </a:ext>
              </a:extLst>
            </p:cNvPr>
            <p:cNvSpPr/>
            <p:nvPr/>
          </p:nvSpPr>
          <p:spPr>
            <a:xfrm>
              <a:off x="2139218" y="208154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6978;p76">
              <a:extLst>
                <a:ext uri="{FF2B5EF4-FFF2-40B4-BE49-F238E27FC236}">
                  <a16:creationId xmlns:a16="http://schemas.microsoft.com/office/drawing/2014/main" id="{38BEE372-F823-9D6E-0974-915868E71E4C}"/>
                </a:ext>
              </a:extLst>
            </p:cNvPr>
            <p:cNvSpPr/>
            <p:nvPr/>
          </p:nvSpPr>
          <p:spPr>
            <a:xfrm>
              <a:off x="2144404" y="2078500"/>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6979;p76">
              <a:extLst>
                <a:ext uri="{FF2B5EF4-FFF2-40B4-BE49-F238E27FC236}">
                  <a16:creationId xmlns:a16="http://schemas.microsoft.com/office/drawing/2014/main" id="{08FA3E75-4670-80C4-9871-6BDA8E2D36C9}"/>
                </a:ext>
              </a:extLst>
            </p:cNvPr>
            <p:cNvSpPr/>
            <p:nvPr/>
          </p:nvSpPr>
          <p:spPr>
            <a:xfrm>
              <a:off x="2143644" y="2078785"/>
              <a:ext cx="204" cy="109"/>
            </a:xfrm>
            <a:custGeom>
              <a:avLst/>
              <a:gdLst/>
              <a:ahLst/>
              <a:cxnLst/>
              <a:rect l="l" t="t" r="r" b="b"/>
              <a:pathLst>
                <a:path w="15" h="8" extrusionOk="0">
                  <a:moveTo>
                    <a:pt x="0" y="7"/>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6980;p76">
              <a:extLst>
                <a:ext uri="{FF2B5EF4-FFF2-40B4-BE49-F238E27FC236}">
                  <a16:creationId xmlns:a16="http://schemas.microsoft.com/office/drawing/2014/main" id="{A478E432-6269-1B1E-A4FE-CD2D8C45301D}"/>
                </a:ext>
              </a:extLst>
            </p:cNvPr>
            <p:cNvSpPr/>
            <p:nvPr/>
          </p:nvSpPr>
          <p:spPr>
            <a:xfrm>
              <a:off x="2182910" y="2023783"/>
              <a:ext cx="149" cy="299"/>
            </a:xfrm>
            <a:custGeom>
              <a:avLst/>
              <a:gdLst/>
              <a:ahLst/>
              <a:cxnLst/>
              <a:rect l="l" t="t" r="r" b="b"/>
              <a:pathLst>
                <a:path w="11" h="22" extrusionOk="0">
                  <a:moveTo>
                    <a:pt x="0" y="22"/>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6981;p76">
              <a:extLst>
                <a:ext uri="{FF2B5EF4-FFF2-40B4-BE49-F238E27FC236}">
                  <a16:creationId xmlns:a16="http://schemas.microsoft.com/office/drawing/2014/main" id="{247F1C5A-233D-6768-0C1E-C1B173488DCC}"/>
                </a:ext>
              </a:extLst>
            </p:cNvPr>
            <p:cNvSpPr/>
            <p:nvPr/>
          </p:nvSpPr>
          <p:spPr>
            <a:xfrm>
              <a:off x="2143929" y="2078690"/>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6982;p76">
              <a:extLst>
                <a:ext uri="{FF2B5EF4-FFF2-40B4-BE49-F238E27FC236}">
                  <a16:creationId xmlns:a16="http://schemas.microsoft.com/office/drawing/2014/main" id="{9A7740BF-755E-BCB8-F383-DDF631E04DB8}"/>
                </a:ext>
              </a:extLst>
            </p:cNvPr>
            <p:cNvSpPr/>
            <p:nvPr/>
          </p:nvSpPr>
          <p:spPr>
            <a:xfrm>
              <a:off x="2182720" y="2024163"/>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6983;p76">
              <a:extLst>
                <a:ext uri="{FF2B5EF4-FFF2-40B4-BE49-F238E27FC236}">
                  <a16:creationId xmlns:a16="http://schemas.microsoft.com/office/drawing/2014/main" id="{F7EF176F-DE1C-E08F-A5B5-9CEDCA965799}"/>
                </a:ext>
              </a:extLst>
            </p:cNvPr>
            <p:cNvSpPr/>
            <p:nvPr/>
          </p:nvSpPr>
          <p:spPr>
            <a:xfrm>
              <a:off x="2183765" y="2020932"/>
              <a:ext cx="54" cy="299"/>
            </a:xfrm>
            <a:custGeom>
              <a:avLst/>
              <a:gdLst/>
              <a:ahLst/>
              <a:cxnLst/>
              <a:rect l="l" t="t" r="r" b="b"/>
              <a:pathLst>
                <a:path w="4" h="22" extrusionOk="0">
                  <a:moveTo>
                    <a:pt x="0" y="22"/>
                  </a:moveTo>
                  <a:cubicBezTo>
                    <a:pt x="0" y="15"/>
                    <a:pt x="4" y="8"/>
                    <a:pt x="4" y="1"/>
                  </a:cubicBezTo>
                  <a:cubicBezTo>
                    <a:pt x="4"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6984;p76">
              <a:extLst>
                <a:ext uri="{FF2B5EF4-FFF2-40B4-BE49-F238E27FC236}">
                  <a16:creationId xmlns:a16="http://schemas.microsoft.com/office/drawing/2014/main" id="{2144521C-E84D-E34C-3F4E-7E8E4F9147DF}"/>
                </a:ext>
              </a:extLst>
            </p:cNvPr>
            <p:cNvSpPr/>
            <p:nvPr/>
          </p:nvSpPr>
          <p:spPr>
            <a:xfrm>
              <a:off x="2144839" y="2078405"/>
              <a:ext cx="774" cy="489"/>
            </a:xfrm>
            <a:custGeom>
              <a:avLst/>
              <a:gdLst/>
              <a:ahLst/>
              <a:cxnLst/>
              <a:rect l="l" t="t" r="r" b="b"/>
              <a:pathLst>
                <a:path w="57" h="36" extrusionOk="0">
                  <a:moveTo>
                    <a:pt x="0" y="0"/>
                  </a:moveTo>
                  <a:cubicBezTo>
                    <a:pt x="21" y="11"/>
                    <a:pt x="39" y="21"/>
                    <a:pt x="56" y="35"/>
                  </a:cubicBezTo>
                  <a:cubicBezTo>
                    <a:pt x="39" y="21"/>
                    <a:pt x="2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6985;p76">
              <a:extLst>
                <a:ext uri="{FF2B5EF4-FFF2-40B4-BE49-F238E27FC236}">
                  <a16:creationId xmlns:a16="http://schemas.microsoft.com/office/drawing/2014/main" id="{A7598AD4-8658-9087-793E-15C0EDEBA66C}"/>
                </a:ext>
              </a:extLst>
            </p:cNvPr>
            <p:cNvSpPr/>
            <p:nvPr/>
          </p:nvSpPr>
          <p:spPr>
            <a:xfrm>
              <a:off x="2183670" y="2021461"/>
              <a:ext cx="54" cy="299"/>
            </a:xfrm>
            <a:custGeom>
              <a:avLst/>
              <a:gdLst/>
              <a:ahLst/>
              <a:cxnLst/>
              <a:rect l="l" t="t" r="r" b="b"/>
              <a:pathLst>
                <a:path w="4" h="22" extrusionOk="0">
                  <a:moveTo>
                    <a:pt x="0" y="21"/>
                  </a:moveTo>
                  <a:cubicBezTo>
                    <a:pt x="0" y="14"/>
                    <a:pt x="4" y="7"/>
                    <a:pt x="4" y="0"/>
                  </a:cubicBezTo>
                  <a:cubicBezTo>
                    <a:pt x="4" y="7"/>
                    <a:pt x="0"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6986;p76">
              <a:extLst>
                <a:ext uri="{FF2B5EF4-FFF2-40B4-BE49-F238E27FC236}">
                  <a16:creationId xmlns:a16="http://schemas.microsoft.com/office/drawing/2014/main" id="{3C7B7995-2A77-63EC-460F-DED371369E9A}"/>
                </a:ext>
              </a:extLst>
            </p:cNvPr>
            <p:cNvSpPr/>
            <p:nvPr/>
          </p:nvSpPr>
          <p:spPr>
            <a:xfrm>
              <a:off x="2143359" y="2078975"/>
              <a:ext cx="149" cy="54"/>
            </a:xfrm>
            <a:custGeom>
              <a:avLst/>
              <a:gdLst/>
              <a:ahLst/>
              <a:cxnLst/>
              <a:rect l="l" t="t" r="r" b="b"/>
              <a:pathLst>
                <a:path w="11" h="4" extrusionOk="0">
                  <a:moveTo>
                    <a:pt x="0"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6987;p76">
              <a:extLst>
                <a:ext uri="{FF2B5EF4-FFF2-40B4-BE49-F238E27FC236}">
                  <a16:creationId xmlns:a16="http://schemas.microsoft.com/office/drawing/2014/main" id="{35270593-81B9-168C-0145-10F89503825A}"/>
                </a:ext>
              </a:extLst>
            </p:cNvPr>
            <p:cNvSpPr/>
            <p:nvPr/>
          </p:nvSpPr>
          <p:spPr>
            <a:xfrm>
              <a:off x="2183236" y="2022928"/>
              <a:ext cx="109" cy="299"/>
            </a:xfrm>
            <a:custGeom>
              <a:avLst/>
              <a:gdLst/>
              <a:ahLst/>
              <a:cxnLst/>
              <a:rect l="l" t="t" r="r" b="b"/>
              <a:pathLst>
                <a:path w="8" h="22" extrusionOk="0">
                  <a:moveTo>
                    <a:pt x="1" y="22"/>
                  </a:moveTo>
                  <a:cubicBezTo>
                    <a:pt x="4" y="15"/>
                    <a:pt x="8" y="8"/>
                    <a:pt x="8" y="1"/>
                  </a:cubicBezTo>
                  <a:cubicBezTo>
                    <a:pt x="8" y="8"/>
                    <a:pt x="4" y="15"/>
                    <a:pt x="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6988;p76">
              <a:extLst>
                <a:ext uri="{FF2B5EF4-FFF2-40B4-BE49-F238E27FC236}">
                  <a16:creationId xmlns:a16="http://schemas.microsoft.com/office/drawing/2014/main" id="{0895B9CD-2761-5DE6-843C-34E3508D7985}"/>
                </a:ext>
              </a:extLst>
            </p:cNvPr>
            <p:cNvSpPr/>
            <p:nvPr/>
          </p:nvSpPr>
          <p:spPr>
            <a:xfrm>
              <a:off x="2142979" y="2079111"/>
              <a:ext cx="204" cy="109"/>
            </a:xfrm>
            <a:custGeom>
              <a:avLst/>
              <a:gdLst/>
              <a:ahLst/>
              <a:cxnLst/>
              <a:rect l="l" t="t" r="r" b="b"/>
              <a:pathLst>
                <a:path w="15" h="8" extrusionOk="0">
                  <a:moveTo>
                    <a:pt x="0" y="8"/>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6989;p76">
              <a:extLst>
                <a:ext uri="{FF2B5EF4-FFF2-40B4-BE49-F238E27FC236}">
                  <a16:creationId xmlns:a16="http://schemas.microsoft.com/office/drawing/2014/main" id="{60987537-D9AE-C237-8D50-87DCC261538B}"/>
                </a:ext>
              </a:extLst>
            </p:cNvPr>
            <p:cNvSpPr/>
            <p:nvPr/>
          </p:nvSpPr>
          <p:spPr>
            <a:xfrm>
              <a:off x="2183521" y="2021977"/>
              <a:ext cx="109" cy="299"/>
            </a:xfrm>
            <a:custGeom>
              <a:avLst/>
              <a:gdLst/>
              <a:ahLst/>
              <a:cxnLst/>
              <a:rect l="l" t="t" r="r" b="b"/>
              <a:pathLst>
                <a:path w="8" h="22" extrusionOk="0">
                  <a:moveTo>
                    <a:pt x="8" y="1"/>
                  </a:moveTo>
                  <a:cubicBezTo>
                    <a:pt x="4" y="8"/>
                    <a:pt x="1" y="15"/>
                    <a:pt x="1" y="22"/>
                  </a:cubicBezTo>
                  <a:cubicBezTo>
                    <a:pt x="4" y="15"/>
                    <a:pt x="4" y="8"/>
                    <a:pt x="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6990;p76">
              <a:extLst>
                <a:ext uri="{FF2B5EF4-FFF2-40B4-BE49-F238E27FC236}">
                  <a16:creationId xmlns:a16="http://schemas.microsoft.com/office/drawing/2014/main" id="{4A0393ED-DADE-2C5C-B093-69F4C6259BEE}"/>
                </a:ext>
              </a:extLst>
            </p:cNvPr>
            <p:cNvSpPr/>
            <p:nvPr/>
          </p:nvSpPr>
          <p:spPr>
            <a:xfrm>
              <a:off x="2183385" y="2022452"/>
              <a:ext cx="109" cy="299"/>
            </a:xfrm>
            <a:custGeom>
              <a:avLst/>
              <a:gdLst/>
              <a:ahLst/>
              <a:cxnLst/>
              <a:rect l="l" t="t" r="r" b="b"/>
              <a:pathLst>
                <a:path w="8" h="22" extrusionOk="0">
                  <a:moveTo>
                    <a:pt x="0" y="22"/>
                  </a:moveTo>
                  <a:cubicBezTo>
                    <a:pt x="4" y="15"/>
                    <a:pt x="7" y="8"/>
                    <a:pt x="7" y="1"/>
                  </a:cubicBezTo>
                  <a:cubicBezTo>
                    <a:pt x="7" y="8"/>
                    <a:pt x="4"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6991;p76">
              <a:extLst>
                <a:ext uri="{FF2B5EF4-FFF2-40B4-BE49-F238E27FC236}">
                  <a16:creationId xmlns:a16="http://schemas.microsoft.com/office/drawing/2014/main" id="{6A960CB4-7656-C57A-D3A0-C931E0A65768}"/>
                </a:ext>
              </a:extLst>
            </p:cNvPr>
            <p:cNvSpPr/>
            <p:nvPr/>
          </p:nvSpPr>
          <p:spPr>
            <a:xfrm>
              <a:off x="2183100" y="2023362"/>
              <a:ext cx="109" cy="299"/>
            </a:xfrm>
            <a:custGeom>
              <a:avLst/>
              <a:gdLst/>
              <a:ahLst/>
              <a:cxnLst/>
              <a:rect l="l" t="t" r="r" b="b"/>
              <a:pathLst>
                <a:path w="8" h="22" extrusionOk="0">
                  <a:moveTo>
                    <a:pt x="0" y="21"/>
                  </a:moveTo>
                  <a:cubicBezTo>
                    <a:pt x="4" y="14"/>
                    <a:pt x="4" y="7"/>
                    <a:pt x="7" y="0"/>
                  </a:cubicBezTo>
                  <a:cubicBezTo>
                    <a:pt x="4" y="7"/>
                    <a:pt x="4" y="14"/>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6992;p76">
              <a:extLst>
                <a:ext uri="{FF2B5EF4-FFF2-40B4-BE49-F238E27FC236}">
                  <a16:creationId xmlns:a16="http://schemas.microsoft.com/office/drawing/2014/main" id="{6C2787F2-753F-D22C-9BFC-CC8ABE63BCB7}"/>
                </a:ext>
              </a:extLst>
            </p:cNvPr>
            <p:cNvSpPr/>
            <p:nvPr/>
          </p:nvSpPr>
          <p:spPr>
            <a:xfrm>
              <a:off x="2139462" y="2081107"/>
              <a:ext cx="394" cy="299"/>
            </a:xfrm>
            <a:custGeom>
              <a:avLst/>
              <a:gdLst/>
              <a:ahLst/>
              <a:cxnLst/>
              <a:rect l="l" t="t" r="r" b="b"/>
              <a:pathLst>
                <a:path w="29" h="22" extrusionOk="0">
                  <a:moveTo>
                    <a:pt x="0" y="22"/>
                  </a:moveTo>
                  <a:lnTo>
                    <a:pt x="2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6993;p76">
              <a:extLst>
                <a:ext uri="{FF2B5EF4-FFF2-40B4-BE49-F238E27FC236}">
                  <a16:creationId xmlns:a16="http://schemas.microsoft.com/office/drawing/2014/main" id="{D32E812A-2B8E-0E10-3AC6-6CF0E4FE9A72}"/>
                </a:ext>
              </a:extLst>
            </p:cNvPr>
            <p:cNvSpPr/>
            <p:nvPr/>
          </p:nvSpPr>
          <p:spPr>
            <a:xfrm>
              <a:off x="2140127" y="2080727"/>
              <a:ext cx="339" cy="258"/>
            </a:xfrm>
            <a:custGeom>
              <a:avLst/>
              <a:gdLst/>
              <a:ahLst/>
              <a:cxnLst/>
              <a:rect l="l" t="t" r="r" b="b"/>
              <a:pathLst>
                <a:path w="25" h="19" extrusionOk="0">
                  <a:moveTo>
                    <a:pt x="0" y="18"/>
                  </a:moveTo>
                  <a:lnTo>
                    <a:pt x="2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6994;p76">
              <a:extLst>
                <a:ext uri="{FF2B5EF4-FFF2-40B4-BE49-F238E27FC236}">
                  <a16:creationId xmlns:a16="http://schemas.microsoft.com/office/drawing/2014/main" id="{99316D8E-8444-58CC-E537-3028AA561B11}"/>
                </a:ext>
              </a:extLst>
            </p:cNvPr>
            <p:cNvSpPr/>
            <p:nvPr/>
          </p:nvSpPr>
          <p:spPr>
            <a:xfrm>
              <a:off x="2140697" y="2080401"/>
              <a:ext cx="299" cy="204"/>
            </a:xfrm>
            <a:custGeom>
              <a:avLst/>
              <a:gdLst/>
              <a:ahLst/>
              <a:cxnLst/>
              <a:rect l="l" t="t" r="r" b="b"/>
              <a:pathLst>
                <a:path w="22" h="15" extrusionOk="0">
                  <a:moveTo>
                    <a:pt x="0" y="14"/>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6995;p76">
              <a:extLst>
                <a:ext uri="{FF2B5EF4-FFF2-40B4-BE49-F238E27FC236}">
                  <a16:creationId xmlns:a16="http://schemas.microsoft.com/office/drawing/2014/main" id="{674949B4-10CF-D281-E316-2E21BD37F01B}"/>
                </a:ext>
              </a:extLst>
            </p:cNvPr>
            <p:cNvSpPr/>
            <p:nvPr/>
          </p:nvSpPr>
          <p:spPr>
            <a:xfrm>
              <a:off x="2183860" y="2020361"/>
              <a:ext cx="14" cy="299"/>
            </a:xfrm>
            <a:custGeom>
              <a:avLst/>
              <a:gdLst/>
              <a:ahLst/>
              <a:cxnLst/>
              <a:rect l="l" t="t" r="r" b="b"/>
              <a:pathLst>
                <a:path w="1" h="22" extrusionOk="0">
                  <a:moveTo>
                    <a:pt x="0" y="22"/>
                  </a:moveTo>
                  <a:cubicBezTo>
                    <a:pt x="0" y="15"/>
                    <a:pt x="0" y="8"/>
                    <a:pt x="0" y="1"/>
                  </a:cubicBezTo>
                  <a:cubicBezTo>
                    <a:pt x="0" y="8"/>
                    <a:pt x="0" y="15"/>
                    <a:pt x="0"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6996;p76">
              <a:extLst>
                <a:ext uri="{FF2B5EF4-FFF2-40B4-BE49-F238E27FC236}">
                  <a16:creationId xmlns:a16="http://schemas.microsoft.com/office/drawing/2014/main" id="{0188DF15-502F-BD95-E555-BB9224FEF7DE}"/>
                </a:ext>
              </a:extLst>
            </p:cNvPr>
            <p:cNvSpPr/>
            <p:nvPr/>
          </p:nvSpPr>
          <p:spPr>
            <a:xfrm>
              <a:off x="2141213" y="2080062"/>
              <a:ext cx="299" cy="204"/>
            </a:xfrm>
            <a:custGeom>
              <a:avLst/>
              <a:gdLst/>
              <a:ahLst/>
              <a:cxnLst/>
              <a:rect l="l" t="t" r="r" b="b"/>
              <a:pathLst>
                <a:path w="22" h="15" extrusionOk="0">
                  <a:moveTo>
                    <a:pt x="1" y="15"/>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6997;p76">
              <a:extLst>
                <a:ext uri="{FF2B5EF4-FFF2-40B4-BE49-F238E27FC236}">
                  <a16:creationId xmlns:a16="http://schemas.microsoft.com/office/drawing/2014/main" id="{F27C3714-0364-230F-E8DB-B654BA2ABEE9}"/>
                </a:ext>
              </a:extLst>
            </p:cNvPr>
            <p:cNvSpPr/>
            <p:nvPr/>
          </p:nvSpPr>
          <p:spPr>
            <a:xfrm>
              <a:off x="2183955" y="2019275"/>
              <a:ext cx="14" cy="299"/>
            </a:xfrm>
            <a:custGeom>
              <a:avLst/>
              <a:gdLst/>
              <a:ahLst/>
              <a:cxnLst/>
              <a:rect l="l" t="t" r="r" b="b"/>
              <a:pathLst>
                <a:path w="1" h="22" extrusionOk="0">
                  <a:moveTo>
                    <a:pt x="0" y="21"/>
                  </a:moveTo>
                  <a:lnTo>
                    <a:pt x="0" y="0"/>
                  </a:lnTo>
                  <a:cubicBezTo>
                    <a:pt x="0" y="4"/>
                    <a:pt x="0" y="11"/>
                    <a:pt x="0"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6998;p76">
              <a:extLst>
                <a:ext uri="{FF2B5EF4-FFF2-40B4-BE49-F238E27FC236}">
                  <a16:creationId xmlns:a16="http://schemas.microsoft.com/office/drawing/2014/main" id="{EE26F7E5-19A1-E9E2-4DB2-CCC596984191}"/>
                </a:ext>
              </a:extLst>
            </p:cNvPr>
            <p:cNvSpPr/>
            <p:nvPr/>
          </p:nvSpPr>
          <p:spPr>
            <a:xfrm>
              <a:off x="2141743" y="2079777"/>
              <a:ext cx="244" cy="204"/>
            </a:xfrm>
            <a:custGeom>
              <a:avLst/>
              <a:gdLst/>
              <a:ahLst/>
              <a:cxnLst/>
              <a:rect l="l" t="t" r="r" b="b"/>
              <a:pathLst>
                <a:path w="18" h="15" extrusionOk="0">
                  <a:moveTo>
                    <a:pt x="0" y="15"/>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6999;p76">
              <a:extLst>
                <a:ext uri="{FF2B5EF4-FFF2-40B4-BE49-F238E27FC236}">
                  <a16:creationId xmlns:a16="http://schemas.microsoft.com/office/drawing/2014/main" id="{C9831453-5604-E16C-BB25-6C83D7541FD4}"/>
                </a:ext>
              </a:extLst>
            </p:cNvPr>
            <p:cNvSpPr/>
            <p:nvPr/>
          </p:nvSpPr>
          <p:spPr>
            <a:xfrm>
              <a:off x="2144214" y="2078595"/>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7000;p76">
              <a:extLst>
                <a:ext uri="{FF2B5EF4-FFF2-40B4-BE49-F238E27FC236}">
                  <a16:creationId xmlns:a16="http://schemas.microsoft.com/office/drawing/2014/main" id="{2CF6991B-CBE4-460B-21C7-2AD0D1488DE3}"/>
                </a:ext>
              </a:extLst>
            </p:cNvPr>
            <p:cNvSpPr/>
            <p:nvPr/>
          </p:nvSpPr>
          <p:spPr>
            <a:xfrm>
              <a:off x="2142164" y="2079546"/>
              <a:ext cx="258" cy="149"/>
            </a:xfrm>
            <a:custGeom>
              <a:avLst/>
              <a:gdLst/>
              <a:ahLst/>
              <a:cxnLst/>
              <a:rect l="l" t="t" r="r" b="b"/>
              <a:pathLst>
                <a:path w="19" h="11" extrusionOk="0">
                  <a:moveTo>
                    <a:pt x="1" y="11"/>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7001;p76">
              <a:extLst>
                <a:ext uri="{FF2B5EF4-FFF2-40B4-BE49-F238E27FC236}">
                  <a16:creationId xmlns:a16="http://schemas.microsoft.com/office/drawing/2014/main" id="{C04F0E12-D202-E5DD-54C2-C82D319740FD}"/>
                </a:ext>
              </a:extLst>
            </p:cNvPr>
            <p:cNvSpPr/>
            <p:nvPr/>
          </p:nvSpPr>
          <p:spPr>
            <a:xfrm>
              <a:off x="2142598" y="2079301"/>
              <a:ext cx="244" cy="163"/>
            </a:xfrm>
            <a:custGeom>
              <a:avLst/>
              <a:gdLst/>
              <a:ahLst/>
              <a:cxnLst/>
              <a:rect l="l" t="t" r="r" b="b"/>
              <a:pathLst>
                <a:path w="18" h="12" extrusionOk="0">
                  <a:moveTo>
                    <a:pt x="0" y="1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7002;p76">
              <a:extLst>
                <a:ext uri="{FF2B5EF4-FFF2-40B4-BE49-F238E27FC236}">
                  <a16:creationId xmlns:a16="http://schemas.microsoft.com/office/drawing/2014/main" id="{A2E457DE-EC14-3592-02F1-5C2921DEE57B}"/>
                </a:ext>
              </a:extLst>
            </p:cNvPr>
            <p:cNvSpPr/>
            <p:nvPr/>
          </p:nvSpPr>
          <p:spPr>
            <a:xfrm>
              <a:off x="2144594" y="2078500"/>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7003;p76">
              <a:extLst>
                <a:ext uri="{FF2B5EF4-FFF2-40B4-BE49-F238E27FC236}">
                  <a16:creationId xmlns:a16="http://schemas.microsoft.com/office/drawing/2014/main" id="{60CA8906-5F17-AD18-E352-6F1E33AC16A9}"/>
                </a:ext>
              </a:extLst>
            </p:cNvPr>
            <p:cNvSpPr/>
            <p:nvPr/>
          </p:nvSpPr>
          <p:spPr>
            <a:xfrm>
              <a:off x="2144744" y="2078446"/>
              <a:ext cx="95" cy="14"/>
            </a:xfrm>
            <a:custGeom>
              <a:avLst/>
              <a:gdLst/>
              <a:ahLst/>
              <a:cxnLst/>
              <a:rect l="l" t="t" r="r" b="b"/>
              <a:pathLst>
                <a:path w="7"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7004;p76">
              <a:extLst>
                <a:ext uri="{FF2B5EF4-FFF2-40B4-BE49-F238E27FC236}">
                  <a16:creationId xmlns:a16="http://schemas.microsoft.com/office/drawing/2014/main" id="{0B889935-4D0E-7BD9-60F3-2FBA9F043C17}"/>
                </a:ext>
              </a:extLst>
            </p:cNvPr>
            <p:cNvSpPr/>
            <p:nvPr/>
          </p:nvSpPr>
          <p:spPr>
            <a:xfrm>
              <a:off x="2183901" y="2019845"/>
              <a:ext cx="14" cy="244"/>
            </a:xfrm>
            <a:custGeom>
              <a:avLst/>
              <a:gdLst/>
              <a:ahLst/>
              <a:cxnLst/>
              <a:rect l="l" t="t" r="r" b="b"/>
              <a:pathLst>
                <a:path w="1" h="18" extrusionOk="0">
                  <a:moveTo>
                    <a:pt x="1" y="18"/>
                  </a:moveTo>
                  <a:lnTo>
                    <a:pt x="1" y="0"/>
                  </a:lnTo>
                  <a:cubicBezTo>
                    <a:pt x="1" y="7"/>
                    <a:pt x="1"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7005;p76">
              <a:extLst>
                <a:ext uri="{FF2B5EF4-FFF2-40B4-BE49-F238E27FC236}">
                  <a16:creationId xmlns:a16="http://schemas.microsoft.com/office/drawing/2014/main" id="{A2971D79-189C-3580-C5D3-3014C50D0B0A}"/>
                </a:ext>
              </a:extLst>
            </p:cNvPr>
            <p:cNvSpPr/>
            <p:nvPr/>
          </p:nvSpPr>
          <p:spPr>
            <a:xfrm>
              <a:off x="2246887" y="2005399"/>
              <a:ext cx="109" cy="54"/>
            </a:xfrm>
            <a:custGeom>
              <a:avLst/>
              <a:gdLst/>
              <a:ahLst/>
              <a:cxnLst/>
              <a:rect l="l" t="t" r="r" b="b"/>
              <a:pathLst>
                <a:path w="8" h="4" extrusionOk="0">
                  <a:moveTo>
                    <a:pt x="0" y="0"/>
                  </a:moveTo>
                  <a:lnTo>
                    <a:pt x="7"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7006;p76">
              <a:extLst>
                <a:ext uri="{FF2B5EF4-FFF2-40B4-BE49-F238E27FC236}">
                  <a16:creationId xmlns:a16="http://schemas.microsoft.com/office/drawing/2014/main" id="{73A1FEC5-271A-D69A-71B7-AB7D865C319C}"/>
                </a:ext>
              </a:extLst>
            </p:cNvPr>
            <p:cNvSpPr/>
            <p:nvPr/>
          </p:nvSpPr>
          <p:spPr>
            <a:xfrm>
              <a:off x="2263194" y="2009812"/>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7007;p76">
              <a:extLst>
                <a:ext uri="{FF2B5EF4-FFF2-40B4-BE49-F238E27FC236}">
                  <a16:creationId xmlns:a16="http://schemas.microsoft.com/office/drawing/2014/main" id="{AE44C380-CB72-D627-A787-FBC235897705}"/>
                </a:ext>
              </a:extLst>
            </p:cNvPr>
            <p:cNvSpPr/>
            <p:nvPr/>
          </p:nvSpPr>
          <p:spPr>
            <a:xfrm>
              <a:off x="2260818" y="2010572"/>
              <a:ext cx="299" cy="258"/>
            </a:xfrm>
            <a:custGeom>
              <a:avLst/>
              <a:gdLst/>
              <a:ahLst/>
              <a:cxnLst/>
              <a:rect l="l" t="t" r="r" b="b"/>
              <a:pathLst>
                <a:path w="22" h="19" extrusionOk="0">
                  <a:moveTo>
                    <a:pt x="0" y="18"/>
                  </a:moveTo>
                  <a:lnTo>
                    <a:pt x="0" y="18"/>
                  </a:lnTo>
                  <a:lnTo>
                    <a:pt x="21" y="1"/>
                  </a:ln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7008;p76">
              <a:extLst>
                <a:ext uri="{FF2B5EF4-FFF2-40B4-BE49-F238E27FC236}">
                  <a16:creationId xmlns:a16="http://schemas.microsoft.com/office/drawing/2014/main" id="{088E85A8-FD38-702F-1EAB-C2D971399316}"/>
                </a:ext>
              </a:extLst>
            </p:cNvPr>
            <p:cNvSpPr/>
            <p:nvPr/>
          </p:nvSpPr>
          <p:spPr>
            <a:xfrm>
              <a:off x="2266235" y="201209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7009;p76">
              <a:extLst>
                <a:ext uri="{FF2B5EF4-FFF2-40B4-BE49-F238E27FC236}">
                  <a16:creationId xmlns:a16="http://schemas.microsoft.com/office/drawing/2014/main" id="{066154DF-C420-0EE7-18B8-795801216EA8}"/>
                </a:ext>
              </a:extLst>
            </p:cNvPr>
            <p:cNvSpPr/>
            <p:nvPr/>
          </p:nvSpPr>
          <p:spPr>
            <a:xfrm>
              <a:off x="2265665" y="2011617"/>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7010;p76">
              <a:extLst>
                <a:ext uri="{FF2B5EF4-FFF2-40B4-BE49-F238E27FC236}">
                  <a16:creationId xmlns:a16="http://schemas.microsoft.com/office/drawing/2014/main" id="{E90777A4-2922-3184-19AF-327DEB5B6113}"/>
                </a:ext>
              </a:extLst>
            </p:cNvPr>
            <p:cNvSpPr/>
            <p:nvPr/>
          </p:nvSpPr>
          <p:spPr>
            <a:xfrm>
              <a:off x="2265190" y="2011197"/>
              <a:ext cx="339" cy="339"/>
            </a:xfrm>
            <a:custGeom>
              <a:avLst/>
              <a:gdLst/>
              <a:ahLst/>
              <a:cxnLst/>
              <a:rect l="l" t="t" r="r" b="b"/>
              <a:pathLst>
                <a:path w="25" h="25" extrusionOk="0">
                  <a:moveTo>
                    <a:pt x="25"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7011;p76">
              <a:extLst>
                <a:ext uri="{FF2B5EF4-FFF2-40B4-BE49-F238E27FC236}">
                  <a16:creationId xmlns:a16="http://schemas.microsoft.com/office/drawing/2014/main" id="{694FAB23-3A9D-A73C-8580-18A98F2002AE}"/>
                </a:ext>
              </a:extLst>
            </p:cNvPr>
            <p:cNvSpPr/>
            <p:nvPr/>
          </p:nvSpPr>
          <p:spPr>
            <a:xfrm>
              <a:off x="2246643" y="2005155"/>
              <a:ext cx="68" cy="68"/>
            </a:xfrm>
            <a:custGeom>
              <a:avLst/>
              <a:gdLst/>
              <a:ahLst/>
              <a:cxnLst/>
              <a:rect l="l" t="t" r="r" b="b"/>
              <a:pathLst>
                <a:path w="5" h="5" extrusionOk="0">
                  <a:moveTo>
                    <a:pt x="1" y="1"/>
                  </a:moveTo>
                  <a:lnTo>
                    <a:pt x="4" y="4"/>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7012;p76">
              <a:extLst>
                <a:ext uri="{FF2B5EF4-FFF2-40B4-BE49-F238E27FC236}">
                  <a16:creationId xmlns:a16="http://schemas.microsoft.com/office/drawing/2014/main" id="{76B5ADF5-0517-94A0-7E6B-6E91BAC7E9AA}"/>
                </a:ext>
              </a:extLst>
            </p:cNvPr>
            <p:cNvSpPr/>
            <p:nvPr/>
          </p:nvSpPr>
          <p:spPr>
            <a:xfrm>
              <a:off x="2263995" y="2010287"/>
              <a:ext cx="258" cy="204"/>
            </a:xfrm>
            <a:custGeom>
              <a:avLst/>
              <a:gdLst/>
              <a:ahLst/>
              <a:cxnLst/>
              <a:rect l="l" t="t" r="r" b="b"/>
              <a:pathLst>
                <a:path w="19" h="15" extrusionOk="0">
                  <a:moveTo>
                    <a:pt x="18"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7013;p76">
              <a:extLst>
                <a:ext uri="{FF2B5EF4-FFF2-40B4-BE49-F238E27FC236}">
                  <a16:creationId xmlns:a16="http://schemas.microsoft.com/office/drawing/2014/main" id="{FF39ECBF-60F5-5EFA-6CFF-173ECD5F235C}"/>
                </a:ext>
              </a:extLst>
            </p:cNvPr>
            <p:cNvSpPr/>
            <p:nvPr/>
          </p:nvSpPr>
          <p:spPr>
            <a:xfrm>
              <a:off x="2266805" y="2012527"/>
              <a:ext cx="394" cy="394"/>
            </a:xfrm>
            <a:custGeom>
              <a:avLst/>
              <a:gdLst/>
              <a:ahLst/>
              <a:cxnLst/>
              <a:rect l="l" t="t" r="r" b="b"/>
              <a:pathLst>
                <a:path w="29" h="29" extrusionOk="0">
                  <a:moveTo>
                    <a:pt x="28" y="2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7014;p76">
              <a:extLst>
                <a:ext uri="{FF2B5EF4-FFF2-40B4-BE49-F238E27FC236}">
                  <a16:creationId xmlns:a16="http://schemas.microsoft.com/office/drawing/2014/main" id="{969F456A-123A-5112-9071-823A388C5466}"/>
                </a:ext>
              </a:extLst>
            </p:cNvPr>
            <p:cNvSpPr/>
            <p:nvPr/>
          </p:nvSpPr>
          <p:spPr>
            <a:xfrm>
              <a:off x="2263710" y="2010056"/>
              <a:ext cx="258" cy="149"/>
            </a:xfrm>
            <a:custGeom>
              <a:avLst/>
              <a:gdLst/>
              <a:ahLst/>
              <a:cxnLst/>
              <a:rect l="l" t="t" r="r" b="b"/>
              <a:pathLst>
                <a:path w="19" h="11" extrusionOk="0">
                  <a:moveTo>
                    <a:pt x="18"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7015;p76">
              <a:extLst>
                <a:ext uri="{FF2B5EF4-FFF2-40B4-BE49-F238E27FC236}">
                  <a16:creationId xmlns:a16="http://schemas.microsoft.com/office/drawing/2014/main" id="{DC3EC0C9-DD1A-667E-CDCE-E1042AB5A55E}"/>
                </a:ext>
              </a:extLst>
            </p:cNvPr>
            <p:cNvSpPr/>
            <p:nvPr/>
          </p:nvSpPr>
          <p:spPr>
            <a:xfrm>
              <a:off x="2261429" y="201034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7016;p76">
              <a:extLst>
                <a:ext uri="{FF2B5EF4-FFF2-40B4-BE49-F238E27FC236}">
                  <a16:creationId xmlns:a16="http://schemas.microsoft.com/office/drawing/2014/main" id="{31695289-5F21-0ED2-0E92-9F01D0D49B43}"/>
                </a:ext>
              </a:extLst>
            </p:cNvPr>
            <p:cNvSpPr/>
            <p:nvPr/>
          </p:nvSpPr>
          <p:spPr>
            <a:xfrm>
              <a:off x="2264334" y="2010531"/>
              <a:ext cx="299" cy="244"/>
            </a:xfrm>
            <a:custGeom>
              <a:avLst/>
              <a:gdLst/>
              <a:ahLst/>
              <a:cxnLst/>
              <a:rect l="l" t="t" r="r" b="b"/>
              <a:pathLst>
                <a:path w="22" h="18" extrusionOk="0">
                  <a:moveTo>
                    <a:pt x="21"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7017;p76">
              <a:extLst>
                <a:ext uri="{FF2B5EF4-FFF2-40B4-BE49-F238E27FC236}">
                  <a16:creationId xmlns:a16="http://schemas.microsoft.com/office/drawing/2014/main" id="{061D5B91-313F-BE72-04E2-AA724786D258}"/>
                </a:ext>
              </a:extLst>
            </p:cNvPr>
            <p:cNvSpPr/>
            <p:nvPr/>
          </p:nvSpPr>
          <p:spPr>
            <a:xfrm>
              <a:off x="2264714" y="2010857"/>
              <a:ext cx="339" cy="258"/>
            </a:xfrm>
            <a:custGeom>
              <a:avLst/>
              <a:gdLst/>
              <a:ahLst/>
              <a:cxnLst/>
              <a:rect l="l" t="t" r="r" b="b"/>
              <a:pathLst>
                <a:path w="25" h="19" extrusionOk="0">
                  <a:moveTo>
                    <a:pt x="25"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7018;p76">
              <a:extLst>
                <a:ext uri="{FF2B5EF4-FFF2-40B4-BE49-F238E27FC236}">
                  <a16:creationId xmlns:a16="http://schemas.microsoft.com/office/drawing/2014/main" id="{DAF4DC90-02E5-A94F-F37F-7BE7C16817D2}"/>
                </a:ext>
              </a:extLst>
            </p:cNvPr>
            <p:cNvSpPr/>
            <p:nvPr/>
          </p:nvSpPr>
          <p:spPr>
            <a:xfrm>
              <a:off x="2263479" y="2009907"/>
              <a:ext cx="204" cy="163"/>
            </a:xfrm>
            <a:custGeom>
              <a:avLst/>
              <a:gdLst/>
              <a:ahLst/>
              <a:cxnLst/>
              <a:rect l="l" t="t" r="r" b="b"/>
              <a:pathLst>
                <a:path w="15" h="12" extrusionOk="0">
                  <a:moveTo>
                    <a:pt x="1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7019;p76">
              <a:extLst>
                <a:ext uri="{FF2B5EF4-FFF2-40B4-BE49-F238E27FC236}">
                  <a16:creationId xmlns:a16="http://schemas.microsoft.com/office/drawing/2014/main" id="{9FC13929-8C2A-E925-3A1A-74144127CEF0}"/>
                </a:ext>
              </a:extLst>
            </p:cNvPr>
            <p:cNvSpPr/>
            <p:nvPr/>
          </p:nvSpPr>
          <p:spPr>
            <a:xfrm>
              <a:off x="2262528" y="2009866"/>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7020;p76">
              <a:extLst>
                <a:ext uri="{FF2B5EF4-FFF2-40B4-BE49-F238E27FC236}">
                  <a16:creationId xmlns:a16="http://schemas.microsoft.com/office/drawing/2014/main" id="{3476399A-9B95-85B7-7E67-5270C996E743}"/>
                </a:ext>
              </a:extLst>
            </p:cNvPr>
            <p:cNvSpPr/>
            <p:nvPr/>
          </p:nvSpPr>
          <p:spPr>
            <a:xfrm>
              <a:off x="2262814" y="2009812"/>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7021;p76">
              <a:extLst>
                <a:ext uri="{FF2B5EF4-FFF2-40B4-BE49-F238E27FC236}">
                  <a16:creationId xmlns:a16="http://schemas.microsoft.com/office/drawing/2014/main" id="{25959B66-BA71-6060-1500-C6FDF52131DA}"/>
                </a:ext>
              </a:extLst>
            </p:cNvPr>
            <p:cNvSpPr/>
            <p:nvPr/>
          </p:nvSpPr>
          <p:spPr>
            <a:xfrm>
              <a:off x="2268706" y="2014143"/>
              <a:ext cx="394" cy="339"/>
            </a:xfrm>
            <a:custGeom>
              <a:avLst/>
              <a:gdLst/>
              <a:ahLst/>
              <a:cxnLst/>
              <a:rect l="l" t="t" r="r" b="b"/>
              <a:pathLst>
                <a:path w="29" h="25" extrusionOk="0">
                  <a:moveTo>
                    <a:pt x="28"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7022;p76">
              <a:extLst>
                <a:ext uri="{FF2B5EF4-FFF2-40B4-BE49-F238E27FC236}">
                  <a16:creationId xmlns:a16="http://schemas.microsoft.com/office/drawing/2014/main" id="{2418C1CC-2568-EE12-2F3D-9E2EC963295C}"/>
                </a:ext>
              </a:extLst>
            </p:cNvPr>
            <p:cNvSpPr/>
            <p:nvPr/>
          </p:nvSpPr>
          <p:spPr>
            <a:xfrm>
              <a:off x="2251069" y="2010341"/>
              <a:ext cx="3001" cy="964"/>
            </a:xfrm>
            <a:custGeom>
              <a:avLst/>
              <a:gdLst/>
              <a:ahLst/>
              <a:cxnLst/>
              <a:rect l="l" t="t" r="r" b="b"/>
              <a:pathLst>
                <a:path w="221" h="71" extrusionOk="0">
                  <a:moveTo>
                    <a:pt x="221" y="70"/>
                  </a:moveTo>
                  <a:cubicBezTo>
                    <a:pt x="144" y="67"/>
                    <a:pt x="67" y="42"/>
                    <a:pt x="0" y="0"/>
                  </a:cubicBezTo>
                  <a:cubicBezTo>
                    <a:pt x="67" y="42"/>
                    <a:pt x="144" y="67"/>
                    <a:pt x="221" y="7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7023;p76">
              <a:extLst>
                <a:ext uri="{FF2B5EF4-FFF2-40B4-BE49-F238E27FC236}">
                  <a16:creationId xmlns:a16="http://schemas.microsoft.com/office/drawing/2014/main" id="{6252FCA6-6504-2E96-B093-0D2FBC14F553}"/>
                </a:ext>
              </a:extLst>
            </p:cNvPr>
            <p:cNvSpPr/>
            <p:nvPr/>
          </p:nvSpPr>
          <p:spPr>
            <a:xfrm>
              <a:off x="2268041" y="2013613"/>
              <a:ext cx="394" cy="353"/>
            </a:xfrm>
            <a:custGeom>
              <a:avLst/>
              <a:gdLst/>
              <a:ahLst/>
              <a:cxnLst/>
              <a:rect l="l" t="t" r="r" b="b"/>
              <a:pathLst>
                <a:path w="29" h="26" extrusionOk="0">
                  <a:moveTo>
                    <a:pt x="28"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7024;p76">
              <a:extLst>
                <a:ext uri="{FF2B5EF4-FFF2-40B4-BE49-F238E27FC236}">
                  <a16:creationId xmlns:a16="http://schemas.microsoft.com/office/drawing/2014/main" id="{13867B3F-8E9D-3D08-43D0-E620A7B42A96}"/>
                </a:ext>
              </a:extLst>
            </p:cNvPr>
            <p:cNvSpPr/>
            <p:nvPr/>
          </p:nvSpPr>
          <p:spPr>
            <a:xfrm>
              <a:off x="2271367" y="2016560"/>
              <a:ext cx="149" cy="109"/>
            </a:xfrm>
            <a:custGeom>
              <a:avLst/>
              <a:gdLst/>
              <a:ahLst/>
              <a:cxnLst/>
              <a:rect l="l" t="t" r="r" b="b"/>
              <a:pathLst>
                <a:path w="11" h="8" extrusionOk="0">
                  <a:moveTo>
                    <a:pt x="0" y="1"/>
                  </a:moveTo>
                  <a:lnTo>
                    <a:pt x="11" y="8"/>
                  </a:ln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7025;p76">
              <a:extLst>
                <a:ext uri="{FF2B5EF4-FFF2-40B4-BE49-F238E27FC236}">
                  <a16:creationId xmlns:a16="http://schemas.microsoft.com/office/drawing/2014/main" id="{5FC5BD88-8B20-CB93-EFA9-F34EB911D452}"/>
                </a:ext>
              </a:extLst>
            </p:cNvPr>
            <p:cNvSpPr/>
            <p:nvPr/>
          </p:nvSpPr>
          <p:spPr>
            <a:xfrm>
              <a:off x="2269371" y="2014754"/>
              <a:ext cx="339" cy="299"/>
            </a:xfrm>
            <a:custGeom>
              <a:avLst/>
              <a:gdLst/>
              <a:ahLst/>
              <a:cxnLst/>
              <a:rect l="l" t="t" r="r" b="b"/>
              <a:pathLst>
                <a:path w="25" h="22" extrusionOk="0">
                  <a:moveTo>
                    <a:pt x="25" y="22"/>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7026;p76">
              <a:extLst>
                <a:ext uri="{FF2B5EF4-FFF2-40B4-BE49-F238E27FC236}">
                  <a16:creationId xmlns:a16="http://schemas.microsoft.com/office/drawing/2014/main" id="{7B75C9EB-E545-82D6-9415-9C0571A93795}"/>
                </a:ext>
              </a:extLst>
            </p:cNvPr>
            <p:cNvSpPr/>
            <p:nvPr/>
          </p:nvSpPr>
          <p:spPr>
            <a:xfrm>
              <a:off x="2270743" y="2015949"/>
              <a:ext cx="353" cy="299"/>
            </a:xfrm>
            <a:custGeom>
              <a:avLst/>
              <a:gdLst/>
              <a:ahLst/>
              <a:cxnLst/>
              <a:rect l="l" t="t" r="r" b="b"/>
              <a:pathLst>
                <a:path w="26" h="22" extrusionOk="0">
                  <a:moveTo>
                    <a:pt x="25"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7027;p76">
              <a:extLst>
                <a:ext uri="{FF2B5EF4-FFF2-40B4-BE49-F238E27FC236}">
                  <a16:creationId xmlns:a16="http://schemas.microsoft.com/office/drawing/2014/main" id="{2BB0AA85-6E46-D1B2-8436-66C80F7DA2E3}"/>
                </a:ext>
              </a:extLst>
            </p:cNvPr>
            <p:cNvSpPr/>
            <p:nvPr/>
          </p:nvSpPr>
          <p:spPr>
            <a:xfrm>
              <a:off x="2270037" y="2015324"/>
              <a:ext cx="339" cy="353"/>
            </a:xfrm>
            <a:custGeom>
              <a:avLst/>
              <a:gdLst/>
              <a:ahLst/>
              <a:cxnLst/>
              <a:rect l="l" t="t" r="r" b="b"/>
              <a:pathLst>
                <a:path w="25" h="26" extrusionOk="0">
                  <a:moveTo>
                    <a:pt x="25"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7028;p76">
              <a:extLst>
                <a:ext uri="{FF2B5EF4-FFF2-40B4-BE49-F238E27FC236}">
                  <a16:creationId xmlns:a16="http://schemas.microsoft.com/office/drawing/2014/main" id="{E14A40FC-EF11-3006-4970-A03399BEE885}"/>
                </a:ext>
              </a:extLst>
            </p:cNvPr>
            <p:cNvSpPr/>
            <p:nvPr/>
          </p:nvSpPr>
          <p:spPr>
            <a:xfrm>
              <a:off x="2247172" y="2005684"/>
              <a:ext cx="54" cy="54"/>
            </a:xfrm>
            <a:custGeom>
              <a:avLst/>
              <a:gdLst/>
              <a:ahLst/>
              <a:cxnLst/>
              <a:rect l="l" t="t" r="r" b="b"/>
              <a:pathLst>
                <a:path w="4" h="4" extrusionOk="0">
                  <a:moveTo>
                    <a:pt x="4"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7029;p76">
              <a:extLst>
                <a:ext uri="{FF2B5EF4-FFF2-40B4-BE49-F238E27FC236}">
                  <a16:creationId xmlns:a16="http://schemas.microsoft.com/office/drawing/2014/main" id="{226588F0-7893-8EBA-1373-DECDD023B533}"/>
                </a:ext>
              </a:extLst>
            </p:cNvPr>
            <p:cNvSpPr/>
            <p:nvPr/>
          </p:nvSpPr>
          <p:spPr>
            <a:xfrm>
              <a:off x="2267416" y="2013043"/>
              <a:ext cx="394" cy="353"/>
            </a:xfrm>
            <a:custGeom>
              <a:avLst/>
              <a:gdLst/>
              <a:ahLst/>
              <a:cxnLst/>
              <a:rect l="l" t="t" r="r" b="b"/>
              <a:pathLst>
                <a:path w="29" h="26" extrusionOk="0">
                  <a:moveTo>
                    <a:pt x="2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7030;p76">
              <a:extLst>
                <a:ext uri="{FF2B5EF4-FFF2-40B4-BE49-F238E27FC236}">
                  <a16:creationId xmlns:a16="http://schemas.microsoft.com/office/drawing/2014/main" id="{15FBE4E7-4F05-F9C6-8718-B0FAFB87E358}"/>
                </a:ext>
              </a:extLst>
            </p:cNvPr>
            <p:cNvSpPr/>
            <p:nvPr/>
          </p:nvSpPr>
          <p:spPr>
            <a:xfrm>
              <a:off x="2247362" y="2005915"/>
              <a:ext cx="54" cy="68"/>
            </a:xfrm>
            <a:custGeom>
              <a:avLst/>
              <a:gdLst/>
              <a:ahLst/>
              <a:cxnLst/>
              <a:rect l="l" t="t" r="r" b="b"/>
              <a:pathLst>
                <a:path w="4" h="5" extrusionOk="0">
                  <a:moveTo>
                    <a:pt x="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7031;p76">
              <a:extLst>
                <a:ext uri="{FF2B5EF4-FFF2-40B4-BE49-F238E27FC236}">
                  <a16:creationId xmlns:a16="http://schemas.microsoft.com/office/drawing/2014/main" id="{E3902A4A-C2AA-EB2B-D0ED-ECF32E555C3E}"/>
                </a:ext>
              </a:extLst>
            </p:cNvPr>
            <p:cNvSpPr/>
            <p:nvPr/>
          </p:nvSpPr>
          <p:spPr>
            <a:xfrm>
              <a:off x="2271028" y="2020511"/>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7032;p76">
              <a:extLst>
                <a:ext uri="{FF2B5EF4-FFF2-40B4-BE49-F238E27FC236}">
                  <a16:creationId xmlns:a16="http://schemas.microsoft.com/office/drawing/2014/main" id="{B3A18CC7-E728-1914-321F-8D48DF1E5EC4}"/>
                </a:ext>
              </a:extLst>
            </p:cNvPr>
            <p:cNvSpPr/>
            <p:nvPr/>
          </p:nvSpPr>
          <p:spPr>
            <a:xfrm>
              <a:off x="2271367" y="2016655"/>
              <a:ext cx="149" cy="1059"/>
            </a:xfrm>
            <a:custGeom>
              <a:avLst/>
              <a:gdLst/>
              <a:ahLst/>
              <a:cxnLst/>
              <a:rect l="l" t="t" r="r" b="b"/>
              <a:pathLst>
                <a:path w="11" h="78" extrusionOk="0">
                  <a:moveTo>
                    <a:pt x="11" y="1"/>
                  </a:moveTo>
                  <a:lnTo>
                    <a:pt x="11" y="1"/>
                  </a:lnTo>
                  <a:cubicBezTo>
                    <a:pt x="7" y="18"/>
                    <a:pt x="4" y="43"/>
                    <a:pt x="0" y="78"/>
                  </a:cubicBezTo>
                  <a:cubicBezTo>
                    <a:pt x="4" y="46"/>
                    <a:pt x="7" y="18"/>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7033;p76">
              <a:extLst>
                <a:ext uri="{FF2B5EF4-FFF2-40B4-BE49-F238E27FC236}">
                  <a16:creationId xmlns:a16="http://schemas.microsoft.com/office/drawing/2014/main" id="{FE409CDC-EBEF-3B1C-A21A-5C2FEA405F71}"/>
                </a:ext>
              </a:extLst>
            </p:cNvPr>
            <p:cNvSpPr/>
            <p:nvPr/>
          </p:nvSpPr>
          <p:spPr>
            <a:xfrm>
              <a:off x="2270987" y="2020986"/>
              <a:ext cx="14" cy="204"/>
            </a:xfrm>
            <a:custGeom>
              <a:avLst/>
              <a:gdLst/>
              <a:ahLst/>
              <a:cxnLst/>
              <a:rect l="l" t="t" r="r" b="b"/>
              <a:pathLst>
                <a:path w="1" h="15" extrusionOk="0">
                  <a:moveTo>
                    <a:pt x="0"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7034;p76">
              <a:extLst>
                <a:ext uri="{FF2B5EF4-FFF2-40B4-BE49-F238E27FC236}">
                  <a16:creationId xmlns:a16="http://schemas.microsoft.com/office/drawing/2014/main" id="{A66C2D0A-99AF-BC3B-1E22-7AAB84128348}"/>
                </a:ext>
              </a:extLst>
            </p:cNvPr>
            <p:cNvSpPr/>
            <p:nvPr/>
          </p:nvSpPr>
          <p:spPr>
            <a:xfrm>
              <a:off x="2271082" y="201998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7035;p76">
              <a:extLst>
                <a:ext uri="{FF2B5EF4-FFF2-40B4-BE49-F238E27FC236}">
                  <a16:creationId xmlns:a16="http://schemas.microsoft.com/office/drawing/2014/main" id="{574EB484-6883-5074-2DFB-F9EE7A10575D}"/>
                </a:ext>
              </a:extLst>
            </p:cNvPr>
            <p:cNvSpPr/>
            <p:nvPr/>
          </p:nvSpPr>
          <p:spPr>
            <a:xfrm>
              <a:off x="2271313" y="2017890"/>
              <a:ext cx="14" cy="204"/>
            </a:xfrm>
            <a:custGeom>
              <a:avLst/>
              <a:gdLst/>
              <a:ahLst/>
              <a:cxnLst/>
              <a:rect l="l" t="t" r="r" b="b"/>
              <a:pathLst>
                <a:path w="1" h="15" extrusionOk="0">
                  <a:moveTo>
                    <a:pt x="1"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7036;p76">
              <a:extLst>
                <a:ext uri="{FF2B5EF4-FFF2-40B4-BE49-F238E27FC236}">
                  <a16:creationId xmlns:a16="http://schemas.microsoft.com/office/drawing/2014/main" id="{03B3B16E-6213-EACE-D85B-2F69BD1AF4A9}"/>
                </a:ext>
              </a:extLst>
            </p:cNvPr>
            <p:cNvSpPr/>
            <p:nvPr/>
          </p:nvSpPr>
          <p:spPr>
            <a:xfrm>
              <a:off x="2270933" y="2021461"/>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7037;p76">
              <a:extLst>
                <a:ext uri="{FF2B5EF4-FFF2-40B4-BE49-F238E27FC236}">
                  <a16:creationId xmlns:a16="http://schemas.microsoft.com/office/drawing/2014/main" id="{C2953396-0CB6-1229-B9E0-8C72B54D7AFC}"/>
                </a:ext>
              </a:extLst>
            </p:cNvPr>
            <p:cNvSpPr/>
            <p:nvPr/>
          </p:nvSpPr>
          <p:spPr>
            <a:xfrm>
              <a:off x="2261143" y="2049037"/>
              <a:ext cx="1018" cy="3992"/>
            </a:xfrm>
            <a:custGeom>
              <a:avLst/>
              <a:gdLst/>
              <a:ahLst/>
              <a:cxnLst/>
              <a:rect l="l" t="t" r="r" b="b"/>
              <a:pathLst>
                <a:path w="75" h="294" extrusionOk="0">
                  <a:moveTo>
                    <a:pt x="74" y="0"/>
                  </a:moveTo>
                  <a:cubicBezTo>
                    <a:pt x="67" y="137"/>
                    <a:pt x="39" y="241"/>
                    <a:pt x="1" y="294"/>
                  </a:cubicBezTo>
                  <a:cubicBezTo>
                    <a:pt x="43" y="241"/>
                    <a:pt x="67" y="137"/>
                    <a:pt x="7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7038;p76">
              <a:extLst>
                <a:ext uri="{FF2B5EF4-FFF2-40B4-BE49-F238E27FC236}">
                  <a16:creationId xmlns:a16="http://schemas.microsoft.com/office/drawing/2014/main" id="{C75BA169-653E-A943-1C55-1452346123C6}"/>
                </a:ext>
              </a:extLst>
            </p:cNvPr>
            <p:cNvSpPr/>
            <p:nvPr/>
          </p:nvSpPr>
          <p:spPr>
            <a:xfrm>
              <a:off x="2271272" y="2018325"/>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7039;p76">
              <a:extLst>
                <a:ext uri="{FF2B5EF4-FFF2-40B4-BE49-F238E27FC236}">
                  <a16:creationId xmlns:a16="http://schemas.microsoft.com/office/drawing/2014/main" id="{C4DDBAE3-C712-8AA2-3F09-A58C2DBFE636}"/>
                </a:ext>
              </a:extLst>
            </p:cNvPr>
            <p:cNvSpPr/>
            <p:nvPr/>
          </p:nvSpPr>
          <p:spPr>
            <a:xfrm>
              <a:off x="2271123" y="2019370"/>
              <a:ext cx="14" cy="204"/>
            </a:xfrm>
            <a:custGeom>
              <a:avLst/>
              <a:gdLst/>
              <a:ahLst/>
              <a:cxnLst/>
              <a:rect l="l" t="t" r="r" b="b"/>
              <a:pathLst>
                <a:path w="1" h="15" extrusionOk="0">
                  <a:moveTo>
                    <a:pt x="1"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7040;p76">
              <a:extLst>
                <a:ext uri="{FF2B5EF4-FFF2-40B4-BE49-F238E27FC236}">
                  <a16:creationId xmlns:a16="http://schemas.microsoft.com/office/drawing/2014/main" id="{799CBFAF-6915-64B8-23D6-E4ECE492C149}"/>
                </a:ext>
              </a:extLst>
            </p:cNvPr>
            <p:cNvSpPr/>
            <p:nvPr/>
          </p:nvSpPr>
          <p:spPr>
            <a:xfrm>
              <a:off x="2270892" y="2021936"/>
              <a:ext cx="14" cy="149"/>
            </a:xfrm>
            <a:custGeom>
              <a:avLst/>
              <a:gdLst/>
              <a:ahLst/>
              <a:cxnLst/>
              <a:rect l="l" t="t" r="r" b="b"/>
              <a:pathLst>
                <a:path w="1" h="11" extrusionOk="0">
                  <a:moveTo>
                    <a:pt x="0"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7041;p76">
              <a:extLst>
                <a:ext uri="{FF2B5EF4-FFF2-40B4-BE49-F238E27FC236}">
                  <a16:creationId xmlns:a16="http://schemas.microsoft.com/office/drawing/2014/main" id="{169DAB50-C60B-6C49-EE79-87EB04E18DAC}"/>
                </a:ext>
              </a:extLst>
            </p:cNvPr>
            <p:cNvSpPr/>
            <p:nvPr/>
          </p:nvSpPr>
          <p:spPr>
            <a:xfrm>
              <a:off x="2271177" y="2018800"/>
              <a:ext cx="14" cy="244"/>
            </a:xfrm>
            <a:custGeom>
              <a:avLst/>
              <a:gdLst/>
              <a:ahLst/>
              <a:cxnLst/>
              <a:rect l="l" t="t" r="r" b="b"/>
              <a:pathLst>
                <a:path w="1" h="18" extrusionOk="0">
                  <a:moveTo>
                    <a:pt x="0"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7042;p76">
              <a:extLst>
                <a:ext uri="{FF2B5EF4-FFF2-40B4-BE49-F238E27FC236}">
                  <a16:creationId xmlns:a16="http://schemas.microsoft.com/office/drawing/2014/main" id="{778ECD18-F4B3-9F05-6E86-287E7CB30400}"/>
                </a:ext>
              </a:extLst>
            </p:cNvPr>
            <p:cNvSpPr/>
            <p:nvPr/>
          </p:nvSpPr>
          <p:spPr>
            <a:xfrm>
              <a:off x="2270892" y="2022357"/>
              <a:ext cx="14" cy="163"/>
            </a:xfrm>
            <a:custGeom>
              <a:avLst/>
              <a:gdLst/>
              <a:ahLst/>
              <a:cxnLst/>
              <a:rect l="l" t="t" r="r" b="b"/>
              <a:pathLst>
                <a:path w="1" h="12" extrusionOk="0">
                  <a:moveTo>
                    <a:pt x="0" y="11"/>
                  </a:moveTo>
                  <a:lnTo>
                    <a:pt x="0" y="1"/>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7043;p76">
              <a:extLst>
                <a:ext uri="{FF2B5EF4-FFF2-40B4-BE49-F238E27FC236}">
                  <a16:creationId xmlns:a16="http://schemas.microsoft.com/office/drawing/2014/main" id="{7EDE73BB-2FDF-71B0-5180-1D4296BACEC8}"/>
                </a:ext>
              </a:extLst>
            </p:cNvPr>
            <p:cNvSpPr/>
            <p:nvPr/>
          </p:nvSpPr>
          <p:spPr>
            <a:xfrm>
              <a:off x="2260668" y="2062248"/>
              <a:ext cx="9192" cy="13265"/>
            </a:xfrm>
            <a:custGeom>
              <a:avLst/>
              <a:gdLst/>
              <a:ahLst/>
              <a:cxnLst/>
              <a:rect l="l" t="t" r="r" b="b"/>
              <a:pathLst>
                <a:path w="677" h="977" extrusionOk="0">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7044;p76">
              <a:extLst>
                <a:ext uri="{FF2B5EF4-FFF2-40B4-BE49-F238E27FC236}">
                  <a16:creationId xmlns:a16="http://schemas.microsoft.com/office/drawing/2014/main" id="{7D6FEF0B-8E1E-805D-A8F3-516E38493686}"/>
                </a:ext>
              </a:extLst>
            </p:cNvPr>
            <p:cNvSpPr/>
            <p:nvPr/>
          </p:nvSpPr>
          <p:spPr>
            <a:xfrm>
              <a:off x="2266140" y="2062628"/>
              <a:ext cx="109" cy="204"/>
            </a:xfrm>
            <a:custGeom>
              <a:avLst/>
              <a:gdLst/>
              <a:ahLst/>
              <a:cxnLst/>
              <a:rect l="l" t="t" r="r" b="b"/>
              <a:pathLst>
                <a:path w="8" h="15" extrusionOk="0">
                  <a:moveTo>
                    <a:pt x="7" y="0"/>
                  </a:moveTo>
                  <a:lnTo>
                    <a:pt x="7" y="0"/>
                  </a:lnTo>
                  <a:cubicBezTo>
                    <a:pt x="4" y="4"/>
                    <a:pt x="0" y="7"/>
                    <a:pt x="0" y="14"/>
                  </a:cubicBezTo>
                  <a:cubicBezTo>
                    <a:pt x="4" y="7"/>
                    <a:pt x="4" y="4"/>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7045;p76">
              <a:extLst>
                <a:ext uri="{FF2B5EF4-FFF2-40B4-BE49-F238E27FC236}">
                  <a16:creationId xmlns:a16="http://schemas.microsoft.com/office/drawing/2014/main" id="{4D3DC159-B498-883F-0205-9358DB9ABD85}"/>
                </a:ext>
              </a:extLst>
            </p:cNvPr>
            <p:cNvSpPr/>
            <p:nvPr/>
          </p:nvSpPr>
          <p:spPr>
            <a:xfrm>
              <a:off x="2263044" y="2064624"/>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7046;p76">
              <a:extLst>
                <a:ext uri="{FF2B5EF4-FFF2-40B4-BE49-F238E27FC236}">
                  <a16:creationId xmlns:a16="http://schemas.microsoft.com/office/drawing/2014/main" id="{FC743D13-73D8-B739-62B8-99E3C4730614}"/>
                </a:ext>
              </a:extLst>
            </p:cNvPr>
            <p:cNvSpPr/>
            <p:nvPr/>
          </p:nvSpPr>
          <p:spPr>
            <a:xfrm>
              <a:off x="2265515" y="2063388"/>
              <a:ext cx="353" cy="339"/>
            </a:xfrm>
            <a:custGeom>
              <a:avLst/>
              <a:gdLst/>
              <a:ahLst/>
              <a:cxnLst/>
              <a:rect l="l" t="t" r="r" b="b"/>
              <a:pathLst>
                <a:path w="26" h="25" extrusionOk="0">
                  <a:moveTo>
                    <a:pt x="1" y="25"/>
                  </a:moveTo>
                  <a:cubicBezTo>
                    <a:pt x="8" y="18"/>
                    <a:pt x="15" y="7"/>
                    <a:pt x="25" y="0"/>
                  </a:cubicBezTo>
                  <a:cubicBezTo>
                    <a:pt x="15" y="7"/>
                    <a:pt x="8" y="18"/>
                    <a:pt x="1" y="2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7047;p76">
              <a:extLst>
                <a:ext uri="{FF2B5EF4-FFF2-40B4-BE49-F238E27FC236}">
                  <a16:creationId xmlns:a16="http://schemas.microsoft.com/office/drawing/2014/main" id="{B1CB86D2-A9F9-108B-390D-C7F8CA5DC296}"/>
                </a:ext>
              </a:extLst>
            </p:cNvPr>
            <p:cNvSpPr/>
            <p:nvPr/>
          </p:nvSpPr>
          <p:spPr>
            <a:xfrm>
              <a:off x="2261103" y="2064380"/>
              <a:ext cx="434" cy="109"/>
            </a:xfrm>
            <a:custGeom>
              <a:avLst/>
              <a:gdLst/>
              <a:ahLst/>
              <a:cxnLst/>
              <a:rect l="l" t="t" r="r" b="b"/>
              <a:pathLst>
                <a:path w="32" h="8" extrusionOk="0">
                  <a:moveTo>
                    <a:pt x="0" y="1"/>
                  </a:moveTo>
                  <a:lnTo>
                    <a:pt x="32"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7048;p76">
              <a:extLst>
                <a:ext uri="{FF2B5EF4-FFF2-40B4-BE49-F238E27FC236}">
                  <a16:creationId xmlns:a16="http://schemas.microsoft.com/office/drawing/2014/main" id="{1A3D9CF4-7801-719A-2CE5-AAF983FCAC54}"/>
                </a:ext>
              </a:extLst>
            </p:cNvPr>
            <p:cNvSpPr/>
            <p:nvPr/>
          </p:nvSpPr>
          <p:spPr>
            <a:xfrm>
              <a:off x="2264904" y="2064054"/>
              <a:ext cx="149" cy="109"/>
            </a:xfrm>
            <a:custGeom>
              <a:avLst/>
              <a:gdLst/>
              <a:ahLst/>
              <a:cxnLst/>
              <a:rect l="l" t="t" r="r" b="b"/>
              <a:pathLst>
                <a:path w="11" h="8" extrusionOk="0">
                  <a:moveTo>
                    <a:pt x="0" y="7"/>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7049;p76">
              <a:extLst>
                <a:ext uri="{FF2B5EF4-FFF2-40B4-BE49-F238E27FC236}">
                  <a16:creationId xmlns:a16="http://schemas.microsoft.com/office/drawing/2014/main" id="{B3FAE10C-AEC3-ED30-036D-D49D9BB744FF}"/>
                </a:ext>
              </a:extLst>
            </p:cNvPr>
            <p:cNvSpPr/>
            <p:nvPr/>
          </p:nvSpPr>
          <p:spPr>
            <a:xfrm>
              <a:off x="2264375" y="2064339"/>
              <a:ext cx="109" cy="54"/>
            </a:xfrm>
            <a:custGeom>
              <a:avLst/>
              <a:gdLst/>
              <a:ahLst/>
              <a:cxnLst/>
              <a:rect l="l" t="t" r="r" b="b"/>
              <a:pathLst>
                <a:path w="8" h="4" extrusionOk="0">
                  <a:moveTo>
                    <a:pt x="1" y="4"/>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7050;p76">
              <a:extLst>
                <a:ext uri="{FF2B5EF4-FFF2-40B4-BE49-F238E27FC236}">
                  <a16:creationId xmlns:a16="http://schemas.microsoft.com/office/drawing/2014/main" id="{AE79B57A-9E04-6844-4034-FD4245E6E624}"/>
                </a:ext>
              </a:extLst>
            </p:cNvPr>
            <p:cNvSpPr/>
            <p:nvPr/>
          </p:nvSpPr>
          <p:spPr>
            <a:xfrm>
              <a:off x="2262243" y="2064570"/>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7051;p76">
              <a:extLst>
                <a:ext uri="{FF2B5EF4-FFF2-40B4-BE49-F238E27FC236}">
                  <a16:creationId xmlns:a16="http://schemas.microsoft.com/office/drawing/2014/main" id="{49949CE3-A71D-2072-4511-911F719ED751}"/>
                </a:ext>
              </a:extLst>
            </p:cNvPr>
            <p:cNvSpPr/>
            <p:nvPr/>
          </p:nvSpPr>
          <p:spPr>
            <a:xfrm>
              <a:off x="2263615" y="2064570"/>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7052;p76">
              <a:extLst>
                <a:ext uri="{FF2B5EF4-FFF2-40B4-BE49-F238E27FC236}">
                  <a16:creationId xmlns:a16="http://schemas.microsoft.com/office/drawing/2014/main" id="{8D58B71C-B144-E094-E038-1C041B15E8B4}"/>
                </a:ext>
              </a:extLst>
            </p:cNvPr>
            <p:cNvSpPr/>
            <p:nvPr/>
          </p:nvSpPr>
          <p:spPr>
            <a:xfrm>
              <a:off x="2260668" y="2064380"/>
              <a:ext cx="258" cy="14"/>
            </a:xfrm>
            <a:custGeom>
              <a:avLst/>
              <a:gdLst/>
              <a:ahLst/>
              <a:cxnLst/>
              <a:rect l="l" t="t" r="r" b="b"/>
              <a:pathLst>
                <a:path w="19" h="1" extrusionOk="0">
                  <a:moveTo>
                    <a:pt x="18" y="1"/>
                  </a:moveTo>
                  <a:lnTo>
                    <a:pt x="1" y="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7053;p76">
              <a:extLst>
                <a:ext uri="{FF2B5EF4-FFF2-40B4-BE49-F238E27FC236}">
                  <a16:creationId xmlns:a16="http://schemas.microsoft.com/office/drawing/2014/main" id="{126F7650-4975-ABFF-AAD7-6E34D741FF99}"/>
                </a:ext>
              </a:extLst>
            </p:cNvPr>
            <p:cNvSpPr/>
            <p:nvPr/>
          </p:nvSpPr>
          <p:spPr>
            <a:xfrm>
              <a:off x="2265896" y="2063008"/>
              <a:ext cx="163" cy="244"/>
            </a:xfrm>
            <a:custGeom>
              <a:avLst/>
              <a:gdLst/>
              <a:ahLst/>
              <a:cxnLst/>
              <a:rect l="l" t="t" r="r" b="b"/>
              <a:pathLst>
                <a:path w="12" h="18" extrusionOk="0">
                  <a:moveTo>
                    <a:pt x="1" y="18"/>
                  </a:moveTo>
                  <a:cubicBezTo>
                    <a:pt x="4" y="11"/>
                    <a:pt x="11" y="4"/>
                    <a:pt x="11" y="0"/>
                  </a:cubicBezTo>
                  <a:cubicBezTo>
                    <a:pt x="11" y="4"/>
                    <a:pt x="4"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7054;p76">
              <a:extLst>
                <a:ext uri="{FF2B5EF4-FFF2-40B4-BE49-F238E27FC236}">
                  <a16:creationId xmlns:a16="http://schemas.microsoft.com/office/drawing/2014/main" id="{0B51B779-3D77-F904-329A-BE9928308719}"/>
                </a:ext>
              </a:extLst>
            </p:cNvPr>
            <p:cNvSpPr/>
            <p:nvPr/>
          </p:nvSpPr>
          <p:spPr>
            <a:xfrm>
              <a:off x="2266235" y="2062194"/>
              <a:ext cx="2050" cy="258"/>
            </a:xfrm>
            <a:custGeom>
              <a:avLst/>
              <a:gdLst/>
              <a:ahLst/>
              <a:cxnLst/>
              <a:rect l="l" t="t" r="r" b="b"/>
              <a:pathLst>
                <a:path w="151" h="19" extrusionOk="0">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7055;p76">
              <a:extLst>
                <a:ext uri="{FF2B5EF4-FFF2-40B4-BE49-F238E27FC236}">
                  <a16:creationId xmlns:a16="http://schemas.microsoft.com/office/drawing/2014/main" id="{95651A8D-613E-BDF4-A1C4-4E99417A6C6E}"/>
                </a:ext>
              </a:extLst>
            </p:cNvPr>
            <p:cNvSpPr/>
            <p:nvPr/>
          </p:nvSpPr>
          <p:spPr>
            <a:xfrm>
              <a:off x="2260668" y="2064339"/>
              <a:ext cx="353" cy="4616"/>
            </a:xfrm>
            <a:custGeom>
              <a:avLst/>
              <a:gdLst/>
              <a:ahLst/>
              <a:cxnLst/>
              <a:rect l="l" t="t" r="r" b="b"/>
              <a:pathLst>
                <a:path w="26" h="340" extrusionOk="0">
                  <a:moveTo>
                    <a:pt x="1" y="0"/>
                  </a:moveTo>
                  <a:lnTo>
                    <a:pt x="25" y="340"/>
                  </a:lnTo>
                  <a:lnTo>
                    <a:pt x="25" y="34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7056;p76">
              <a:extLst>
                <a:ext uri="{FF2B5EF4-FFF2-40B4-BE49-F238E27FC236}">
                  <a16:creationId xmlns:a16="http://schemas.microsoft.com/office/drawing/2014/main" id="{F9C78109-B926-9C20-08B6-F00687CEDA63}"/>
                </a:ext>
              </a:extLst>
            </p:cNvPr>
            <p:cNvSpPr/>
            <p:nvPr/>
          </p:nvSpPr>
          <p:spPr>
            <a:xfrm>
              <a:off x="2267851" y="2123754"/>
              <a:ext cx="76781" cy="124832"/>
            </a:xfrm>
            <a:custGeom>
              <a:avLst/>
              <a:gdLst/>
              <a:ahLst/>
              <a:cxnLst/>
              <a:rect l="l" t="t" r="r" b="b"/>
              <a:pathLst>
                <a:path w="5655" h="9194" extrusionOk="0">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7057;p76">
              <a:extLst>
                <a:ext uri="{FF2B5EF4-FFF2-40B4-BE49-F238E27FC236}">
                  <a16:creationId xmlns:a16="http://schemas.microsoft.com/office/drawing/2014/main" id="{E2A38DD4-1912-6526-FD7A-2FE5563F85E6}"/>
                </a:ext>
              </a:extLst>
            </p:cNvPr>
            <p:cNvSpPr/>
            <p:nvPr/>
          </p:nvSpPr>
          <p:spPr>
            <a:xfrm>
              <a:off x="2344428" y="2155362"/>
              <a:ext cx="14" cy="14"/>
            </a:xfrm>
            <a:custGeom>
              <a:avLst/>
              <a:gdLst/>
              <a:ahLst/>
              <a:cxnLst/>
              <a:rect l="l" t="t" r="r" b="b"/>
              <a:pathLst>
                <a:path w="1" h="1" extrusionOk="0">
                  <a:moveTo>
                    <a:pt x="0"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7058;p76">
              <a:extLst>
                <a:ext uri="{FF2B5EF4-FFF2-40B4-BE49-F238E27FC236}">
                  <a16:creationId xmlns:a16="http://schemas.microsoft.com/office/drawing/2014/main" id="{127DFADB-2B13-FF52-A8D2-FF98A77D96CC}"/>
                </a:ext>
              </a:extLst>
            </p:cNvPr>
            <p:cNvSpPr/>
            <p:nvPr/>
          </p:nvSpPr>
          <p:spPr>
            <a:xfrm>
              <a:off x="2275454" y="2213298"/>
              <a:ext cx="489" cy="448"/>
            </a:xfrm>
            <a:custGeom>
              <a:avLst/>
              <a:gdLst/>
              <a:ahLst/>
              <a:cxnLst/>
              <a:rect l="l" t="t" r="r" b="b"/>
              <a:pathLst>
                <a:path w="36" h="33" extrusionOk="0">
                  <a:moveTo>
                    <a:pt x="35" y="1"/>
                  </a:moveTo>
                  <a:lnTo>
                    <a:pt x="0" y="32"/>
                  </a:lnTo>
                  <a:lnTo>
                    <a:pt x="4" y="32"/>
                  </a:lnTo>
                  <a:lnTo>
                    <a:pt x="3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7059;p76">
              <a:extLst>
                <a:ext uri="{FF2B5EF4-FFF2-40B4-BE49-F238E27FC236}">
                  <a16:creationId xmlns:a16="http://schemas.microsoft.com/office/drawing/2014/main" id="{3ECFC9E1-3CF5-48BC-832A-298E6849A2BB}"/>
                </a:ext>
              </a:extLst>
            </p:cNvPr>
            <p:cNvSpPr/>
            <p:nvPr/>
          </p:nvSpPr>
          <p:spPr>
            <a:xfrm>
              <a:off x="2276119" y="2212116"/>
              <a:ext cx="1059" cy="964"/>
            </a:xfrm>
            <a:custGeom>
              <a:avLst/>
              <a:gdLst/>
              <a:ahLst/>
              <a:cxnLst/>
              <a:rect l="l" t="t" r="r" b="b"/>
              <a:pathLst>
                <a:path w="78" h="71" extrusionOk="0">
                  <a:moveTo>
                    <a:pt x="77" y="0"/>
                  </a:moveTo>
                  <a:lnTo>
                    <a:pt x="0" y="7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7060;p76">
              <a:extLst>
                <a:ext uri="{FF2B5EF4-FFF2-40B4-BE49-F238E27FC236}">
                  <a16:creationId xmlns:a16="http://schemas.microsoft.com/office/drawing/2014/main" id="{27ED4138-354C-AEBC-413D-F802B75EC7EB}"/>
                </a:ext>
              </a:extLst>
            </p:cNvPr>
            <p:cNvSpPr/>
            <p:nvPr/>
          </p:nvSpPr>
          <p:spPr>
            <a:xfrm>
              <a:off x="2280777" y="2242204"/>
              <a:ext cx="14" cy="339"/>
            </a:xfrm>
            <a:custGeom>
              <a:avLst/>
              <a:gdLst/>
              <a:ahLst/>
              <a:cxnLst/>
              <a:rect l="l" t="t" r="r" b="b"/>
              <a:pathLst>
                <a:path w="1" h="25" extrusionOk="0">
                  <a:moveTo>
                    <a:pt x="0" y="25"/>
                  </a:moveTo>
                  <a:lnTo>
                    <a:pt x="0" y="0"/>
                  </a:lnTo>
                  <a:lnTo>
                    <a:pt x="0"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7061;p76">
              <a:extLst>
                <a:ext uri="{FF2B5EF4-FFF2-40B4-BE49-F238E27FC236}">
                  <a16:creationId xmlns:a16="http://schemas.microsoft.com/office/drawing/2014/main" id="{78A33000-14B7-907B-1AA0-9C4D800333B4}"/>
                </a:ext>
              </a:extLst>
            </p:cNvPr>
            <p:cNvSpPr/>
            <p:nvPr/>
          </p:nvSpPr>
          <p:spPr>
            <a:xfrm>
              <a:off x="2280817" y="2243155"/>
              <a:ext cx="448" cy="4141"/>
            </a:xfrm>
            <a:custGeom>
              <a:avLst/>
              <a:gdLst/>
              <a:ahLst/>
              <a:cxnLst/>
              <a:rect l="l" t="t" r="r" b="b"/>
              <a:pathLst>
                <a:path w="33" h="305" extrusionOk="0">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7062;p76">
              <a:extLst>
                <a:ext uri="{FF2B5EF4-FFF2-40B4-BE49-F238E27FC236}">
                  <a16:creationId xmlns:a16="http://schemas.microsoft.com/office/drawing/2014/main" id="{BDA3F4CD-13D7-36A5-C88A-F2D8B14123F7}"/>
                </a:ext>
              </a:extLst>
            </p:cNvPr>
            <p:cNvSpPr/>
            <p:nvPr/>
          </p:nvSpPr>
          <p:spPr>
            <a:xfrm>
              <a:off x="2281252" y="2247282"/>
              <a:ext cx="204" cy="1494"/>
            </a:xfrm>
            <a:custGeom>
              <a:avLst/>
              <a:gdLst/>
              <a:ahLst/>
              <a:cxnLst/>
              <a:rect l="l" t="t" r="r" b="b"/>
              <a:pathLst>
                <a:path w="15" h="110" extrusionOk="0">
                  <a:moveTo>
                    <a:pt x="0" y="1"/>
                  </a:moveTo>
                  <a:cubicBezTo>
                    <a:pt x="4" y="36"/>
                    <a:pt x="7" y="71"/>
                    <a:pt x="14" y="109"/>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7063;p76">
              <a:extLst>
                <a:ext uri="{FF2B5EF4-FFF2-40B4-BE49-F238E27FC236}">
                  <a16:creationId xmlns:a16="http://schemas.microsoft.com/office/drawing/2014/main" id="{4BC85D5C-2193-17BA-4958-4A3DC26F1928}"/>
                </a:ext>
              </a:extLst>
            </p:cNvPr>
            <p:cNvSpPr/>
            <p:nvPr/>
          </p:nvSpPr>
          <p:spPr>
            <a:xfrm>
              <a:off x="2276215" y="2216393"/>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7064;p76">
              <a:extLst>
                <a:ext uri="{FF2B5EF4-FFF2-40B4-BE49-F238E27FC236}">
                  <a16:creationId xmlns:a16="http://schemas.microsoft.com/office/drawing/2014/main" id="{107AD930-A6B9-682D-9FCE-0ED671B9CEA1}"/>
                </a:ext>
              </a:extLst>
            </p:cNvPr>
            <p:cNvSpPr/>
            <p:nvPr/>
          </p:nvSpPr>
          <p:spPr>
            <a:xfrm>
              <a:off x="2280722" y="2241389"/>
              <a:ext cx="14" cy="828"/>
            </a:xfrm>
            <a:custGeom>
              <a:avLst/>
              <a:gdLst/>
              <a:ahLst/>
              <a:cxnLst/>
              <a:rect l="l" t="t" r="r" b="b"/>
              <a:pathLst>
                <a:path w="1" h="61" extrusionOk="0">
                  <a:moveTo>
                    <a:pt x="1" y="53"/>
                  </a:moveTo>
                  <a:lnTo>
                    <a:pt x="1" y="53"/>
                  </a:lnTo>
                  <a:lnTo>
                    <a:pt x="1" y="60"/>
                  </a:lnTo>
                  <a:lnTo>
                    <a:pt x="1" y="1"/>
                  </a:lnTo>
                  <a:cubicBezTo>
                    <a:pt x="1" y="18"/>
                    <a:pt x="1" y="36"/>
                    <a:pt x="1" y="5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7065;p76">
              <a:extLst>
                <a:ext uri="{FF2B5EF4-FFF2-40B4-BE49-F238E27FC236}">
                  <a16:creationId xmlns:a16="http://schemas.microsoft.com/office/drawing/2014/main" id="{47BA0DE4-A423-FF6E-E5AA-737F83F4713B}"/>
                </a:ext>
              </a:extLst>
            </p:cNvPr>
            <p:cNvSpPr/>
            <p:nvPr/>
          </p:nvSpPr>
          <p:spPr>
            <a:xfrm>
              <a:off x="2281917" y="2248708"/>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7066;p76">
              <a:extLst>
                <a:ext uri="{FF2B5EF4-FFF2-40B4-BE49-F238E27FC236}">
                  <a16:creationId xmlns:a16="http://schemas.microsoft.com/office/drawing/2014/main" id="{D5E40A3A-C7C6-E72C-34B4-D79C10E9CAA2}"/>
                </a:ext>
              </a:extLst>
            </p:cNvPr>
            <p:cNvSpPr/>
            <p:nvPr/>
          </p:nvSpPr>
          <p:spPr>
            <a:xfrm>
              <a:off x="2280777" y="2242530"/>
              <a:ext cx="54" cy="638"/>
            </a:xfrm>
            <a:custGeom>
              <a:avLst/>
              <a:gdLst/>
              <a:ahLst/>
              <a:cxnLst/>
              <a:rect l="l" t="t" r="r" b="b"/>
              <a:pathLst>
                <a:path w="4" h="47" extrusionOk="0">
                  <a:moveTo>
                    <a:pt x="0" y="1"/>
                  </a:moveTo>
                  <a:cubicBezTo>
                    <a:pt x="0" y="15"/>
                    <a:pt x="0" y="32"/>
                    <a:pt x="4" y="46"/>
                  </a:cubicBez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7067;p76">
              <a:extLst>
                <a:ext uri="{FF2B5EF4-FFF2-40B4-BE49-F238E27FC236}">
                  <a16:creationId xmlns:a16="http://schemas.microsoft.com/office/drawing/2014/main" id="{857746D7-598C-AAB7-B1FF-EF465A8AFD2A}"/>
                </a:ext>
              </a:extLst>
            </p:cNvPr>
            <p:cNvSpPr/>
            <p:nvPr/>
          </p:nvSpPr>
          <p:spPr>
            <a:xfrm>
              <a:off x="2275875" y="2215158"/>
              <a:ext cx="68" cy="109"/>
            </a:xfrm>
            <a:custGeom>
              <a:avLst/>
              <a:gdLst/>
              <a:ahLst/>
              <a:cxnLst/>
              <a:rect l="l" t="t" r="r" b="b"/>
              <a:pathLst>
                <a:path w="5" h="8" extrusionOk="0">
                  <a:moveTo>
                    <a:pt x="1" y="0"/>
                  </a:moveTo>
                  <a:lnTo>
                    <a:pt x="4"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7068;p76">
              <a:extLst>
                <a:ext uri="{FF2B5EF4-FFF2-40B4-BE49-F238E27FC236}">
                  <a16:creationId xmlns:a16="http://schemas.microsoft.com/office/drawing/2014/main" id="{4D178AA5-CCBD-B2B5-EE99-E9150D789E21}"/>
                </a:ext>
              </a:extLst>
            </p:cNvPr>
            <p:cNvSpPr/>
            <p:nvPr/>
          </p:nvSpPr>
          <p:spPr>
            <a:xfrm>
              <a:off x="2275780" y="221468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7069;p76">
              <a:extLst>
                <a:ext uri="{FF2B5EF4-FFF2-40B4-BE49-F238E27FC236}">
                  <a16:creationId xmlns:a16="http://schemas.microsoft.com/office/drawing/2014/main" id="{B1B5BA19-A9FE-5F4B-681B-008797C8CAD6}"/>
                </a:ext>
              </a:extLst>
            </p:cNvPr>
            <p:cNvSpPr/>
            <p:nvPr/>
          </p:nvSpPr>
          <p:spPr>
            <a:xfrm>
              <a:off x="2276024" y="2215728"/>
              <a:ext cx="54" cy="149"/>
            </a:xfrm>
            <a:custGeom>
              <a:avLst/>
              <a:gdLst/>
              <a:ahLst/>
              <a:cxnLst/>
              <a:rect l="l" t="t" r="r" b="b"/>
              <a:pathLst>
                <a:path w="4" h="11" extrusionOk="0">
                  <a:moveTo>
                    <a:pt x="0" y="0"/>
                  </a:moveTo>
                  <a:lnTo>
                    <a:pt x="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7070;p76">
              <a:extLst>
                <a:ext uri="{FF2B5EF4-FFF2-40B4-BE49-F238E27FC236}">
                  <a16:creationId xmlns:a16="http://schemas.microsoft.com/office/drawing/2014/main" id="{CFF59A02-8C8D-79BB-2114-62DFCBD21E3A}"/>
                </a:ext>
              </a:extLst>
            </p:cNvPr>
            <p:cNvSpPr/>
            <p:nvPr/>
          </p:nvSpPr>
          <p:spPr>
            <a:xfrm>
              <a:off x="2280722" y="2242109"/>
              <a:ext cx="163" cy="1534"/>
            </a:xfrm>
            <a:custGeom>
              <a:avLst/>
              <a:gdLst/>
              <a:ahLst/>
              <a:cxnLst/>
              <a:rect l="l" t="t" r="r" b="b"/>
              <a:pathLst>
                <a:path w="12" h="113" extrusionOk="0">
                  <a:moveTo>
                    <a:pt x="1" y="0"/>
                  </a:moveTo>
                  <a:cubicBezTo>
                    <a:pt x="1" y="28"/>
                    <a:pt x="4" y="67"/>
                    <a:pt x="11" y="112"/>
                  </a:cubicBezTo>
                  <a:lnTo>
                    <a:pt x="8" y="77"/>
                  </a:lnTo>
                  <a:cubicBezTo>
                    <a:pt x="8" y="60"/>
                    <a:pt x="4" y="46"/>
                    <a:pt x="4" y="32"/>
                  </a:cubicBezTo>
                  <a:lnTo>
                    <a:pt x="4" y="7"/>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7071;p76">
              <a:extLst>
                <a:ext uri="{FF2B5EF4-FFF2-40B4-BE49-F238E27FC236}">
                  <a16:creationId xmlns:a16="http://schemas.microsoft.com/office/drawing/2014/main" id="{0FC439E4-0533-7454-333D-438E8FA18024}"/>
                </a:ext>
              </a:extLst>
            </p:cNvPr>
            <p:cNvSpPr/>
            <p:nvPr/>
          </p:nvSpPr>
          <p:spPr>
            <a:xfrm>
              <a:off x="2281252" y="2247296"/>
              <a:ext cx="204" cy="1480"/>
            </a:xfrm>
            <a:custGeom>
              <a:avLst/>
              <a:gdLst/>
              <a:ahLst/>
              <a:cxnLst/>
              <a:rect l="l" t="t" r="r" b="b"/>
              <a:pathLst>
                <a:path w="15" h="109" extrusionOk="0">
                  <a:moveTo>
                    <a:pt x="0" y="0"/>
                  </a:moveTo>
                  <a:lnTo>
                    <a:pt x="0" y="0"/>
                  </a:lnTo>
                  <a:cubicBezTo>
                    <a:pt x="4" y="35"/>
                    <a:pt x="7" y="73"/>
                    <a:pt x="14" y="108"/>
                  </a:cubicBezTo>
                  <a:cubicBezTo>
                    <a:pt x="7" y="70"/>
                    <a:pt x="4" y="35"/>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7072;p76">
              <a:extLst>
                <a:ext uri="{FF2B5EF4-FFF2-40B4-BE49-F238E27FC236}">
                  <a16:creationId xmlns:a16="http://schemas.microsoft.com/office/drawing/2014/main" id="{1E5F11FE-E03D-3821-2365-28682AD0EE71}"/>
                </a:ext>
              </a:extLst>
            </p:cNvPr>
            <p:cNvSpPr/>
            <p:nvPr/>
          </p:nvSpPr>
          <p:spPr>
            <a:xfrm>
              <a:off x="2269222" y="2162721"/>
              <a:ext cx="258" cy="68"/>
            </a:xfrm>
            <a:custGeom>
              <a:avLst/>
              <a:gdLst/>
              <a:ahLst/>
              <a:cxnLst/>
              <a:rect l="l" t="t" r="r" b="b"/>
              <a:pathLst>
                <a:path w="19" h="5" extrusionOk="0">
                  <a:moveTo>
                    <a:pt x="1" y="4"/>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7073;p76">
              <a:extLst>
                <a:ext uri="{FF2B5EF4-FFF2-40B4-BE49-F238E27FC236}">
                  <a16:creationId xmlns:a16="http://schemas.microsoft.com/office/drawing/2014/main" id="{D1C64FA2-9AA3-067B-4826-CF7F175F556E}"/>
                </a:ext>
              </a:extLst>
            </p:cNvPr>
            <p:cNvSpPr/>
            <p:nvPr/>
          </p:nvSpPr>
          <p:spPr>
            <a:xfrm>
              <a:off x="2268611" y="2149850"/>
              <a:ext cx="18737" cy="6802"/>
            </a:xfrm>
            <a:custGeom>
              <a:avLst/>
              <a:gdLst/>
              <a:ahLst/>
              <a:cxnLst/>
              <a:rect l="l" t="t" r="r" b="b"/>
              <a:pathLst>
                <a:path w="1380" h="501" extrusionOk="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7074;p76">
              <a:extLst>
                <a:ext uri="{FF2B5EF4-FFF2-40B4-BE49-F238E27FC236}">
                  <a16:creationId xmlns:a16="http://schemas.microsoft.com/office/drawing/2014/main" id="{E5D5DF06-B8AF-A164-54B8-18F6A9DA51C0}"/>
                </a:ext>
              </a:extLst>
            </p:cNvPr>
            <p:cNvSpPr/>
            <p:nvPr/>
          </p:nvSpPr>
          <p:spPr>
            <a:xfrm>
              <a:off x="2267851" y="2156693"/>
              <a:ext cx="720" cy="244"/>
            </a:xfrm>
            <a:custGeom>
              <a:avLst/>
              <a:gdLst/>
              <a:ahLst/>
              <a:cxnLst/>
              <a:rect l="l" t="t" r="r" b="b"/>
              <a:pathLst>
                <a:path w="53" h="18" extrusionOk="0">
                  <a:moveTo>
                    <a:pt x="53"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7075;p76">
              <a:extLst>
                <a:ext uri="{FF2B5EF4-FFF2-40B4-BE49-F238E27FC236}">
                  <a16:creationId xmlns:a16="http://schemas.microsoft.com/office/drawing/2014/main" id="{A168947A-9FEB-E897-B509-63C4C2DB4CAF}"/>
                </a:ext>
              </a:extLst>
            </p:cNvPr>
            <p:cNvSpPr/>
            <p:nvPr/>
          </p:nvSpPr>
          <p:spPr>
            <a:xfrm>
              <a:off x="2262854" y="2051169"/>
              <a:ext cx="78532" cy="79768"/>
            </a:xfrm>
            <a:custGeom>
              <a:avLst/>
              <a:gdLst/>
              <a:ahLst/>
              <a:cxnLst/>
              <a:rect l="l" t="t" r="r" b="b"/>
              <a:pathLst>
                <a:path w="5784" h="5875" extrusionOk="0">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7076;p76">
              <a:extLst>
                <a:ext uri="{FF2B5EF4-FFF2-40B4-BE49-F238E27FC236}">
                  <a16:creationId xmlns:a16="http://schemas.microsoft.com/office/drawing/2014/main" id="{F39DAF51-348C-03EA-0F92-05B2D4CE286E}"/>
                </a:ext>
              </a:extLst>
            </p:cNvPr>
            <p:cNvSpPr/>
            <p:nvPr/>
          </p:nvSpPr>
          <p:spPr>
            <a:xfrm>
              <a:off x="2274164" y="2107447"/>
              <a:ext cx="258" cy="54"/>
            </a:xfrm>
            <a:custGeom>
              <a:avLst/>
              <a:gdLst/>
              <a:ahLst/>
              <a:cxnLst/>
              <a:rect l="l" t="t" r="r" b="b"/>
              <a:pathLst>
                <a:path w="19" h="4" extrusionOk="0">
                  <a:moveTo>
                    <a:pt x="1" y="0"/>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7077;p76">
              <a:extLst>
                <a:ext uri="{FF2B5EF4-FFF2-40B4-BE49-F238E27FC236}">
                  <a16:creationId xmlns:a16="http://schemas.microsoft.com/office/drawing/2014/main" id="{C8ABBC09-FC12-1D07-F56E-A30C295E4B00}"/>
                </a:ext>
              </a:extLst>
            </p:cNvPr>
            <p:cNvSpPr/>
            <p:nvPr/>
          </p:nvSpPr>
          <p:spPr>
            <a:xfrm>
              <a:off x="2273173" y="2107203"/>
              <a:ext cx="204" cy="14"/>
            </a:xfrm>
            <a:custGeom>
              <a:avLst/>
              <a:gdLst/>
              <a:ahLst/>
              <a:cxnLst/>
              <a:rect l="l" t="t" r="r" b="b"/>
              <a:pathLst>
                <a:path w="15" h="1" extrusionOk="0">
                  <a:moveTo>
                    <a:pt x="0" y="1"/>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7078;p76">
              <a:extLst>
                <a:ext uri="{FF2B5EF4-FFF2-40B4-BE49-F238E27FC236}">
                  <a16:creationId xmlns:a16="http://schemas.microsoft.com/office/drawing/2014/main" id="{45010E7D-0C4C-01CE-FB5B-5FF00748242F}"/>
                </a:ext>
              </a:extLst>
            </p:cNvPr>
            <p:cNvSpPr/>
            <p:nvPr/>
          </p:nvSpPr>
          <p:spPr>
            <a:xfrm>
              <a:off x="2275739" y="2108058"/>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7079;p76">
              <a:extLst>
                <a:ext uri="{FF2B5EF4-FFF2-40B4-BE49-F238E27FC236}">
                  <a16:creationId xmlns:a16="http://schemas.microsoft.com/office/drawing/2014/main" id="{9756F454-C1ED-9080-170F-02D24587E1D6}"/>
                </a:ext>
              </a:extLst>
            </p:cNvPr>
            <p:cNvSpPr/>
            <p:nvPr/>
          </p:nvSpPr>
          <p:spPr>
            <a:xfrm>
              <a:off x="2274694" y="2107583"/>
              <a:ext cx="244" cy="109"/>
            </a:xfrm>
            <a:custGeom>
              <a:avLst/>
              <a:gdLst/>
              <a:ahLst/>
              <a:cxnLst/>
              <a:rect l="l" t="t" r="r" b="b"/>
              <a:pathLst>
                <a:path w="18" h="8" extrusionOk="0">
                  <a:moveTo>
                    <a:pt x="0" y="1"/>
                  </a:moveTo>
                  <a:lnTo>
                    <a:pt x="1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7080;p76">
              <a:extLst>
                <a:ext uri="{FF2B5EF4-FFF2-40B4-BE49-F238E27FC236}">
                  <a16:creationId xmlns:a16="http://schemas.microsoft.com/office/drawing/2014/main" id="{907CD489-5C6C-C22E-F2C8-C7C0E60AFAA8}"/>
                </a:ext>
              </a:extLst>
            </p:cNvPr>
            <p:cNvSpPr/>
            <p:nvPr/>
          </p:nvSpPr>
          <p:spPr>
            <a:xfrm>
              <a:off x="2275210" y="2107828"/>
              <a:ext cx="258" cy="109"/>
            </a:xfrm>
            <a:custGeom>
              <a:avLst/>
              <a:gdLst/>
              <a:ahLst/>
              <a:cxnLst/>
              <a:rect l="l" t="t" r="r" b="b"/>
              <a:pathLst>
                <a:path w="19" h="8" extrusionOk="0">
                  <a:moveTo>
                    <a:pt x="1" y="0"/>
                  </a:moveTo>
                  <a:lnTo>
                    <a:pt x="1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7081;p76">
              <a:extLst>
                <a:ext uri="{FF2B5EF4-FFF2-40B4-BE49-F238E27FC236}">
                  <a16:creationId xmlns:a16="http://schemas.microsoft.com/office/drawing/2014/main" id="{D610C244-A776-E30F-E8BB-B5DE4D433C1E}"/>
                </a:ext>
              </a:extLst>
            </p:cNvPr>
            <p:cNvSpPr/>
            <p:nvPr/>
          </p:nvSpPr>
          <p:spPr>
            <a:xfrm>
              <a:off x="2273648" y="2107298"/>
              <a:ext cx="244" cy="68"/>
            </a:xfrm>
            <a:custGeom>
              <a:avLst/>
              <a:gdLst/>
              <a:ahLst/>
              <a:cxnLst/>
              <a:rect l="l" t="t" r="r" b="b"/>
              <a:pathLst>
                <a:path w="18" h="5" extrusionOk="0">
                  <a:moveTo>
                    <a:pt x="0" y="1"/>
                  </a:moveTo>
                  <a:lnTo>
                    <a:pt x="1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7082;p76">
              <a:extLst>
                <a:ext uri="{FF2B5EF4-FFF2-40B4-BE49-F238E27FC236}">
                  <a16:creationId xmlns:a16="http://schemas.microsoft.com/office/drawing/2014/main" id="{1DBB8E9A-5532-E805-EA17-F868E961590C}"/>
                </a:ext>
              </a:extLst>
            </p:cNvPr>
            <p:cNvSpPr/>
            <p:nvPr/>
          </p:nvSpPr>
          <p:spPr>
            <a:xfrm>
              <a:off x="2276310" y="210834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7083;p76">
              <a:extLst>
                <a:ext uri="{FF2B5EF4-FFF2-40B4-BE49-F238E27FC236}">
                  <a16:creationId xmlns:a16="http://schemas.microsoft.com/office/drawing/2014/main" id="{A63C500B-F105-CA47-E0C5-65ED06388529}"/>
                </a:ext>
              </a:extLst>
            </p:cNvPr>
            <p:cNvSpPr/>
            <p:nvPr/>
          </p:nvSpPr>
          <p:spPr>
            <a:xfrm>
              <a:off x="2272168" y="2060822"/>
              <a:ext cx="258" cy="244"/>
            </a:xfrm>
            <a:custGeom>
              <a:avLst/>
              <a:gdLst/>
              <a:ahLst/>
              <a:cxnLst/>
              <a:rect l="l" t="t" r="r" b="b"/>
              <a:pathLst>
                <a:path w="19" h="18" extrusionOk="0">
                  <a:moveTo>
                    <a:pt x="18" y="0"/>
                  </a:moveTo>
                  <a:cubicBezTo>
                    <a:pt x="11" y="7"/>
                    <a:pt x="8" y="14"/>
                    <a:pt x="1" y="18"/>
                  </a:cubicBezTo>
                  <a:cubicBezTo>
                    <a:pt x="8" y="14"/>
                    <a:pt x="11" y="7"/>
                    <a:pt x="1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7084;p76">
              <a:extLst>
                <a:ext uri="{FF2B5EF4-FFF2-40B4-BE49-F238E27FC236}">
                  <a16:creationId xmlns:a16="http://schemas.microsoft.com/office/drawing/2014/main" id="{1892D187-C5A4-1BD3-A953-1BCAF5089443}"/>
                </a:ext>
              </a:extLst>
            </p:cNvPr>
            <p:cNvSpPr/>
            <p:nvPr/>
          </p:nvSpPr>
          <p:spPr>
            <a:xfrm>
              <a:off x="2272454" y="2060483"/>
              <a:ext cx="204" cy="244"/>
            </a:xfrm>
            <a:custGeom>
              <a:avLst/>
              <a:gdLst/>
              <a:ahLst/>
              <a:cxnLst/>
              <a:rect l="l" t="t" r="r" b="b"/>
              <a:pathLst>
                <a:path w="15" h="18" extrusionOk="0">
                  <a:moveTo>
                    <a:pt x="15" y="1"/>
                  </a:moveTo>
                  <a:cubicBezTo>
                    <a:pt x="11" y="8"/>
                    <a:pt x="8" y="15"/>
                    <a:pt x="1" y="18"/>
                  </a:cubicBezTo>
                  <a:cubicBezTo>
                    <a:pt x="8" y="15"/>
                    <a:pt x="11" y="8"/>
                    <a:pt x="1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7085;p76">
              <a:extLst>
                <a:ext uri="{FF2B5EF4-FFF2-40B4-BE49-F238E27FC236}">
                  <a16:creationId xmlns:a16="http://schemas.microsoft.com/office/drawing/2014/main" id="{1AD4595A-5242-AB6A-B0A4-2F4D4986E761}"/>
                </a:ext>
              </a:extLst>
            </p:cNvPr>
            <p:cNvSpPr/>
            <p:nvPr/>
          </p:nvSpPr>
          <p:spPr>
            <a:xfrm>
              <a:off x="2271788" y="2061148"/>
              <a:ext cx="299" cy="204"/>
            </a:xfrm>
            <a:custGeom>
              <a:avLst/>
              <a:gdLst/>
              <a:ahLst/>
              <a:cxnLst/>
              <a:rect l="l" t="t" r="r" b="b"/>
              <a:pathLst>
                <a:path w="22" h="15" extrusionOk="0">
                  <a:moveTo>
                    <a:pt x="22" y="1"/>
                  </a:moveTo>
                  <a:cubicBezTo>
                    <a:pt x="15" y="4"/>
                    <a:pt x="8" y="11"/>
                    <a:pt x="1" y="15"/>
                  </a:cubicBezTo>
                  <a:cubicBezTo>
                    <a:pt x="8" y="11"/>
                    <a:pt x="15" y="4"/>
                    <a:pt x="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7086;p76">
              <a:extLst>
                <a:ext uri="{FF2B5EF4-FFF2-40B4-BE49-F238E27FC236}">
                  <a16:creationId xmlns:a16="http://schemas.microsoft.com/office/drawing/2014/main" id="{94A4C8CB-1B5D-4F1B-79B2-D8C6474494C1}"/>
                </a:ext>
              </a:extLst>
            </p:cNvPr>
            <p:cNvSpPr/>
            <p:nvPr/>
          </p:nvSpPr>
          <p:spPr>
            <a:xfrm>
              <a:off x="2271693" y="2054590"/>
              <a:ext cx="1208" cy="4576"/>
            </a:xfrm>
            <a:custGeom>
              <a:avLst/>
              <a:gdLst/>
              <a:ahLst/>
              <a:cxnLst/>
              <a:rect l="l" t="t" r="r" b="b"/>
              <a:pathLst>
                <a:path w="89" h="337" extrusionOk="0">
                  <a:moveTo>
                    <a:pt x="1" y="0"/>
                  </a:moveTo>
                  <a:cubicBezTo>
                    <a:pt x="53" y="105"/>
                    <a:pt x="81" y="217"/>
                    <a:pt x="88" y="336"/>
                  </a:cubicBezTo>
                  <a:cubicBezTo>
                    <a:pt x="81" y="217"/>
                    <a:pt x="53" y="105"/>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7087;p76">
              <a:extLst>
                <a:ext uri="{FF2B5EF4-FFF2-40B4-BE49-F238E27FC236}">
                  <a16:creationId xmlns:a16="http://schemas.microsoft.com/office/drawing/2014/main" id="{C98A947B-B98C-9889-44BF-02FA6BB7E45B}"/>
                </a:ext>
              </a:extLst>
            </p:cNvPr>
            <p:cNvSpPr/>
            <p:nvPr/>
          </p:nvSpPr>
          <p:spPr>
            <a:xfrm>
              <a:off x="2272698" y="2059953"/>
              <a:ext cx="149" cy="394"/>
            </a:xfrm>
            <a:custGeom>
              <a:avLst/>
              <a:gdLst/>
              <a:ahLst/>
              <a:cxnLst/>
              <a:rect l="l" t="t" r="r" b="b"/>
              <a:pathLst>
                <a:path w="11" h="29" extrusionOk="0">
                  <a:moveTo>
                    <a:pt x="11" y="1"/>
                  </a:moveTo>
                  <a:cubicBezTo>
                    <a:pt x="7" y="12"/>
                    <a:pt x="4" y="19"/>
                    <a:pt x="0" y="29"/>
                  </a:cubicBezTo>
                  <a:cubicBezTo>
                    <a:pt x="4" y="19"/>
                    <a:pt x="7" y="12"/>
                    <a:pt x="1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7088;p76">
              <a:extLst>
                <a:ext uri="{FF2B5EF4-FFF2-40B4-BE49-F238E27FC236}">
                  <a16:creationId xmlns:a16="http://schemas.microsoft.com/office/drawing/2014/main" id="{C98D5018-A188-CE9A-262C-21EE725F338A}"/>
                </a:ext>
              </a:extLst>
            </p:cNvPr>
            <p:cNvSpPr/>
            <p:nvPr/>
          </p:nvSpPr>
          <p:spPr>
            <a:xfrm>
              <a:off x="2270077" y="2061393"/>
              <a:ext cx="1684" cy="584"/>
            </a:xfrm>
            <a:custGeom>
              <a:avLst/>
              <a:gdLst/>
              <a:ahLst/>
              <a:cxnLst/>
              <a:rect l="l" t="t" r="r" b="b"/>
              <a:pathLst>
                <a:path w="124" h="43" extrusionOk="0">
                  <a:moveTo>
                    <a:pt x="1" y="42"/>
                  </a:moveTo>
                  <a:cubicBezTo>
                    <a:pt x="43" y="35"/>
                    <a:pt x="85" y="21"/>
                    <a:pt x="123" y="0"/>
                  </a:cubicBezTo>
                  <a:cubicBezTo>
                    <a:pt x="85" y="21"/>
                    <a:pt x="43" y="35"/>
                    <a:pt x="1" y="4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7089;p76">
              <a:extLst>
                <a:ext uri="{FF2B5EF4-FFF2-40B4-BE49-F238E27FC236}">
                  <a16:creationId xmlns:a16="http://schemas.microsoft.com/office/drawing/2014/main" id="{AFD20225-4E0C-0CF4-CCA5-5327AEADB6E7}"/>
                </a:ext>
              </a:extLst>
            </p:cNvPr>
            <p:cNvSpPr/>
            <p:nvPr/>
          </p:nvSpPr>
          <p:spPr>
            <a:xfrm>
              <a:off x="2295223" y="2052024"/>
              <a:ext cx="26354" cy="13985"/>
            </a:xfrm>
            <a:custGeom>
              <a:avLst/>
              <a:gdLst/>
              <a:ahLst/>
              <a:cxnLst/>
              <a:rect l="l" t="t" r="r" b="b"/>
              <a:pathLst>
                <a:path w="1941" h="1030" extrusionOk="0">
                  <a:moveTo>
                    <a:pt x="1" y="0"/>
                  </a:moveTo>
                  <a:lnTo>
                    <a:pt x="1" y="0"/>
                  </a:lnTo>
                  <a:lnTo>
                    <a:pt x="1940" y="103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7090;p76">
              <a:extLst>
                <a:ext uri="{FF2B5EF4-FFF2-40B4-BE49-F238E27FC236}">
                  <a16:creationId xmlns:a16="http://schemas.microsoft.com/office/drawing/2014/main" id="{EC695A8F-0039-92D5-A0A6-F9BA78C7B8E0}"/>
                </a:ext>
              </a:extLst>
            </p:cNvPr>
            <p:cNvSpPr/>
            <p:nvPr/>
          </p:nvSpPr>
          <p:spPr>
            <a:xfrm>
              <a:off x="2274259" y="2051169"/>
              <a:ext cx="3775" cy="299"/>
            </a:xfrm>
            <a:custGeom>
              <a:avLst/>
              <a:gdLst/>
              <a:ahLst/>
              <a:cxnLst/>
              <a:rect l="l" t="t" r="r" b="b"/>
              <a:pathLst>
                <a:path w="278" h="22" extrusionOk="0">
                  <a:moveTo>
                    <a:pt x="1" y="21"/>
                  </a:moveTo>
                  <a:lnTo>
                    <a:pt x="277" y="0"/>
                  </a:lnTo>
                  <a:lnTo>
                    <a:pt x="27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7091;p76">
              <a:extLst>
                <a:ext uri="{FF2B5EF4-FFF2-40B4-BE49-F238E27FC236}">
                  <a16:creationId xmlns:a16="http://schemas.microsoft.com/office/drawing/2014/main" id="{743509BB-08C4-3785-486D-8382AFF88647}"/>
                </a:ext>
              </a:extLst>
            </p:cNvPr>
            <p:cNvSpPr/>
            <p:nvPr/>
          </p:nvSpPr>
          <p:spPr>
            <a:xfrm>
              <a:off x="2270227" y="2064285"/>
              <a:ext cx="14" cy="109"/>
            </a:xfrm>
            <a:custGeom>
              <a:avLst/>
              <a:gdLst/>
              <a:ahLst/>
              <a:cxnLst/>
              <a:rect l="l" t="t" r="r" b="b"/>
              <a:pathLst>
                <a:path w="1" h="8" extrusionOk="0">
                  <a:moveTo>
                    <a:pt x="0"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7092;p76">
              <a:extLst>
                <a:ext uri="{FF2B5EF4-FFF2-40B4-BE49-F238E27FC236}">
                  <a16:creationId xmlns:a16="http://schemas.microsoft.com/office/drawing/2014/main" id="{42CBA972-E3CB-9CD5-3966-14B21FBB61E3}"/>
                </a:ext>
              </a:extLst>
            </p:cNvPr>
            <p:cNvSpPr/>
            <p:nvPr/>
          </p:nvSpPr>
          <p:spPr>
            <a:xfrm>
              <a:off x="2270227" y="2063579"/>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7093;p76">
              <a:extLst>
                <a:ext uri="{FF2B5EF4-FFF2-40B4-BE49-F238E27FC236}">
                  <a16:creationId xmlns:a16="http://schemas.microsoft.com/office/drawing/2014/main" id="{1FFD376D-8938-7162-DD14-4ECF09AE671C}"/>
                </a:ext>
              </a:extLst>
            </p:cNvPr>
            <p:cNvSpPr/>
            <p:nvPr/>
          </p:nvSpPr>
          <p:spPr>
            <a:xfrm>
              <a:off x="2264375" y="2076314"/>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7094;p76">
              <a:extLst>
                <a:ext uri="{FF2B5EF4-FFF2-40B4-BE49-F238E27FC236}">
                  <a16:creationId xmlns:a16="http://schemas.microsoft.com/office/drawing/2014/main" id="{493BA1E5-A30D-E00A-B040-A4477F715E20}"/>
                </a:ext>
              </a:extLst>
            </p:cNvPr>
            <p:cNvSpPr/>
            <p:nvPr/>
          </p:nvSpPr>
          <p:spPr>
            <a:xfrm>
              <a:off x="2270227" y="206390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7095;p76">
              <a:extLst>
                <a:ext uri="{FF2B5EF4-FFF2-40B4-BE49-F238E27FC236}">
                  <a16:creationId xmlns:a16="http://schemas.microsoft.com/office/drawing/2014/main" id="{6A217738-D511-75D7-06ED-D821BB3921F5}"/>
                </a:ext>
              </a:extLst>
            </p:cNvPr>
            <p:cNvSpPr/>
            <p:nvPr/>
          </p:nvSpPr>
          <p:spPr>
            <a:xfrm>
              <a:off x="2265380" y="2075839"/>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7096;p76">
              <a:extLst>
                <a:ext uri="{FF2B5EF4-FFF2-40B4-BE49-F238E27FC236}">
                  <a16:creationId xmlns:a16="http://schemas.microsoft.com/office/drawing/2014/main" id="{8B7523A5-598B-641F-84B8-9212F01DCFD6}"/>
                </a:ext>
              </a:extLst>
            </p:cNvPr>
            <p:cNvSpPr/>
            <p:nvPr/>
          </p:nvSpPr>
          <p:spPr>
            <a:xfrm>
              <a:off x="2265190" y="2075880"/>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7097;p76">
              <a:extLst>
                <a:ext uri="{FF2B5EF4-FFF2-40B4-BE49-F238E27FC236}">
                  <a16:creationId xmlns:a16="http://schemas.microsoft.com/office/drawing/2014/main" id="{830A39B4-53B8-8C4D-A69C-0AC608FFFC68}"/>
                </a:ext>
              </a:extLst>
            </p:cNvPr>
            <p:cNvSpPr/>
            <p:nvPr/>
          </p:nvSpPr>
          <p:spPr>
            <a:xfrm>
              <a:off x="2263900" y="2076599"/>
              <a:ext cx="258" cy="109"/>
            </a:xfrm>
            <a:custGeom>
              <a:avLst/>
              <a:gdLst/>
              <a:ahLst/>
              <a:cxnLst/>
              <a:rect l="l" t="t" r="r" b="b"/>
              <a:pathLst>
                <a:path w="19" h="8" extrusionOk="0">
                  <a:moveTo>
                    <a:pt x="1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7098;p76">
              <a:extLst>
                <a:ext uri="{FF2B5EF4-FFF2-40B4-BE49-F238E27FC236}">
                  <a16:creationId xmlns:a16="http://schemas.microsoft.com/office/drawing/2014/main" id="{769D8621-0D2C-998E-A7ED-A33783A5C399}"/>
                </a:ext>
              </a:extLst>
            </p:cNvPr>
            <p:cNvSpPr/>
            <p:nvPr/>
          </p:nvSpPr>
          <p:spPr>
            <a:xfrm>
              <a:off x="2265000" y="2075975"/>
              <a:ext cx="109" cy="68"/>
            </a:xfrm>
            <a:custGeom>
              <a:avLst/>
              <a:gdLst/>
              <a:ahLst/>
              <a:cxnLst/>
              <a:rect l="l" t="t" r="r" b="b"/>
              <a:pathLst>
                <a:path w="8" h="5" extrusionOk="0">
                  <a:moveTo>
                    <a:pt x="7"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7099;p76">
              <a:extLst>
                <a:ext uri="{FF2B5EF4-FFF2-40B4-BE49-F238E27FC236}">
                  <a16:creationId xmlns:a16="http://schemas.microsoft.com/office/drawing/2014/main" id="{23264550-50FF-B7BD-7C1E-067156B702CA}"/>
                </a:ext>
              </a:extLst>
            </p:cNvPr>
            <p:cNvSpPr/>
            <p:nvPr/>
          </p:nvSpPr>
          <p:spPr>
            <a:xfrm>
              <a:off x="2264714" y="2076124"/>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7100;p76">
              <a:extLst>
                <a:ext uri="{FF2B5EF4-FFF2-40B4-BE49-F238E27FC236}">
                  <a16:creationId xmlns:a16="http://schemas.microsoft.com/office/drawing/2014/main" id="{3DF183E1-2925-AA47-6538-654208686447}"/>
                </a:ext>
              </a:extLst>
            </p:cNvPr>
            <p:cNvSpPr/>
            <p:nvPr/>
          </p:nvSpPr>
          <p:spPr>
            <a:xfrm>
              <a:off x="2262949" y="2077210"/>
              <a:ext cx="163" cy="109"/>
            </a:xfrm>
            <a:custGeom>
              <a:avLst/>
              <a:gdLst/>
              <a:ahLst/>
              <a:cxnLst/>
              <a:rect l="l" t="t" r="r" b="b"/>
              <a:pathLst>
                <a:path w="12" h="8" extrusionOk="0">
                  <a:moveTo>
                    <a:pt x="1" y="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7101;p76">
              <a:extLst>
                <a:ext uri="{FF2B5EF4-FFF2-40B4-BE49-F238E27FC236}">
                  <a16:creationId xmlns:a16="http://schemas.microsoft.com/office/drawing/2014/main" id="{78150598-A796-3770-2AA3-95FA538D9B7E}"/>
                </a:ext>
              </a:extLst>
            </p:cNvPr>
            <p:cNvSpPr/>
            <p:nvPr/>
          </p:nvSpPr>
          <p:spPr>
            <a:xfrm>
              <a:off x="2270077" y="2062058"/>
              <a:ext cx="14" cy="204"/>
            </a:xfrm>
            <a:custGeom>
              <a:avLst/>
              <a:gdLst/>
              <a:ahLst/>
              <a:cxnLst/>
              <a:rect l="l" t="t" r="r" b="b"/>
              <a:pathLst>
                <a:path w="1" h="15" extrusionOk="0">
                  <a:moveTo>
                    <a:pt x="1" y="0"/>
                  </a:moveTo>
                  <a:lnTo>
                    <a:pt x="1"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7102;p76">
              <a:extLst>
                <a:ext uri="{FF2B5EF4-FFF2-40B4-BE49-F238E27FC236}">
                  <a16:creationId xmlns:a16="http://schemas.microsoft.com/office/drawing/2014/main" id="{0A19F38D-2BD8-D3A7-D065-33040AE3BBA6}"/>
                </a:ext>
              </a:extLst>
            </p:cNvPr>
            <p:cNvSpPr/>
            <p:nvPr/>
          </p:nvSpPr>
          <p:spPr>
            <a:xfrm>
              <a:off x="2270132" y="2062574"/>
              <a:ext cx="14" cy="163"/>
            </a:xfrm>
            <a:custGeom>
              <a:avLst/>
              <a:gdLst/>
              <a:ahLst/>
              <a:cxnLst/>
              <a:rect l="l" t="t" r="r" b="b"/>
              <a:pathLst>
                <a:path w="1" h="12" extrusionOk="0">
                  <a:moveTo>
                    <a:pt x="0"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7103;p76">
              <a:extLst>
                <a:ext uri="{FF2B5EF4-FFF2-40B4-BE49-F238E27FC236}">
                  <a16:creationId xmlns:a16="http://schemas.microsoft.com/office/drawing/2014/main" id="{40D83D5A-5865-F332-989A-DF250B96CF17}"/>
                </a:ext>
              </a:extLst>
            </p:cNvPr>
            <p:cNvSpPr/>
            <p:nvPr/>
          </p:nvSpPr>
          <p:spPr>
            <a:xfrm>
              <a:off x="2263289" y="2076830"/>
              <a:ext cx="394" cy="258"/>
            </a:xfrm>
            <a:custGeom>
              <a:avLst/>
              <a:gdLst/>
              <a:ahLst/>
              <a:cxnLst/>
              <a:rect l="l" t="t" r="r" b="b"/>
              <a:pathLst>
                <a:path w="29" h="19" extrusionOk="0">
                  <a:moveTo>
                    <a:pt x="28"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7104;p76">
              <a:extLst>
                <a:ext uri="{FF2B5EF4-FFF2-40B4-BE49-F238E27FC236}">
                  <a16:creationId xmlns:a16="http://schemas.microsoft.com/office/drawing/2014/main" id="{C4959B63-7777-3635-C22B-44373C04D293}"/>
                </a:ext>
              </a:extLst>
            </p:cNvPr>
            <p:cNvSpPr/>
            <p:nvPr/>
          </p:nvSpPr>
          <p:spPr>
            <a:xfrm>
              <a:off x="2270173" y="206310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7105;p76">
              <a:extLst>
                <a:ext uri="{FF2B5EF4-FFF2-40B4-BE49-F238E27FC236}">
                  <a16:creationId xmlns:a16="http://schemas.microsoft.com/office/drawing/2014/main" id="{7E59346D-980D-54A7-8BE1-73A7925BF7ED}"/>
                </a:ext>
              </a:extLst>
            </p:cNvPr>
            <p:cNvSpPr/>
            <p:nvPr/>
          </p:nvSpPr>
          <p:spPr>
            <a:xfrm>
              <a:off x="2334109" y="212622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7106;p76">
              <a:extLst>
                <a:ext uri="{FF2B5EF4-FFF2-40B4-BE49-F238E27FC236}">
                  <a16:creationId xmlns:a16="http://schemas.microsoft.com/office/drawing/2014/main" id="{CA46D55A-453A-CEFC-FD59-A9117C2CC2DB}"/>
                </a:ext>
              </a:extLst>
            </p:cNvPr>
            <p:cNvSpPr/>
            <p:nvPr/>
          </p:nvSpPr>
          <p:spPr>
            <a:xfrm>
              <a:off x="2334204" y="2126076"/>
              <a:ext cx="14" cy="68"/>
            </a:xfrm>
            <a:custGeom>
              <a:avLst/>
              <a:gdLst/>
              <a:ahLst/>
              <a:cxnLst/>
              <a:rect l="l" t="t" r="r" b="b"/>
              <a:pathLst>
                <a:path w="1" h="5" extrusionOk="0">
                  <a:moveTo>
                    <a:pt x="0" y="1"/>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7107;p76">
              <a:extLst>
                <a:ext uri="{FF2B5EF4-FFF2-40B4-BE49-F238E27FC236}">
                  <a16:creationId xmlns:a16="http://schemas.microsoft.com/office/drawing/2014/main" id="{50AED954-8BA5-83D8-567E-C03D525B8E11}"/>
                </a:ext>
              </a:extLst>
            </p:cNvPr>
            <p:cNvSpPr/>
            <p:nvPr/>
          </p:nvSpPr>
          <p:spPr>
            <a:xfrm>
              <a:off x="2334150" y="212613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7108;p76">
              <a:extLst>
                <a:ext uri="{FF2B5EF4-FFF2-40B4-BE49-F238E27FC236}">
                  <a16:creationId xmlns:a16="http://schemas.microsoft.com/office/drawing/2014/main" id="{3B1E5852-B089-49FE-0DD9-63D1A7D4AA3E}"/>
                </a:ext>
              </a:extLst>
            </p:cNvPr>
            <p:cNvSpPr/>
            <p:nvPr/>
          </p:nvSpPr>
          <p:spPr>
            <a:xfrm>
              <a:off x="2334204" y="212603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7109;p76">
              <a:extLst>
                <a:ext uri="{FF2B5EF4-FFF2-40B4-BE49-F238E27FC236}">
                  <a16:creationId xmlns:a16="http://schemas.microsoft.com/office/drawing/2014/main" id="{FFD7DFC6-1FE0-784B-B1C4-20AE8F9A4BC4}"/>
                </a:ext>
              </a:extLst>
            </p:cNvPr>
            <p:cNvSpPr/>
            <p:nvPr/>
          </p:nvSpPr>
          <p:spPr>
            <a:xfrm>
              <a:off x="2334055" y="212632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7110;p76">
              <a:extLst>
                <a:ext uri="{FF2B5EF4-FFF2-40B4-BE49-F238E27FC236}">
                  <a16:creationId xmlns:a16="http://schemas.microsoft.com/office/drawing/2014/main" id="{7065ACB5-937B-0E3E-8564-13E364C122AE}"/>
                </a:ext>
              </a:extLst>
            </p:cNvPr>
            <p:cNvSpPr/>
            <p:nvPr/>
          </p:nvSpPr>
          <p:spPr>
            <a:xfrm>
              <a:off x="2334109" y="212626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7111;p76">
              <a:extLst>
                <a:ext uri="{FF2B5EF4-FFF2-40B4-BE49-F238E27FC236}">
                  <a16:creationId xmlns:a16="http://schemas.microsoft.com/office/drawing/2014/main" id="{8441611B-47A1-4487-90B1-B301152FA69F}"/>
                </a:ext>
              </a:extLst>
            </p:cNvPr>
            <p:cNvSpPr/>
            <p:nvPr/>
          </p:nvSpPr>
          <p:spPr>
            <a:xfrm>
              <a:off x="2336580" y="2124365"/>
              <a:ext cx="204" cy="163"/>
            </a:xfrm>
            <a:custGeom>
              <a:avLst/>
              <a:gdLst/>
              <a:ahLst/>
              <a:cxnLst/>
              <a:rect l="l" t="t" r="r" b="b"/>
              <a:pathLst>
                <a:path w="15" h="12" extrusionOk="0">
                  <a:moveTo>
                    <a:pt x="14"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7112;p76">
              <a:extLst>
                <a:ext uri="{FF2B5EF4-FFF2-40B4-BE49-F238E27FC236}">
                  <a16:creationId xmlns:a16="http://schemas.microsoft.com/office/drawing/2014/main" id="{1FF63E24-F5D2-1A75-F1CA-36113C871C20}"/>
                </a:ext>
              </a:extLst>
            </p:cNvPr>
            <p:cNvSpPr/>
            <p:nvPr/>
          </p:nvSpPr>
          <p:spPr>
            <a:xfrm>
              <a:off x="2304306" y="2129782"/>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7113;p76">
              <a:extLst>
                <a:ext uri="{FF2B5EF4-FFF2-40B4-BE49-F238E27FC236}">
                  <a16:creationId xmlns:a16="http://schemas.microsoft.com/office/drawing/2014/main" id="{BF01AB6E-858E-C61D-F348-C878CCA88C4C}"/>
                </a:ext>
              </a:extLst>
            </p:cNvPr>
            <p:cNvSpPr/>
            <p:nvPr/>
          </p:nvSpPr>
          <p:spPr>
            <a:xfrm>
              <a:off x="2337245" y="212398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7114;p76">
              <a:extLst>
                <a:ext uri="{FF2B5EF4-FFF2-40B4-BE49-F238E27FC236}">
                  <a16:creationId xmlns:a16="http://schemas.microsoft.com/office/drawing/2014/main" id="{BFA93D0A-6429-C16B-341C-B46F9D03FAA5}"/>
                </a:ext>
              </a:extLst>
            </p:cNvPr>
            <p:cNvSpPr/>
            <p:nvPr/>
          </p:nvSpPr>
          <p:spPr>
            <a:xfrm>
              <a:off x="2317952" y="2130217"/>
              <a:ext cx="584" cy="54"/>
            </a:xfrm>
            <a:custGeom>
              <a:avLst/>
              <a:gdLst/>
              <a:ahLst/>
              <a:cxnLst/>
              <a:rect l="l" t="t" r="r" b="b"/>
              <a:pathLst>
                <a:path w="43" h="4" extrusionOk="0">
                  <a:moveTo>
                    <a:pt x="0" y="0"/>
                  </a:moveTo>
                  <a:cubicBezTo>
                    <a:pt x="14" y="0"/>
                    <a:pt x="28" y="0"/>
                    <a:pt x="42" y="4"/>
                  </a:cubicBezTo>
                  <a:cubicBezTo>
                    <a:pt x="28" y="0"/>
                    <a:pt x="14" y="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7115;p76">
              <a:extLst>
                <a:ext uri="{FF2B5EF4-FFF2-40B4-BE49-F238E27FC236}">
                  <a16:creationId xmlns:a16="http://schemas.microsoft.com/office/drawing/2014/main" id="{29A82641-467C-C7E7-B62D-4553A5985E0C}"/>
                </a:ext>
              </a:extLst>
            </p:cNvPr>
            <p:cNvSpPr/>
            <p:nvPr/>
          </p:nvSpPr>
          <p:spPr>
            <a:xfrm>
              <a:off x="2304687" y="2129782"/>
              <a:ext cx="204" cy="14"/>
            </a:xfrm>
            <a:custGeom>
              <a:avLst/>
              <a:gdLst/>
              <a:ahLst/>
              <a:cxnLst/>
              <a:rect l="l" t="t" r="r" b="b"/>
              <a:pathLst>
                <a:path w="15"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7116;p76">
              <a:extLst>
                <a:ext uri="{FF2B5EF4-FFF2-40B4-BE49-F238E27FC236}">
                  <a16:creationId xmlns:a16="http://schemas.microsoft.com/office/drawing/2014/main" id="{F438A7E8-031B-97DB-DD52-279A9A0D96F5}"/>
                </a:ext>
              </a:extLst>
            </p:cNvPr>
            <p:cNvSpPr/>
            <p:nvPr/>
          </p:nvSpPr>
          <p:spPr>
            <a:xfrm>
              <a:off x="2318658" y="2130312"/>
              <a:ext cx="3245" cy="312"/>
            </a:xfrm>
            <a:custGeom>
              <a:avLst/>
              <a:gdLst/>
              <a:ahLst/>
              <a:cxnLst/>
              <a:rect l="l" t="t" r="r" b="b"/>
              <a:pathLst>
                <a:path w="239" h="23" extrusionOk="0">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7117;p76">
              <a:extLst>
                <a:ext uri="{FF2B5EF4-FFF2-40B4-BE49-F238E27FC236}">
                  <a16:creationId xmlns:a16="http://schemas.microsoft.com/office/drawing/2014/main" id="{463D38B6-4E72-2EF6-B6EB-8CBBC5D920D0}"/>
                </a:ext>
              </a:extLst>
            </p:cNvPr>
            <p:cNvSpPr/>
            <p:nvPr/>
          </p:nvSpPr>
          <p:spPr>
            <a:xfrm>
              <a:off x="2336241" y="2124555"/>
              <a:ext cx="258" cy="109"/>
            </a:xfrm>
            <a:custGeom>
              <a:avLst/>
              <a:gdLst/>
              <a:ahLst/>
              <a:cxnLst/>
              <a:rect l="l" t="t" r="r" b="b"/>
              <a:pathLst>
                <a:path w="19" h="8" extrusionOk="0">
                  <a:moveTo>
                    <a:pt x="18"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7118;p76">
              <a:extLst>
                <a:ext uri="{FF2B5EF4-FFF2-40B4-BE49-F238E27FC236}">
                  <a16:creationId xmlns:a16="http://schemas.microsoft.com/office/drawing/2014/main" id="{DBB34F6A-18BE-C5BA-038F-8020EB3FDD11}"/>
                </a:ext>
              </a:extLst>
            </p:cNvPr>
            <p:cNvSpPr/>
            <p:nvPr/>
          </p:nvSpPr>
          <p:spPr>
            <a:xfrm>
              <a:off x="2336010" y="2124704"/>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7119;p76">
              <a:extLst>
                <a:ext uri="{FF2B5EF4-FFF2-40B4-BE49-F238E27FC236}">
                  <a16:creationId xmlns:a16="http://schemas.microsoft.com/office/drawing/2014/main" id="{48EF7613-E02F-A290-6FC3-0A52CC3B32D1}"/>
                </a:ext>
              </a:extLst>
            </p:cNvPr>
            <p:cNvSpPr/>
            <p:nvPr/>
          </p:nvSpPr>
          <p:spPr>
            <a:xfrm>
              <a:off x="2335725" y="2124895"/>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7120;p76">
              <a:extLst>
                <a:ext uri="{FF2B5EF4-FFF2-40B4-BE49-F238E27FC236}">
                  <a16:creationId xmlns:a16="http://schemas.microsoft.com/office/drawing/2014/main" id="{608A0ECC-7CC9-75E1-DECE-F8B38E95BB68}"/>
                </a:ext>
              </a:extLst>
            </p:cNvPr>
            <p:cNvSpPr/>
            <p:nvPr/>
          </p:nvSpPr>
          <p:spPr>
            <a:xfrm>
              <a:off x="2341237" y="2121989"/>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7121;p76">
              <a:extLst>
                <a:ext uri="{FF2B5EF4-FFF2-40B4-BE49-F238E27FC236}">
                  <a16:creationId xmlns:a16="http://schemas.microsoft.com/office/drawing/2014/main" id="{0D1E2822-C750-0F37-151F-66E19A790230}"/>
                </a:ext>
              </a:extLst>
            </p:cNvPr>
            <p:cNvSpPr/>
            <p:nvPr/>
          </p:nvSpPr>
          <p:spPr>
            <a:xfrm>
              <a:off x="2336865" y="2124229"/>
              <a:ext cx="299" cy="109"/>
            </a:xfrm>
            <a:custGeom>
              <a:avLst/>
              <a:gdLst/>
              <a:ahLst/>
              <a:cxnLst/>
              <a:rect l="l" t="t" r="r" b="b"/>
              <a:pathLst>
                <a:path w="22" h="8" extrusionOk="0">
                  <a:moveTo>
                    <a:pt x="2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7122;p76">
              <a:extLst>
                <a:ext uri="{FF2B5EF4-FFF2-40B4-BE49-F238E27FC236}">
                  <a16:creationId xmlns:a16="http://schemas.microsoft.com/office/drawing/2014/main" id="{CC50C9FC-E7F0-5A5B-AB54-99057565CC78}"/>
                </a:ext>
              </a:extLst>
            </p:cNvPr>
            <p:cNvSpPr/>
            <p:nvPr/>
          </p:nvSpPr>
          <p:spPr>
            <a:xfrm>
              <a:off x="2339472" y="2122844"/>
              <a:ext cx="448" cy="204"/>
            </a:xfrm>
            <a:custGeom>
              <a:avLst/>
              <a:gdLst/>
              <a:ahLst/>
              <a:cxnLst/>
              <a:rect l="l" t="t" r="r" b="b"/>
              <a:pathLst>
                <a:path w="33" h="15" extrusionOk="0">
                  <a:moveTo>
                    <a:pt x="32"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7123;p76">
              <a:extLst>
                <a:ext uri="{FF2B5EF4-FFF2-40B4-BE49-F238E27FC236}">
                  <a16:creationId xmlns:a16="http://schemas.microsoft.com/office/drawing/2014/main" id="{393C6D7C-6BC9-8D63-0983-F5E216D7DC0D}"/>
                </a:ext>
              </a:extLst>
            </p:cNvPr>
            <p:cNvSpPr/>
            <p:nvPr/>
          </p:nvSpPr>
          <p:spPr>
            <a:xfrm>
              <a:off x="2301876" y="2129457"/>
              <a:ext cx="679" cy="109"/>
            </a:xfrm>
            <a:custGeom>
              <a:avLst/>
              <a:gdLst/>
              <a:ahLst/>
              <a:cxnLst/>
              <a:rect l="l" t="t" r="r" b="b"/>
              <a:pathLst>
                <a:path w="50" h="8" extrusionOk="0">
                  <a:moveTo>
                    <a:pt x="1" y="0"/>
                  </a:moveTo>
                  <a:lnTo>
                    <a:pt x="5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7124;p76">
              <a:extLst>
                <a:ext uri="{FF2B5EF4-FFF2-40B4-BE49-F238E27FC236}">
                  <a16:creationId xmlns:a16="http://schemas.microsoft.com/office/drawing/2014/main" id="{C08E05F2-CC80-78FD-BED0-B3C9D074D43A}"/>
                </a:ext>
              </a:extLst>
            </p:cNvPr>
            <p:cNvSpPr/>
            <p:nvPr/>
          </p:nvSpPr>
          <p:spPr>
            <a:xfrm>
              <a:off x="2340572" y="2122274"/>
              <a:ext cx="530" cy="258"/>
            </a:xfrm>
            <a:custGeom>
              <a:avLst/>
              <a:gdLst/>
              <a:ahLst/>
              <a:cxnLst/>
              <a:rect l="l" t="t" r="r" b="b"/>
              <a:pathLst>
                <a:path w="39" h="19" extrusionOk="0">
                  <a:moveTo>
                    <a:pt x="39"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7125;p76">
              <a:extLst>
                <a:ext uri="{FF2B5EF4-FFF2-40B4-BE49-F238E27FC236}">
                  <a16:creationId xmlns:a16="http://schemas.microsoft.com/office/drawing/2014/main" id="{9F004E34-382E-5C81-A74B-5C6F572B1FEE}"/>
                </a:ext>
              </a:extLst>
            </p:cNvPr>
            <p:cNvSpPr/>
            <p:nvPr/>
          </p:nvSpPr>
          <p:spPr>
            <a:xfrm>
              <a:off x="2334340" y="2125886"/>
              <a:ext cx="68" cy="68"/>
            </a:xfrm>
            <a:custGeom>
              <a:avLst/>
              <a:gdLst/>
              <a:ahLst/>
              <a:cxnLst/>
              <a:rect l="l" t="t" r="r" b="b"/>
              <a:pathLst>
                <a:path w="5" h="5" extrusionOk="0">
                  <a:moveTo>
                    <a:pt x="1" y="4"/>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7126;p76">
              <a:extLst>
                <a:ext uri="{FF2B5EF4-FFF2-40B4-BE49-F238E27FC236}">
                  <a16:creationId xmlns:a16="http://schemas.microsoft.com/office/drawing/2014/main" id="{4E85E5C7-C8EF-7614-A37A-0F6595416820}"/>
                </a:ext>
              </a:extLst>
            </p:cNvPr>
            <p:cNvSpPr/>
            <p:nvPr/>
          </p:nvSpPr>
          <p:spPr>
            <a:xfrm>
              <a:off x="2338956" y="2123129"/>
              <a:ext cx="394" cy="163"/>
            </a:xfrm>
            <a:custGeom>
              <a:avLst/>
              <a:gdLst/>
              <a:ahLst/>
              <a:cxnLst/>
              <a:rect l="l" t="t" r="r" b="b"/>
              <a:pathLst>
                <a:path w="29" h="12" extrusionOk="0">
                  <a:moveTo>
                    <a:pt x="28"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7127;p76">
              <a:extLst>
                <a:ext uri="{FF2B5EF4-FFF2-40B4-BE49-F238E27FC236}">
                  <a16:creationId xmlns:a16="http://schemas.microsoft.com/office/drawing/2014/main" id="{AA02E07D-67C3-0583-4B4C-4A2E78E2E544}"/>
                </a:ext>
              </a:extLst>
            </p:cNvPr>
            <p:cNvSpPr/>
            <p:nvPr/>
          </p:nvSpPr>
          <p:spPr>
            <a:xfrm>
              <a:off x="2327307" y="2127406"/>
              <a:ext cx="1684" cy="638"/>
            </a:xfrm>
            <a:custGeom>
              <a:avLst/>
              <a:gdLst/>
              <a:ahLst/>
              <a:cxnLst/>
              <a:rect l="l" t="t" r="r" b="b"/>
              <a:pathLst>
                <a:path w="124" h="47" extrusionOk="0">
                  <a:moveTo>
                    <a:pt x="1" y="29"/>
                  </a:moveTo>
                  <a:cubicBezTo>
                    <a:pt x="43" y="46"/>
                    <a:pt x="95" y="36"/>
                    <a:pt x="123" y="1"/>
                  </a:cubicBezTo>
                  <a:cubicBezTo>
                    <a:pt x="95" y="36"/>
                    <a:pt x="43" y="46"/>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7128;p76">
              <a:extLst>
                <a:ext uri="{FF2B5EF4-FFF2-40B4-BE49-F238E27FC236}">
                  <a16:creationId xmlns:a16="http://schemas.microsoft.com/office/drawing/2014/main" id="{81B924E2-CC15-49DD-D8A5-7EFADB97E440}"/>
                </a:ext>
              </a:extLst>
            </p:cNvPr>
            <p:cNvSpPr/>
            <p:nvPr/>
          </p:nvSpPr>
          <p:spPr>
            <a:xfrm>
              <a:off x="2338481" y="2123374"/>
              <a:ext cx="339" cy="149"/>
            </a:xfrm>
            <a:custGeom>
              <a:avLst/>
              <a:gdLst/>
              <a:ahLst/>
              <a:cxnLst/>
              <a:rect l="l" t="t" r="r" b="b"/>
              <a:pathLst>
                <a:path w="25" h="11" extrusionOk="0">
                  <a:moveTo>
                    <a:pt x="25"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7129;p76">
              <a:extLst>
                <a:ext uri="{FF2B5EF4-FFF2-40B4-BE49-F238E27FC236}">
                  <a16:creationId xmlns:a16="http://schemas.microsoft.com/office/drawing/2014/main" id="{9CA30EE2-CE65-29CC-3CBF-6080739871D6}"/>
                </a:ext>
              </a:extLst>
            </p:cNvPr>
            <p:cNvSpPr/>
            <p:nvPr/>
          </p:nvSpPr>
          <p:spPr>
            <a:xfrm>
              <a:off x="2328977" y="2126361"/>
              <a:ext cx="3815" cy="1059"/>
            </a:xfrm>
            <a:custGeom>
              <a:avLst/>
              <a:gdLst/>
              <a:ahLst/>
              <a:cxnLst/>
              <a:rect l="l" t="t" r="r" b="b"/>
              <a:pathLst>
                <a:path w="281" h="78" extrusionOk="0">
                  <a:moveTo>
                    <a:pt x="0" y="78"/>
                  </a:moveTo>
                  <a:cubicBezTo>
                    <a:pt x="88" y="1"/>
                    <a:pt x="200" y="4"/>
                    <a:pt x="280" y="8"/>
                  </a:cubicBezTo>
                  <a:cubicBezTo>
                    <a:pt x="200" y="4"/>
                    <a:pt x="88" y="1"/>
                    <a:pt x="0" y="7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7130;p76">
              <a:extLst>
                <a:ext uri="{FF2B5EF4-FFF2-40B4-BE49-F238E27FC236}">
                  <a16:creationId xmlns:a16="http://schemas.microsoft.com/office/drawing/2014/main" id="{10B0D798-B47E-0C4C-6B8F-08D9E5FBEFFC}"/>
                </a:ext>
              </a:extLst>
            </p:cNvPr>
            <p:cNvSpPr/>
            <p:nvPr/>
          </p:nvSpPr>
          <p:spPr>
            <a:xfrm>
              <a:off x="2302691" y="2129592"/>
              <a:ext cx="489" cy="68"/>
            </a:xfrm>
            <a:custGeom>
              <a:avLst/>
              <a:gdLst/>
              <a:ahLst/>
              <a:cxnLst/>
              <a:rect l="l" t="t" r="r" b="b"/>
              <a:pathLst>
                <a:path w="36" h="5" extrusionOk="0">
                  <a:moveTo>
                    <a:pt x="35"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7131;p76">
              <a:extLst>
                <a:ext uri="{FF2B5EF4-FFF2-40B4-BE49-F238E27FC236}">
                  <a16:creationId xmlns:a16="http://schemas.microsoft.com/office/drawing/2014/main" id="{564F30A3-DC57-805E-5F82-6F8BEECD66AE}"/>
                </a:ext>
              </a:extLst>
            </p:cNvPr>
            <p:cNvSpPr/>
            <p:nvPr/>
          </p:nvSpPr>
          <p:spPr>
            <a:xfrm>
              <a:off x="2334245" y="2125981"/>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7132;p76">
              <a:extLst>
                <a:ext uri="{FF2B5EF4-FFF2-40B4-BE49-F238E27FC236}">
                  <a16:creationId xmlns:a16="http://schemas.microsoft.com/office/drawing/2014/main" id="{4FA0DE85-913A-A794-3D50-7CD2DCD2FD85}"/>
                </a:ext>
              </a:extLst>
            </p:cNvPr>
            <p:cNvSpPr/>
            <p:nvPr/>
          </p:nvSpPr>
          <p:spPr>
            <a:xfrm>
              <a:off x="2334489" y="2125750"/>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7133;p76">
              <a:extLst>
                <a:ext uri="{FF2B5EF4-FFF2-40B4-BE49-F238E27FC236}">
                  <a16:creationId xmlns:a16="http://schemas.microsoft.com/office/drawing/2014/main" id="{85FEABFC-408A-9D9E-11D1-93DD1E0801E1}"/>
                </a:ext>
              </a:extLst>
            </p:cNvPr>
            <p:cNvSpPr/>
            <p:nvPr/>
          </p:nvSpPr>
          <p:spPr>
            <a:xfrm>
              <a:off x="2303302" y="2129647"/>
              <a:ext cx="394" cy="54"/>
            </a:xfrm>
            <a:custGeom>
              <a:avLst/>
              <a:gdLst/>
              <a:ahLst/>
              <a:cxnLst/>
              <a:rect l="l" t="t" r="r" b="b"/>
              <a:pathLst>
                <a:path w="29" h="4" extrusionOk="0">
                  <a:moveTo>
                    <a:pt x="29"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7134;p76">
              <a:extLst>
                <a:ext uri="{FF2B5EF4-FFF2-40B4-BE49-F238E27FC236}">
                  <a16:creationId xmlns:a16="http://schemas.microsoft.com/office/drawing/2014/main" id="{53849CF7-479C-FFB9-615A-2986B34CB2FE}"/>
                </a:ext>
              </a:extLst>
            </p:cNvPr>
            <p:cNvSpPr/>
            <p:nvPr/>
          </p:nvSpPr>
          <p:spPr>
            <a:xfrm>
              <a:off x="2333294" y="212645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7135;p76">
              <a:extLst>
                <a:ext uri="{FF2B5EF4-FFF2-40B4-BE49-F238E27FC236}">
                  <a16:creationId xmlns:a16="http://schemas.microsoft.com/office/drawing/2014/main" id="{4BE13E19-8721-DA10-0CD4-FA3B3652AD26}"/>
                </a:ext>
              </a:extLst>
            </p:cNvPr>
            <p:cNvSpPr/>
            <p:nvPr/>
          </p:nvSpPr>
          <p:spPr>
            <a:xfrm>
              <a:off x="2334394" y="2125845"/>
              <a:ext cx="54" cy="54"/>
            </a:xfrm>
            <a:custGeom>
              <a:avLst/>
              <a:gdLst/>
              <a:ahLst/>
              <a:cxnLst/>
              <a:rect l="l" t="t" r="r" b="b"/>
              <a:pathLst>
                <a:path w="4" h="4" extrusionOk="0">
                  <a:moveTo>
                    <a:pt x="4"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7136;p76">
              <a:extLst>
                <a:ext uri="{FF2B5EF4-FFF2-40B4-BE49-F238E27FC236}">
                  <a16:creationId xmlns:a16="http://schemas.microsoft.com/office/drawing/2014/main" id="{055208DC-4B85-015C-B622-971A4939443B}"/>
                </a:ext>
              </a:extLst>
            </p:cNvPr>
            <p:cNvSpPr/>
            <p:nvPr/>
          </p:nvSpPr>
          <p:spPr>
            <a:xfrm>
              <a:off x="2340002" y="2122559"/>
              <a:ext cx="489" cy="258"/>
            </a:xfrm>
            <a:custGeom>
              <a:avLst/>
              <a:gdLst/>
              <a:ahLst/>
              <a:cxnLst/>
              <a:rect l="l" t="t" r="r" b="b"/>
              <a:pathLst>
                <a:path w="36" h="19" extrusionOk="0">
                  <a:moveTo>
                    <a:pt x="35" y="1"/>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7137;p76">
              <a:extLst>
                <a:ext uri="{FF2B5EF4-FFF2-40B4-BE49-F238E27FC236}">
                  <a16:creationId xmlns:a16="http://schemas.microsoft.com/office/drawing/2014/main" id="{AF79F2C8-D598-756D-63C6-DC0F32F3A561}"/>
                </a:ext>
              </a:extLst>
            </p:cNvPr>
            <p:cNvSpPr/>
            <p:nvPr/>
          </p:nvSpPr>
          <p:spPr>
            <a:xfrm>
              <a:off x="2334530" y="212565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7138;p76">
              <a:extLst>
                <a:ext uri="{FF2B5EF4-FFF2-40B4-BE49-F238E27FC236}">
                  <a16:creationId xmlns:a16="http://schemas.microsoft.com/office/drawing/2014/main" id="{C1F80228-4D7B-9339-0D4D-8EC0CE21C0CF}"/>
                </a:ext>
              </a:extLst>
            </p:cNvPr>
            <p:cNvSpPr/>
            <p:nvPr/>
          </p:nvSpPr>
          <p:spPr>
            <a:xfrm>
              <a:off x="2305202" y="2129837"/>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7139;p76">
              <a:extLst>
                <a:ext uri="{FF2B5EF4-FFF2-40B4-BE49-F238E27FC236}">
                  <a16:creationId xmlns:a16="http://schemas.microsoft.com/office/drawing/2014/main" id="{76C37A6A-521B-C278-5E0F-BEA40A67A35C}"/>
                </a:ext>
              </a:extLst>
            </p:cNvPr>
            <p:cNvSpPr/>
            <p:nvPr/>
          </p:nvSpPr>
          <p:spPr>
            <a:xfrm>
              <a:off x="2335100" y="2125275"/>
              <a:ext cx="163" cy="109"/>
            </a:xfrm>
            <a:custGeom>
              <a:avLst/>
              <a:gdLst/>
              <a:ahLst/>
              <a:cxnLst/>
              <a:rect l="l" t="t" r="r" b="b"/>
              <a:pathLst>
                <a:path w="12" h="8" extrusionOk="0">
                  <a:moveTo>
                    <a:pt x="11"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7140;p76">
              <a:extLst>
                <a:ext uri="{FF2B5EF4-FFF2-40B4-BE49-F238E27FC236}">
                  <a16:creationId xmlns:a16="http://schemas.microsoft.com/office/drawing/2014/main" id="{DFAD87F7-C5F8-F6A2-4351-80151413EB11}"/>
                </a:ext>
              </a:extLst>
            </p:cNvPr>
            <p:cNvSpPr/>
            <p:nvPr/>
          </p:nvSpPr>
          <p:spPr>
            <a:xfrm>
              <a:off x="2334964" y="212537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7141;p76">
              <a:extLst>
                <a:ext uri="{FF2B5EF4-FFF2-40B4-BE49-F238E27FC236}">
                  <a16:creationId xmlns:a16="http://schemas.microsoft.com/office/drawing/2014/main" id="{A83252AE-23EE-4DD4-C685-96DA09993FB7}"/>
                </a:ext>
              </a:extLst>
            </p:cNvPr>
            <p:cNvSpPr/>
            <p:nvPr/>
          </p:nvSpPr>
          <p:spPr>
            <a:xfrm>
              <a:off x="2335535" y="2124990"/>
              <a:ext cx="149" cy="109"/>
            </a:xfrm>
            <a:custGeom>
              <a:avLst/>
              <a:gdLst/>
              <a:ahLst/>
              <a:cxnLst/>
              <a:rect l="l" t="t" r="r" b="b"/>
              <a:pathLst>
                <a:path w="11" h="8" extrusionOk="0">
                  <a:moveTo>
                    <a:pt x="11"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7142;p76">
              <a:extLst>
                <a:ext uri="{FF2B5EF4-FFF2-40B4-BE49-F238E27FC236}">
                  <a16:creationId xmlns:a16="http://schemas.microsoft.com/office/drawing/2014/main" id="{B96A7EE8-890B-EA91-9789-48DEC821866D}"/>
                </a:ext>
              </a:extLst>
            </p:cNvPr>
            <p:cNvSpPr/>
            <p:nvPr/>
          </p:nvSpPr>
          <p:spPr>
            <a:xfrm>
              <a:off x="2338046" y="2123605"/>
              <a:ext cx="299" cy="163"/>
            </a:xfrm>
            <a:custGeom>
              <a:avLst/>
              <a:gdLst/>
              <a:ahLst/>
              <a:cxnLst/>
              <a:rect l="l" t="t" r="r" b="b"/>
              <a:pathLst>
                <a:path w="22" h="12" extrusionOk="0">
                  <a:moveTo>
                    <a:pt x="22"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7143;p76">
              <a:extLst>
                <a:ext uri="{FF2B5EF4-FFF2-40B4-BE49-F238E27FC236}">
                  <a16:creationId xmlns:a16="http://schemas.microsoft.com/office/drawing/2014/main" id="{5E6EBB0F-67BC-9EBD-6D72-F4D5EA9D6F9B}"/>
                </a:ext>
              </a:extLst>
            </p:cNvPr>
            <p:cNvSpPr/>
            <p:nvPr/>
          </p:nvSpPr>
          <p:spPr>
            <a:xfrm>
              <a:off x="2303831" y="2129742"/>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7144;p76">
              <a:extLst>
                <a:ext uri="{FF2B5EF4-FFF2-40B4-BE49-F238E27FC236}">
                  <a16:creationId xmlns:a16="http://schemas.microsoft.com/office/drawing/2014/main" id="{5323C70D-3525-0A95-184B-8E7B196EAE03}"/>
                </a:ext>
              </a:extLst>
            </p:cNvPr>
            <p:cNvSpPr/>
            <p:nvPr/>
          </p:nvSpPr>
          <p:spPr>
            <a:xfrm>
              <a:off x="2335290" y="2125125"/>
              <a:ext cx="163" cy="109"/>
            </a:xfrm>
            <a:custGeom>
              <a:avLst/>
              <a:gdLst/>
              <a:ahLst/>
              <a:cxnLst/>
              <a:rect l="l" t="t" r="r" b="b"/>
              <a:pathLst>
                <a:path w="12" h="8" extrusionOk="0">
                  <a:moveTo>
                    <a:pt x="11"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7145;p76">
              <a:extLst>
                <a:ext uri="{FF2B5EF4-FFF2-40B4-BE49-F238E27FC236}">
                  <a16:creationId xmlns:a16="http://schemas.microsoft.com/office/drawing/2014/main" id="{8BE3BF43-D346-D48E-F057-083D925A528F}"/>
                </a:ext>
              </a:extLst>
            </p:cNvPr>
            <p:cNvSpPr/>
            <p:nvPr/>
          </p:nvSpPr>
          <p:spPr>
            <a:xfrm>
              <a:off x="2334679" y="2125560"/>
              <a:ext cx="109" cy="109"/>
            </a:xfrm>
            <a:custGeom>
              <a:avLst/>
              <a:gdLst/>
              <a:ahLst/>
              <a:cxnLst/>
              <a:rect l="l" t="t" r="r" b="b"/>
              <a:pathLst>
                <a:path w="8" h="8" extrusionOk="0">
                  <a:moveTo>
                    <a:pt x="7"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7146;p76">
              <a:extLst>
                <a:ext uri="{FF2B5EF4-FFF2-40B4-BE49-F238E27FC236}">
                  <a16:creationId xmlns:a16="http://schemas.microsoft.com/office/drawing/2014/main" id="{F23545B2-0C6C-65B2-795F-06223E1BEF6C}"/>
                </a:ext>
              </a:extLst>
            </p:cNvPr>
            <p:cNvSpPr/>
            <p:nvPr/>
          </p:nvSpPr>
          <p:spPr>
            <a:xfrm>
              <a:off x="2337626" y="2123795"/>
              <a:ext cx="299" cy="163"/>
            </a:xfrm>
            <a:custGeom>
              <a:avLst/>
              <a:gdLst/>
              <a:ahLst/>
              <a:cxnLst/>
              <a:rect l="l" t="t" r="r" b="b"/>
              <a:pathLst>
                <a:path w="22" h="12" extrusionOk="0">
                  <a:moveTo>
                    <a:pt x="21" y="1"/>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7147;p76">
              <a:extLst>
                <a:ext uri="{FF2B5EF4-FFF2-40B4-BE49-F238E27FC236}">
                  <a16:creationId xmlns:a16="http://schemas.microsoft.com/office/drawing/2014/main" id="{F2C4B3BB-CFA2-055A-8E79-AFB111659F34}"/>
                </a:ext>
              </a:extLst>
            </p:cNvPr>
            <p:cNvSpPr/>
            <p:nvPr/>
          </p:nvSpPr>
          <p:spPr>
            <a:xfrm>
              <a:off x="2334815" y="2125465"/>
              <a:ext cx="109" cy="109"/>
            </a:xfrm>
            <a:custGeom>
              <a:avLst/>
              <a:gdLst/>
              <a:ahLst/>
              <a:cxnLst/>
              <a:rect l="l" t="t" r="r" b="b"/>
              <a:pathLst>
                <a:path w="8" h="8" extrusionOk="0">
                  <a:moveTo>
                    <a:pt x="8"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7148;p76">
              <a:extLst>
                <a:ext uri="{FF2B5EF4-FFF2-40B4-BE49-F238E27FC236}">
                  <a16:creationId xmlns:a16="http://schemas.microsoft.com/office/drawing/2014/main" id="{F09BED65-0F11-BB83-0D0B-07151C1E9D76}"/>
                </a:ext>
              </a:extLst>
            </p:cNvPr>
            <p:cNvSpPr/>
            <p:nvPr/>
          </p:nvSpPr>
          <p:spPr>
            <a:xfrm>
              <a:off x="2286819" y="2116381"/>
              <a:ext cx="21398" cy="53672"/>
            </a:xfrm>
            <a:custGeom>
              <a:avLst/>
              <a:gdLst/>
              <a:ahLst/>
              <a:cxnLst/>
              <a:rect l="l" t="t" r="r" b="b"/>
              <a:pathLst>
                <a:path w="1576" h="3953" extrusionOk="0">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7149;p76">
              <a:extLst>
                <a:ext uri="{FF2B5EF4-FFF2-40B4-BE49-F238E27FC236}">
                  <a16:creationId xmlns:a16="http://schemas.microsoft.com/office/drawing/2014/main" id="{A8324E4A-ACA0-0962-9BD8-AE31F5E5964F}"/>
                </a:ext>
              </a:extLst>
            </p:cNvPr>
            <p:cNvSpPr/>
            <p:nvPr/>
          </p:nvSpPr>
          <p:spPr>
            <a:xfrm>
              <a:off x="2291041" y="2116476"/>
              <a:ext cx="1589" cy="3435"/>
            </a:xfrm>
            <a:custGeom>
              <a:avLst/>
              <a:gdLst/>
              <a:ahLst/>
              <a:cxnLst/>
              <a:rect l="l" t="t" r="r" b="b"/>
              <a:pathLst>
                <a:path w="117" h="253" extrusionOk="0">
                  <a:moveTo>
                    <a:pt x="1" y="1"/>
                  </a:moveTo>
                  <a:lnTo>
                    <a:pt x="1" y="1"/>
                  </a:lnTo>
                  <a:cubicBezTo>
                    <a:pt x="43" y="81"/>
                    <a:pt x="81" y="165"/>
                    <a:pt x="116" y="253"/>
                  </a:cubicBezTo>
                  <a:cubicBezTo>
                    <a:pt x="81" y="165"/>
                    <a:pt x="43" y="8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7150;p76">
              <a:extLst>
                <a:ext uri="{FF2B5EF4-FFF2-40B4-BE49-F238E27FC236}">
                  <a16:creationId xmlns:a16="http://schemas.microsoft.com/office/drawing/2014/main" id="{89E7B5A7-73B8-B3F9-7DCB-D5FE0A736E88}"/>
                </a:ext>
              </a:extLst>
            </p:cNvPr>
            <p:cNvSpPr/>
            <p:nvPr/>
          </p:nvSpPr>
          <p:spPr>
            <a:xfrm>
              <a:off x="2287484" y="2138431"/>
              <a:ext cx="1534" cy="5906"/>
            </a:xfrm>
            <a:custGeom>
              <a:avLst/>
              <a:gdLst/>
              <a:ahLst/>
              <a:cxnLst/>
              <a:rect l="l" t="t" r="r" b="b"/>
              <a:pathLst>
                <a:path w="113" h="435" extrusionOk="0">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7151;p76">
              <a:extLst>
                <a:ext uri="{FF2B5EF4-FFF2-40B4-BE49-F238E27FC236}">
                  <a16:creationId xmlns:a16="http://schemas.microsoft.com/office/drawing/2014/main" id="{260A8262-A01C-486A-5746-81DF3AAF3217}"/>
                </a:ext>
              </a:extLst>
            </p:cNvPr>
            <p:cNvSpPr/>
            <p:nvPr/>
          </p:nvSpPr>
          <p:spPr>
            <a:xfrm>
              <a:off x="2292942" y="2120903"/>
              <a:ext cx="68" cy="149"/>
            </a:xfrm>
            <a:custGeom>
              <a:avLst/>
              <a:gdLst/>
              <a:ahLst/>
              <a:cxnLst/>
              <a:rect l="l" t="t" r="r" b="b"/>
              <a:pathLst>
                <a:path w="5" h="11" extrusionOk="0">
                  <a:moveTo>
                    <a:pt x="4"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7152;p76">
              <a:extLst>
                <a:ext uri="{FF2B5EF4-FFF2-40B4-BE49-F238E27FC236}">
                  <a16:creationId xmlns:a16="http://schemas.microsoft.com/office/drawing/2014/main" id="{533725C6-5F2E-E22F-3D52-DCE697DB6EEF}"/>
                </a:ext>
              </a:extLst>
            </p:cNvPr>
            <p:cNvSpPr/>
            <p:nvPr/>
          </p:nvSpPr>
          <p:spPr>
            <a:xfrm>
              <a:off x="2292711" y="2120183"/>
              <a:ext cx="109" cy="353"/>
            </a:xfrm>
            <a:custGeom>
              <a:avLst/>
              <a:gdLst/>
              <a:ahLst/>
              <a:cxnLst/>
              <a:rect l="l" t="t" r="r" b="b"/>
              <a:pathLst>
                <a:path w="8" h="26" extrusionOk="0">
                  <a:moveTo>
                    <a:pt x="7" y="2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7153;p76">
              <a:extLst>
                <a:ext uri="{FF2B5EF4-FFF2-40B4-BE49-F238E27FC236}">
                  <a16:creationId xmlns:a16="http://schemas.microsoft.com/office/drawing/2014/main" id="{0EE97197-CE1F-9E03-D931-7A571551EB25}"/>
                </a:ext>
              </a:extLst>
            </p:cNvPr>
            <p:cNvSpPr/>
            <p:nvPr/>
          </p:nvSpPr>
          <p:spPr>
            <a:xfrm>
              <a:off x="2293376" y="2122464"/>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7154;p76">
              <a:extLst>
                <a:ext uri="{FF2B5EF4-FFF2-40B4-BE49-F238E27FC236}">
                  <a16:creationId xmlns:a16="http://schemas.microsoft.com/office/drawing/2014/main" id="{05D7CCDB-DCF7-E849-FA2C-8294FABDCF99}"/>
                </a:ext>
              </a:extLst>
            </p:cNvPr>
            <p:cNvSpPr/>
            <p:nvPr/>
          </p:nvSpPr>
          <p:spPr>
            <a:xfrm>
              <a:off x="2287049" y="2144324"/>
              <a:ext cx="448" cy="1398"/>
            </a:xfrm>
            <a:custGeom>
              <a:avLst/>
              <a:gdLst/>
              <a:ahLst/>
              <a:cxnLst/>
              <a:rect l="l" t="t" r="r" b="b"/>
              <a:pathLst>
                <a:path w="33" h="103" extrusionOk="0">
                  <a:moveTo>
                    <a:pt x="1" y="103"/>
                  </a:moveTo>
                  <a:cubicBezTo>
                    <a:pt x="15" y="71"/>
                    <a:pt x="25" y="36"/>
                    <a:pt x="32" y="1"/>
                  </a:cubicBezTo>
                  <a:cubicBezTo>
                    <a:pt x="25" y="36"/>
                    <a:pt x="15" y="71"/>
                    <a:pt x="1" y="10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7155;p76">
              <a:extLst>
                <a:ext uri="{FF2B5EF4-FFF2-40B4-BE49-F238E27FC236}">
                  <a16:creationId xmlns:a16="http://schemas.microsoft.com/office/drawing/2014/main" id="{A7E102D6-BAC4-ABF7-8B31-2A2E443256D3}"/>
                </a:ext>
              </a:extLst>
            </p:cNvPr>
            <p:cNvSpPr/>
            <p:nvPr/>
          </p:nvSpPr>
          <p:spPr>
            <a:xfrm>
              <a:off x="2293281" y="2122043"/>
              <a:ext cx="14" cy="54"/>
            </a:xfrm>
            <a:custGeom>
              <a:avLst/>
              <a:gdLst/>
              <a:ahLst/>
              <a:cxnLst/>
              <a:rect l="l" t="t" r="r" b="b"/>
              <a:pathLst>
                <a:path w="1" h="4" extrusionOk="0">
                  <a:moveTo>
                    <a:pt x="0"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7156;p76">
              <a:extLst>
                <a:ext uri="{FF2B5EF4-FFF2-40B4-BE49-F238E27FC236}">
                  <a16:creationId xmlns:a16="http://schemas.microsoft.com/office/drawing/2014/main" id="{E3CD63E2-0BAB-D3FF-E3EC-138EE062C2DB}"/>
                </a:ext>
              </a:extLst>
            </p:cNvPr>
            <p:cNvSpPr/>
            <p:nvPr/>
          </p:nvSpPr>
          <p:spPr>
            <a:xfrm>
              <a:off x="2287769" y="2147800"/>
              <a:ext cx="54" cy="163"/>
            </a:xfrm>
            <a:custGeom>
              <a:avLst/>
              <a:gdLst/>
              <a:ahLst/>
              <a:cxnLst/>
              <a:rect l="l" t="t" r="r" b="b"/>
              <a:pathLst>
                <a:path w="4" h="12" extrusionOk="0">
                  <a:moveTo>
                    <a:pt x="4"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7157;p76">
              <a:extLst>
                <a:ext uri="{FF2B5EF4-FFF2-40B4-BE49-F238E27FC236}">
                  <a16:creationId xmlns:a16="http://schemas.microsoft.com/office/drawing/2014/main" id="{A5501E1D-1F68-42C4-7113-E4E4F8A730E3}"/>
                </a:ext>
              </a:extLst>
            </p:cNvPr>
            <p:cNvSpPr/>
            <p:nvPr/>
          </p:nvSpPr>
          <p:spPr>
            <a:xfrm>
              <a:off x="2288000" y="2148180"/>
              <a:ext cx="258" cy="163"/>
            </a:xfrm>
            <a:custGeom>
              <a:avLst/>
              <a:gdLst/>
              <a:ahLst/>
              <a:cxnLst/>
              <a:rect l="l" t="t" r="r" b="b"/>
              <a:pathLst>
                <a:path w="19" h="12" extrusionOk="0">
                  <a:moveTo>
                    <a:pt x="18" y="11"/>
                  </a:moveTo>
                  <a:cubicBezTo>
                    <a:pt x="11" y="8"/>
                    <a:pt x="8" y="4"/>
                    <a:pt x="1" y="1"/>
                  </a:cubicBezTo>
                  <a:cubicBezTo>
                    <a:pt x="8" y="4"/>
                    <a:pt x="11" y="8"/>
                    <a:pt x="18"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7158;p76">
              <a:extLst>
                <a:ext uri="{FF2B5EF4-FFF2-40B4-BE49-F238E27FC236}">
                  <a16:creationId xmlns:a16="http://schemas.microsoft.com/office/drawing/2014/main" id="{3395CAC2-0880-AB44-6A8B-FE8780F8541B}"/>
                </a:ext>
              </a:extLst>
            </p:cNvPr>
            <p:cNvSpPr/>
            <p:nvPr/>
          </p:nvSpPr>
          <p:spPr>
            <a:xfrm>
              <a:off x="2295467" y="2150705"/>
              <a:ext cx="720" cy="109"/>
            </a:xfrm>
            <a:custGeom>
              <a:avLst/>
              <a:gdLst/>
              <a:ahLst/>
              <a:cxnLst/>
              <a:rect l="l" t="t" r="r" b="b"/>
              <a:pathLst>
                <a:path w="53" h="8" extrusionOk="0">
                  <a:moveTo>
                    <a:pt x="0" y="7"/>
                  </a:moveTo>
                  <a:cubicBezTo>
                    <a:pt x="18" y="4"/>
                    <a:pt x="35" y="0"/>
                    <a:pt x="53" y="0"/>
                  </a:cubicBezTo>
                  <a:cubicBezTo>
                    <a:pt x="35" y="0"/>
                    <a:pt x="18"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7159;p76">
              <a:extLst>
                <a:ext uri="{FF2B5EF4-FFF2-40B4-BE49-F238E27FC236}">
                  <a16:creationId xmlns:a16="http://schemas.microsoft.com/office/drawing/2014/main" id="{C4C747FA-E24A-55F3-2ABB-C4A21BC4CDD1}"/>
                </a:ext>
              </a:extLst>
            </p:cNvPr>
            <p:cNvSpPr/>
            <p:nvPr/>
          </p:nvSpPr>
          <p:spPr>
            <a:xfrm>
              <a:off x="2288760" y="2148709"/>
              <a:ext cx="299" cy="299"/>
            </a:xfrm>
            <a:custGeom>
              <a:avLst/>
              <a:gdLst/>
              <a:ahLst/>
              <a:cxnLst/>
              <a:rect l="l" t="t" r="r" b="b"/>
              <a:pathLst>
                <a:path w="22" h="22" extrusionOk="0">
                  <a:moveTo>
                    <a:pt x="22" y="2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7160;p76">
              <a:extLst>
                <a:ext uri="{FF2B5EF4-FFF2-40B4-BE49-F238E27FC236}">
                  <a16:creationId xmlns:a16="http://schemas.microsoft.com/office/drawing/2014/main" id="{00B09791-F937-7E0A-17D5-E30E239325E2}"/>
                </a:ext>
              </a:extLst>
            </p:cNvPr>
            <p:cNvSpPr/>
            <p:nvPr/>
          </p:nvSpPr>
          <p:spPr>
            <a:xfrm>
              <a:off x="2288285" y="2148370"/>
              <a:ext cx="353" cy="258"/>
            </a:xfrm>
            <a:custGeom>
              <a:avLst/>
              <a:gdLst/>
              <a:ahLst/>
              <a:cxnLst/>
              <a:rect l="l" t="t" r="r" b="b"/>
              <a:pathLst>
                <a:path w="26" h="19" extrusionOk="0">
                  <a:moveTo>
                    <a:pt x="25" y="18"/>
                  </a:moveTo>
                  <a:cubicBezTo>
                    <a:pt x="18" y="11"/>
                    <a:pt x="8" y="8"/>
                    <a:pt x="1" y="1"/>
                  </a:cubicBezTo>
                  <a:cubicBezTo>
                    <a:pt x="8" y="8"/>
                    <a:pt x="18" y="11"/>
                    <a:pt x="2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7161;p76">
              <a:extLst>
                <a:ext uri="{FF2B5EF4-FFF2-40B4-BE49-F238E27FC236}">
                  <a16:creationId xmlns:a16="http://schemas.microsoft.com/office/drawing/2014/main" id="{0FAF453B-55F4-3A1F-571F-0998D02F1F13}"/>
                </a:ext>
              </a:extLst>
            </p:cNvPr>
            <p:cNvSpPr/>
            <p:nvPr/>
          </p:nvSpPr>
          <p:spPr>
            <a:xfrm>
              <a:off x="2294748" y="2150800"/>
              <a:ext cx="543" cy="109"/>
            </a:xfrm>
            <a:custGeom>
              <a:avLst/>
              <a:gdLst/>
              <a:ahLst/>
              <a:cxnLst/>
              <a:rect l="l" t="t" r="r" b="b"/>
              <a:pathLst>
                <a:path w="40" h="8" extrusionOk="0">
                  <a:moveTo>
                    <a:pt x="39" y="0"/>
                  </a:moveTo>
                  <a:cubicBezTo>
                    <a:pt x="25" y="0"/>
                    <a:pt x="11" y="4"/>
                    <a:pt x="1" y="7"/>
                  </a:cubicBezTo>
                  <a:cubicBezTo>
                    <a:pt x="11" y="4"/>
                    <a:pt x="25" y="4"/>
                    <a:pt x="3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7162;p76">
              <a:extLst>
                <a:ext uri="{FF2B5EF4-FFF2-40B4-BE49-F238E27FC236}">
                  <a16:creationId xmlns:a16="http://schemas.microsoft.com/office/drawing/2014/main" id="{CE3AC23B-0AA6-1A25-36DA-C34242C1A81F}"/>
                </a:ext>
              </a:extLst>
            </p:cNvPr>
            <p:cNvSpPr/>
            <p:nvPr/>
          </p:nvSpPr>
          <p:spPr>
            <a:xfrm>
              <a:off x="2293227" y="2151126"/>
              <a:ext cx="638" cy="204"/>
            </a:xfrm>
            <a:custGeom>
              <a:avLst/>
              <a:gdLst/>
              <a:ahLst/>
              <a:cxnLst/>
              <a:rect l="l" t="t" r="r" b="b"/>
              <a:pathLst>
                <a:path w="47" h="15" extrusionOk="0">
                  <a:moveTo>
                    <a:pt x="46"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7163;p76">
              <a:extLst>
                <a:ext uri="{FF2B5EF4-FFF2-40B4-BE49-F238E27FC236}">
                  <a16:creationId xmlns:a16="http://schemas.microsoft.com/office/drawing/2014/main" id="{7B9A9AA6-4049-0435-1482-5D48DB2AAB49}"/>
                </a:ext>
              </a:extLst>
            </p:cNvPr>
            <p:cNvSpPr/>
            <p:nvPr/>
          </p:nvSpPr>
          <p:spPr>
            <a:xfrm>
              <a:off x="2296703" y="2150800"/>
              <a:ext cx="204" cy="14"/>
            </a:xfrm>
            <a:custGeom>
              <a:avLst/>
              <a:gdLst/>
              <a:ahLst/>
              <a:cxnLst/>
              <a:rect l="l" t="t" r="r" b="b"/>
              <a:pathLst>
                <a:path w="15" h="1" extrusionOk="0">
                  <a:moveTo>
                    <a:pt x="14"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7164;p76">
              <a:extLst>
                <a:ext uri="{FF2B5EF4-FFF2-40B4-BE49-F238E27FC236}">
                  <a16:creationId xmlns:a16="http://schemas.microsoft.com/office/drawing/2014/main" id="{32C009AB-551F-E615-6891-AC10D9E048D5}"/>
                </a:ext>
              </a:extLst>
            </p:cNvPr>
            <p:cNvSpPr/>
            <p:nvPr/>
          </p:nvSpPr>
          <p:spPr>
            <a:xfrm>
              <a:off x="2289195" y="2149130"/>
              <a:ext cx="489" cy="394"/>
            </a:xfrm>
            <a:custGeom>
              <a:avLst/>
              <a:gdLst/>
              <a:ahLst/>
              <a:cxnLst/>
              <a:rect l="l" t="t" r="r" b="b"/>
              <a:pathLst>
                <a:path w="36" h="29" extrusionOk="0">
                  <a:moveTo>
                    <a:pt x="35" y="29"/>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7165;p76">
              <a:extLst>
                <a:ext uri="{FF2B5EF4-FFF2-40B4-BE49-F238E27FC236}">
                  <a16:creationId xmlns:a16="http://schemas.microsoft.com/office/drawing/2014/main" id="{E34F10AF-3E62-AF8C-7C8E-B0202C18669D}"/>
                </a:ext>
              </a:extLst>
            </p:cNvPr>
            <p:cNvSpPr/>
            <p:nvPr/>
          </p:nvSpPr>
          <p:spPr>
            <a:xfrm>
              <a:off x="2297273" y="2150895"/>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7166;p76">
              <a:extLst>
                <a:ext uri="{FF2B5EF4-FFF2-40B4-BE49-F238E27FC236}">
                  <a16:creationId xmlns:a16="http://schemas.microsoft.com/office/drawing/2014/main" id="{BEB30AE5-184E-368F-2A93-61AF456EB201}"/>
                </a:ext>
              </a:extLst>
            </p:cNvPr>
            <p:cNvSpPr/>
            <p:nvPr/>
          </p:nvSpPr>
          <p:spPr>
            <a:xfrm>
              <a:off x="2293987" y="2150936"/>
              <a:ext cx="543" cy="163"/>
            </a:xfrm>
            <a:custGeom>
              <a:avLst/>
              <a:gdLst/>
              <a:ahLst/>
              <a:cxnLst/>
              <a:rect l="l" t="t" r="r" b="b"/>
              <a:pathLst>
                <a:path w="40" h="12" extrusionOk="0">
                  <a:moveTo>
                    <a:pt x="39"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7167;p76">
              <a:extLst>
                <a:ext uri="{FF2B5EF4-FFF2-40B4-BE49-F238E27FC236}">
                  <a16:creationId xmlns:a16="http://schemas.microsoft.com/office/drawing/2014/main" id="{023A72B2-B195-8291-AD98-4937467C3D54}"/>
                </a:ext>
              </a:extLst>
            </p:cNvPr>
            <p:cNvSpPr/>
            <p:nvPr/>
          </p:nvSpPr>
          <p:spPr>
            <a:xfrm>
              <a:off x="2306913" y="2152701"/>
              <a:ext cx="258" cy="299"/>
            </a:xfrm>
            <a:custGeom>
              <a:avLst/>
              <a:gdLst/>
              <a:ahLst/>
              <a:cxnLst/>
              <a:rect l="l" t="t" r="r" b="b"/>
              <a:pathLst>
                <a:path w="19" h="22" extrusionOk="0">
                  <a:moveTo>
                    <a:pt x="1" y="0"/>
                  </a:moveTo>
                  <a:lnTo>
                    <a:pt x="18" y="2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7168;p76">
              <a:extLst>
                <a:ext uri="{FF2B5EF4-FFF2-40B4-BE49-F238E27FC236}">
                  <a16:creationId xmlns:a16="http://schemas.microsoft.com/office/drawing/2014/main" id="{A0E69CD8-20B8-89E5-DA73-A86953091F6A}"/>
                </a:ext>
              </a:extLst>
            </p:cNvPr>
            <p:cNvSpPr/>
            <p:nvPr/>
          </p:nvSpPr>
          <p:spPr>
            <a:xfrm>
              <a:off x="2307293" y="2153081"/>
              <a:ext cx="299" cy="339"/>
            </a:xfrm>
            <a:custGeom>
              <a:avLst/>
              <a:gdLst/>
              <a:ahLst/>
              <a:cxnLst/>
              <a:rect l="l" t="t" r="r" b="b"/>
              <a:pathLst>
                <a:path w="22" h="25" extrusionOk="0">
                  <a:moveTo>
                    <a:pt x="1" y="0"/>
                  </a:moveTo>
                  <a:lnTo>
                    <a:pt x="22"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7169;p76">
              <a:extLst>
                <a:ext uri="{FF2B5EF4-FFF2-40B4-BE49-F238E27FC236}">
                  <a16:creationId xmlns:a16="http://schemas.microsoft.com/office/drawing/2014/main" id="{85F457CC-847F-88FF-E453-5C62E80268EC}"/>
                </a:ext>
              </a:extLst>
            </p:cNvPr>
            <p:cNvSpPr/>
            <p:nvPr/>
          </p:nvSpPr>
          <p:spPr>
            <a:xfrm>
              <a:off x="2305352" y="2151126"/>
              <a:ext cx="530" cy="543"/>
            </a:xfrm>
            <a:custGeom>
              <a:avLst/>
              <a:gdLst/>
              <a:ahLst/>
              <a:cxnLst/>
              <a:rect l="l" t="t" r="r" b="b"/>
              <a:pathLst>
                <a:path w="39" h="40" extrusionOk="0">
                  <a:moveTo>
                    <a:pt x="0" y="1"/>
                  </a:moveTo>
                  <a:lnTo>
                    <a:pt x="39" y="39"/>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7170;p76">
              <a:extLst>
                <a:ext uri="{FF2B5EF4-FFF2-40B4-BE49-F238E27FC236}">
                  <a16:creationId xmlns:a16="http://schemas.microsoft.com/office/drawing/2014/main" id="{3C5959C9-E12C-9B3C-4A64-AFD1F7CC96EF}"/>
                </a:ext>
              </a:extLst>
            </p:cNvPr>
            <p:cNvSpPr/>
            <p:nvPr/>
          </p:nvSpPr>
          <p:spPr>
            <a:xfrm>
              <a:off x="2305922" y="2151697"/>
              <a:ext cx="434" cy="448"/>
            </a:xfrm>
            <a:custGeom>
              <a:avLst/>
              <a:gdLst/>
              <a:ahLst/>
              <a:cxnLst/>
              <a:rect l="l" t="t" r="r" b="b"/>
              <a:pathLst>
                <a:path w="32" h="33" extrusionOk="0">
                  <a:moveTo>
                    <a:pt x="0" y="1"/>
                  </a:moveTo>
                  <a:lnTo>
                    <a:pt x="32"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7171;p76">
              <a:extLst>
                <a:ext uri="{FF2B5EF4-FFF2-40B4-BE49-F238E27FC236}">
                  <a16:creationId xmlns:a16="http://schemas.microsoft.com/office/drawing/2014/main" id="{7E900504-10B1-A5B3-A841-64F0BF54271C}"/>
                </a:ext>
              </a:extLst>
            </p:cNvPr>
            <p:cNvSpPr/>
            <p:nvPr/>
          </p:nvSpPr>
          <p:spPr>
            <a:xfrm>
              <a:off x="2308108" y="2154792"/>
              <a:ext cx="149" cy="910"/>
            </a:xfrm>
            <a:custGeom>
              <a:avLst/>
              <a:gdLst/>
              <a:ahLst/>
              <a:cxnLst/>
              <a:rect l="l" t="t" r="r" b="b"/>
              <a:pathLst>
                <a:path w="11" h="67" extrusionOk="0">
                  <a:moveTo>
                    <a:pt x="11" y="0"/>
                  </a:moveTo>
                  <a:cubicBezTo>
                    <a:pt x="11" y="21"/>
                    <a:pt x="7" y="42"/>
                    <a:pt x="0" y="67"/>
                  </a:cubicBezTo>
                  <a:cubicBezTo>
                    <a:pt x="7" y="42"/>
                    <a:pt x="11" y="21"/>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7172;p76">
              <a:extLst>
                <a:ext uri="{FF2B5EF4-FFF2-40B4-BE49-F238E27FC236}">
                  <a16:creationId xmlns:a16="http://schemas.microsoft.com/office/drawing/2014/main" id="{6B150887-887C-2F04-36F2-8780BB1D3B6A}"/>
                </a:ext>
              </a:extLst>
            </p:cNvPr>
            <p:cNvSpPr/>
            <p:nvPr/>
          </p:nvSpPr>
          <p:spPr>
            <a:xfrm>
              <a:off x="2306492" y="2152267"/>
              <a:ext cx="299" cy="299"/>
            </a:xfrm>
            <a:custGeom>
              <a:avLst/>
              <a:gdLst/>
              <a:ahLst/>
              <a:cxnLst/>
              <a:rect l="l" t="t" r="r" b="b"/>
              <a:pathLst>
                <a:path w="22" h="22" extrusionOk="0">
                  <a:moveTo>
                    <a:pt x="0" y="1"/>
                  </a:moveTo>
                  <a:lnTo>
                    <a:pt x="21"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7173;p76">
              <a:extLst>
                <a:ext uri="{FF2B5EF4-FFF2-40B4-BE49-F238E27FC236}">
                  <a16:creationId xmlns:a16="http://schemas.microsoft.com/office/drawing/2014/main" id="{29CB936F-2A84-D372-58C4-138FEF7FD7CB}"/>
                </a:ext>
              </a:extLst>
            </p:cNvPr>
            <p:cNvSpPr/>
            <p:nvPr/>
          </p:nvSpPr>
          <p:spPr>
            <a:xfrm>
              <a:off x="2297694" y="2162681"/>
              <a:ext cx="4671" cy="7047"/>
            </a:xfrm>
            <a:custGeom>
              <a:avLst/>
              <a:gdLst/>
              <a:ahLst/>
              <a:cxnLst/>
              <a:rect l="l" t="t" r="r" b="b"/>
              <a:pathLst>
                <a:path w="344" h="519" extrusionOk="0">
                  <a:moveTo>
                    <a:pt x="344" y="518"/>
                  </a:moveTo>
                  <a:cubicBezTo>
                    <a:pt x="214" y="354"/>
                    <a:pt x="22" y="70"/>
                    <a:pt x="1" y="0"/>
                  </a:cubicBezTo>
                  <a:cubicBezTo>
                    <a:pt x="22" y="70"/>
                    <a:pt x="214" y="354"/>
                    <a:pt x="344" y="5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7174;p76">
              <a:extLst>
                <a:ext uri="{FF2B5EF4-FFF2-40B4-BE49-F238E27FC236}">
                  <a16:creationId xmlns:a16="http://schemas.microsoft.com/office/drawing/2014/main" id="{0B6ACEBD-134F-40A6-5699-A0F6C68AF1FE}"/>
                </a:ext>
              </a:extLst>
            </p:cNvPr>
            <p:cNvSpPr/>
            <p:nvPr/>
          </p:nvSpPr>
          <p:spPr>
            <a:xfrm>
              <a:off x="2304727" y="2150610"/>
              <a:ext cx="489" cy="434"/>
            </a:xfrm>
            <a:custGeom>
              <a:avLst/>
              <a:gdLst/>
              <a:ahLst/>
              <a:cxnLst/>
              <a:rect l="l" t="t" r="r" b="b"/>
              <a:pathLst>
                <a:path w="36" h="32" extrusionOk="0">
                  <a:moveTo>
                    <a:pt x="1" y="0"/>
                  </a:moveTo>
                  <a:lnTo>
                    <a:pt x="36" y="3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7175;p76">
              <a:extLst>
                <a:ext uri="{FF2B5EF4-FFF2-40B4-BE49-F238E27FC236}">
                  <a16:creationId xmlns:a16="http://schemas.microsoft.com/office/drawing/2014/main" id="{18A9590C-8B47-151E-089E-1D34F6F7C75F}"/>
                </a:ext>
              </a:extLst>
            </p:cNvPr>
            <p:cNvSpPr/>
            <p:nvPr/>
          </p:nvSpPr>
          <p:spPr>
            <a:xfrm>
              <a:off x="2304347" y="2150271"/>
              <a:ext cx="204" cy="163"/>
            </a:xfrm>
            <a:custGeom>
              <a:avLst/>
              <a:gdLst/>
              <a:ahLst/>
              <a:cxnLst/>
              <a:rect l="l" t="t" r="r" b="b"/>
              <a:pathLst>
                <a:path w="15" h="12" extrusionOk="0">
                  <a:moveTo>
                    <a:pt x="1" y="1"/>
                  </a:moveTo>
                  <a:lnTo>
                    <a:pt x="1" y="1"/>
                  </a:lnTo>
                  <a:lnTo>
                    <a:pt x="15"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7176;p76">
              <a:extLst>
                <a:ext uri="{FF2B5EF4-FFF2-40B4-BE49-F238E27FC236}">
                  <a16:creationId xmlns:a16="http://schemas.microsoft.com/office/drawing/2014/main" id="{59653521-3D93-83B3-8DF5-FE56B3398613}"/>
                </a:ext>
              </a:extLst>
            </p:cNvPr>
            <p:cNvSpPr/>
            <p:nvPr/>
          </p:nvSpPr>
          <p:spPr>
            <a:xfrm>
              <a:off x="2291951" y="2116436"/>
              <a:ext cx="14" cy="0"/>
            </a:xfrm>
            <a:custGeom>
              <a:avLst/>
              <a:gdLst/>
              <a:ahLst/>
              <a:cxnLst/>
              <a:rect l="l" t="t" r="r" b="b"/>
              <a:pathLst>
                <a:path w="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7177;p76">
              <a:extLst>
                <a:ext uri="{FF2B5EF4-FFF2-40B4-BE49-F238E27FC236}">
                  <a16:creationId xmlns:a16="http://schemas.microsoft.com/office/drawing/2014/main" id="{4C8D2C38-D9EC-FD8F-8E18-4B61C9AC15B1}"/>
                </a:ext>
              </a:extLst>
            </p:cNvPr>
            <p:cNvSpPr/>
            <p:nvPr/>
          </p:nvSpPr>
          <p:spPr>
            <a:xfrm>
              <a:off x="229256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7178;p76">
              <a:extLst>
                <a:ext uri="{FF2B5EF4-FFF2-40B4-BE49-F238E27FC236}">
                  <a16:creationId xmlns:a16="http://schemas.microsoft.com/office/drawing/2014/main" id="{F8EB8826-6FA4-B7CF-4CA1-F2A64DF9CD07}"/>
                </a:ext>
              </a:extLst>
            </p:cNvPr>
            <p:cNvSpPr/>
            <p:nvPr/>
          </p:nvSpPr>
          <p:spPr>
            <a:xfrm>
              <a:off x="2291095" y="211647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7179;p76">
              <a:extLst>
                <a:ext uri="{FF2B5EF4-FFF2-40B4-BE49-F238E27FC236}">
                  <a16:creationId xmlns:a16="http://schemas.microsoft.com/office/drawing/2014/main" id="{465D60B1-B0FA-F5A9-3C8A-16FE0804D749}"/>
                </a:ext>
              </a:extLst>
            </p:cNvPr>
            <p:cNvSpPr/>
            <p:nvPr/>
          </p:nvSpPr>
          <p:spPr>
            <a:xfrm>
              <a:off x="2293132" y="2116436"/>
              <a:ext cx="14" cy="0"/>
            </a:xfrm>
            <a:custGeom>
              <a:avLst/>
              <a:gdLst/>
              <a:ahLst/>
              <a:cxnLst/>
              <a:rect l="l" t="t" r="r" b="b"/>
              <a:pathLst>
                <a:path w="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7180;p76">
              <a:extLst>
                <a:ext uri="{FF2B5EF4-FFF2-40B4-BE49-F238E27FC236}">
                  <a16:creationId xmlns:a16="http://schemas.microsoft.com/office/drawing/2014/main" id="{1A89498B-1F13-3646-4638-3B7E51353841}"/>
                </a:ext>
              </a:extLst>
            </p:cNvPr>
            <p:cNvSpPr/>
            <p:nvPr/>
          </p:nvSpPr>
          <p:spPr>
            <a:xfrm>
              <a:off x="2291326" y="2116476"/>
              <a:ext cx="448" cy="14"/>
            </a:xfrm>
            <a:custGeom>
              <a:avLst/>
              <a:gdLst/>
              <a:ahLst/>
              <a:cxnLst/>
              <a:rect l="l" t="t" r="r" b="b"/>
              <a:pathLst>
                <a:path w="33" h="1" extrusionOk="0">
                  <a:moveTo>
                    <a:pt x="1" y="1"/>
                  </a:moveTo>
                  <a:lnTo>
                    <a:pt x="3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7181;p76">
              <a:extLst>
                <a:ext uri="{FF2B5EF4-FFF2-40B4-BE49-F238E27FC236}">
                  <a16:creationId xmlns:a16="http://schemas.microsoft.com/office/drawing/2014/main" id="{74C2DFF7-18A6-8519-A9DB-2B9ECF9A7F1C}"/>
                </a:ext>
              </a:extLst>
            </p:cNvPr>
            <p:cNvSpPr/>
            <p:nvPr/>
          </p:nvSpPr>
          <p:spPr>
            <a:xfrm>
              <a:off x="2550480" y="1720977"/>
              <a:ext cx="54867" cy="35763"/>
            </a:xfrm>
            <a:custGeom>
              <a:avLst/>
              <a:gdLst/>
              <a:ahLst/>
              <a:cxnLst/>
              <a:rect l="l" t="t" r="r" b="b"/>
              <a:pathLst>
                <a:path w="4041" h="2634" extrusionOk="0">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7182;p76">
              <a:extLst>
                <a:ext uri="{FF2B5EF4-FFF2-40B4-BE49-F238E27FC236}">
                  <a16:creationId xmlns:a16="http://schemas.microsoft.com/office/drawing/2014/main" id="{5B5446DE-FAC7-83EE-B041-4D9F7A6D6B00}"/>
                </a:ext>
              </a:extLst>
            </p:cNvPr>
            <p:cNvSpPr/>
            <p:nvPr/>
          </p:nvSpPr>
          <p:spPr>
            <a:xfrm>
              <a:off x="258574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7183;p76">
              <a:extLst>
                <a:ext uri="{FF2B5EF4-FFF2-40B4-BE49-F238E27FC236}">
                  <a16:creationId xmlns:a16="http://schemas.microsoft.com/office/drawing/2014/main" id="{97C7B3B6-AE40-3192-2EE3-822DA7FC9608}"/>
                </a:ext>
              </a:extLst>
            </p:cNvPr>
            <p:cNvSpPr/>
            <p:nvPr/>
          </p:nvSpPr>
          <p:spPr>
            <a:xfrm>
              <a:off x="2587696" y="1734365"/>
              <a:ext cx="299" cy="14"/>
            </a:xfrm>
            <a:custGeom>
              <a:avLst/>
              <a:gdLst/>
              <a:ahLst/>
              <a:cxnLst/>
              <a:rect l="l" t="t" r="r" b="b"/>
              <a:pathLst>
                <a:path w="22" h="1" extrusionOk="0">
                  <a:moveTo>
                    <a:pt x="0" y="0"/>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7184;p76">
              <a:extLst>
                <a:ext uri="{FF2B5EF4-FFF2-40B4-BE49-F238E27FC236}">
                  <a16:creationId xmlns:a16="http://schemas.microsoft.com/office/drawing/2014/main" id="{005B94E2-1582-946D-F53E-54010ACB22CF}"/>
                </a:ext>
              </a:extLst>
            </p:cNvPr>
            <p:cNvSpPr/>
            <p:nvPr/>
          </p:nvSpPr>
          <p:spPr>
            <a:xfrm>
              <a:off x="2588782" y="1734365"/>
              <a:ext cx="489" cy="14"/>
            </a:xfrm>
            <a:custGeom>
              <a:avLst/>
              <a:gdLst/>
              <a:ahLst/>
              <a:cxnLst/>
              <a:rect l="l" t="t" r="r" b="b"/>
              <a:pathLst>
                <a:path w="36" h="1" extrusionOk="0">
                  <a:moveTo>
                    <a:pt x="1" y="0"/>
                  </a:moveTo>
                  <a:lnTo>
                    <a:pt x="3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7185;p76">
              <a:extLst>
                <a:ext uri="{FF2B5EF4-FFF2-40B4-BE49-F238E27FC236}">
                  <a16:creationId xmlns:a16="http://schemas.microsoft.com/office/drawing/2014/main" id="{2C635039-1430-EF9C-159D-0FF457211724}"/>
                </a:ext>
              </a:extLst>
            </p:cNvPr>
            <p:cNvSpPr/>
            <p:nvPr/>
          </p:nvSpPr>
          <p:spPr>
            <a:xfrm>
              <a:off x="2587221" y="1734365"/>
              <a:ext cx="204" cy="14"/>
            </a:xfrm>
            <a:custGeom>
              <a:avLst/>
              <a:gdLst/>
              <a:ahLst/>
              <a:cxnLst/>
              <a:rect l="l" t="t" r="r" b="b"/>
              <a:pathLst>
                <a:path w="15" h="1" extrusionOk="0">
                  <a:moveTo>
                    <a:pt x="0" y="0"/>
                  </a:moveTo>
                  <a:lnTo>
                    <a:pt x="1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7186;p76">
              <a:extLst>
                <a:ext uri="{FF2B5EF4-FFF2-40B4-BE49-F238E27FC236}">
                  <a16:creationId xmlns:a16="http://schemas.microsoft.com/office/drawing/2014/main" id="{A84D66FB-D1BD-A120-8B0F-ACD7E257ED70}"/>
                </a:ext>
              </a:extLst>
            </p:cNvPr>
            <p:cNvSpPr/>
            <p:nvPr/>
          </p:nvSpPr>
          <p:spPr>
            <a:xfrm>
              <a:off x="2586786" y="1734270"/>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7187;p76">
              <a:extLst>
                <a:ext uri="{FF2B5EF4-FFF2-40B4-BE49-F238E27FC236}">
                  <a16:creationId xmlns:a16="http://schemas.microsoft.com/office/drawing/2014/main" id="{08DD683C-BF64-30DD-25B9-088E1DAB00B9}"/>
                </a:ext>
              </a:extLst>
            </p:cNvPr>
            <p:cNvSpPr/>
            <p:nvPr/>
          </p:nvSpPr>
          <p:spPr>
            <a:xfrm>
              <a:off x="2588646" y="173436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7188;p76">
              <a:extLst>
                <a:ext uri="{FF2B5EF4-FFF2-40B4-BE49-F238E27FC236}">
                  <a16:creationId xmlns:a16="http://schemas.microsoft.com/office/drawing/2014/main" id="{14D1B885-1A15-B626-85B2-62B6F51AAB30}"/>
                </a:ext>
              </a:extLst>
            </p:cNvPr>
            <p:cNvSpPr/>
            <p:nvPr/>
          </p:nvSpPr>
          <p:spPr>
            <a:xfrm>
              <a:off x="2589352" y="1733740"/>
              <a:ext cx="6381" cy="638"/>
            </a:xfrm>
            <a:custGeom>
              <a:avLst/>
              <a:gdLst/>
              <a:ahLst/>
              <a:cxnLst/>
              <a:rect l="l" t="t" r="r" b="b"/>
              <a:pathLst>
                <a:path w="470" h="47" extrusionOk="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7189;p76">
              <a:extLst>
                <a:ext uri="{FF2B5EF4-FFF2-40B4-BE49-F238E27FC236}">
                  <a16:creationId xmlns:a16="http://schemas.microsoft.com/office/drawing/2014/main" id="{529CB564-6EC9-49F5-3771-86F85C286D9E}"/>
                </a:ext>
              </a:extLst>
            </p:cNvPr>
            <p:cNvSpPr/>
            <p:nvPr/>
          </p:nvSpPr>
          <p:spPr>
            <a:xfrm>
              <a:off x="2586121" y="1734080"/>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7190;p76">
              <a:extLst>
                <a:ext uri="{FF2B5EF4-FFF2-40B4-BE49-F238E27FC236}">
                  <a16:creationId xmlns:a16="http://schemas.microsoft.com/office/drawing/2014/main" id="{8065CFFA-F63C-A9D1-8B72-74D46EC01CB9}"/>
                </a:ext>
              </a:extLst>
            </p:cNvPr>
            <p:cNvSpPr/>
            <p:nvPr/>
          </p:nvSpPr>
          <p:spPr>
            <a:xfrm>
              <a:off x="2585075" y="1734080"/>
              <a:ext cx="258" cy="14"/>
            </a:xfrm>
            <a:custGeom>
              <a:avLst/>
              <a:gdLst/>
              <a:ahLst/>
              <a:cxnLst/>
              <a:rect l="l" t="t" r="r" b="b"/>
              <a:pathLst>
                <a:path w="19" h="1" extrusionOk="0">
                  <a:moveTo>
                    <a:pt x="1" y="0"/>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7191;p76">
              <a:extLst>
                <a:ext uri="{FF2B5EF4-FFF2-40B4-BE49-F238E27FC236}">
                  <a16:creationId xmlns:a16="http://schemas.microsoft.com/office/drawing/2014/main" id="{9F53C356-F11B-CA3B-7C5C-65A558BF8403}"/>
                </a:ext>
              </a:extLst>
            </p:cNvPr>
            <p:cNvSpPr/>
            <p:nvPr/>
          </p:nvSpPr>
          <p:spPr>
            <a:xfrm>
              <a:off x="2553752" y="174913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7192;p76">
              <a:extLst>
                <a:ext uri="{FF2B5EF4-FFF2-40B4-BE49-F238E27FC236}">
                  <a16:creationId xmlns:a16="http://schemas.microsoft.com/office/drawing/2014/main" id="{0A631351-888D-9482-34D4-F02977DA48F4}"/>
                </a:ext>
              </a:extLst>
            </p:cNvPr>
            <p:cNvSpPr/>
            <p:nvPr/>
          </p:nvSpPr>
          <p:spPr>
            <a:xfrm>
              <a:off x="2553997" y="1748716"/>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7193;p76">
              <a:extLst>
                <a:ext uri="{FF2B5EF4-FFF2-40B4-BE49-F238E27FC236}">
                  <a16:creationId xmlns:a16="http://schemas.microsoft.com/office/drawing/2014/main" id="{E1E4FCB0-86D2-639A-2012-29E055A1899E}"/>
                </a:ext>
              </a:extLst>
            </p:cNvPr>
            <p:cNvSpPr/>
            <p:nvPr/>
          </p:nvSpPr>
          <p:spPr>
            <a:xfrm>
              <a:off x="2555612" y="1746720"/>
              <a:ext cx="244" cy="204"/>
            </a:xfrm>
            <a:custGeom>
              <a:avLst/>
              <a:gdLst/>
              <a:ahLst/>
              <a:cxnLst/>
              <a:rect l="l" t="t" r="r" b="b"/>
              <a:pathLst>
                <a:path w="18" h="15" extrusionOk="0">
                  <a:moveTo>
                    <a:pt x="18" y="0"/>
                  </a:moveTo>
                  <a:lnTo>
                    <a:pt x="0"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7194;p76">
              <a:extLst>
                <a:ext uri="{FF2B5EF4-FFF2-40B4-BE49-F238E27FC236}">
                  <a16:creationId xmlns:a16="http://schemas.microsoft.com/office/drawing/2014/main" id="{5203A699-F00F-C06A-6E64-DDC58E2BE4BD}"/>
                </a:ext>
              </a:extLst>
            </p:cNvPr>
            <p:cNvSpPr/>
            <p:nvPr/>
          </p:nvSpPr>
          <p:spPr>
            <a:xfrm>
              <a:off x="2554893" y="1747426"/>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7195;p76">
              <a:extLst>
                <a:ext uri="{FF2B5EF4-FFF2-40B4-BE49-F238E27FC236}">
                  <a16:creationId xmlns:a16="http://schemas.microsoft.com/office/drawing/2014/main" id="{F09E4BB9-29A2-2E19-AB45-35CBDC1167ED}"/>
                </a:ext>
              </a:extLst>
            </p:cNvPr>
            <p:cNvSpPr/>
            <p:nvPr/>
          </p:nvSpPr>
          <p:spPr>
            <a:xfrm>
              <a:off x="2554187" y="1748377"/>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7196;p76">
              <a:extLst>
                <a:ext uri="{FF2B5EF4-FFF2-40B4-BE49-F238E27FC236}">
                  <a16:creationId xmlns:a16="http://schemas.microsoft.com/office/drawing/2014/main" id="{EB5AE1CB-DDA0-8ED8-B896-8FC7033CE44F}"/>
                </a:ext>
              </a:extLst>
            </p:cNvPr>
            <p:cNvSpPr/>
            <p:nvPr/>
          </p:nvSpPr>
          <p:spPr>
            <a:xfrm>
              <a:off x="2555368" y="1746951"/>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7197;p76">
              <a:extLst>
                <a:ext uri="{FF2B5EF4-FFF2-40B4-BE49-F238E27FC236}">
                  <a16:creationId xmlns:a16="http://schemas.microsoft.com/office/drawing/2014/main" id="{5F4C7DF5-A30D-483F-3A86-8E4DC4F2B8DF}"/>
                </a:ext>
              </a:extLst>
            </p:cNvPr>
            <p:cNvSpPr/>
            <p:nvPr/>
          </p:nvSpPr>
          <p:spPr>
            <a:xfrm>
              <a:off x="2554417" y="1747997"/>
              <a:ext cx="163" cy="204"/>
            </a:xfrm>
            <a:custGeom>
              <a:avLst/>
              <a:gdLst/>
              <a:ahLst/>
              <a:cxnLst/>
              <a:rect l="l" t="t" r="r" b="b"/>
              <a:pathLst>
                <a:path w="12" h="15" extrusionOk="0">
                  <a:moveTo>
                    <a:pt x="11" y="1"/>
                  </a:moveTo>
                  <a:lnTo>
                    <a:pt x="1"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7198;p76">
              <a:extLst>
                <a:ext uri="{FF2B5EF4-FFF2-40B4-BE49-F238E27FC236}">
                  <a16:creationId xmlns:a16="http://schemas.microsoft.com/office/drawing/2014/main" id="{DADE01DC-4561-ECFD-E2B3-6572950A1D07}"/>
                </a:ext>
              </a:extLst>
            </p:cNvPr>
            <p:cNvSpPr/>
            <p:nvPr/>
          </p:nvSpPr>
          <p:spPr>
            <a:xfrm>
              <a:off x="2553616" y="1749572"/>
              <a:ext cx="109" cy="244"/>
            </a:xfrm>
            <a:custGeom>
              <a:avLst/>
              <a:gdLst/>
              <a:ahLst/>
              <a:cxnLst/>
              <a:rect l="l" t="t" r="r" b="b"/>
              <a:pathLst>
                <a:path w="8" h="18" extrusionOk="0">
                  <a:moveTo>
                    <a:pt x="7" y="0"/>
                  </a:moveTo>
                  <a:lnTo>
                    <a:pt x="0"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7199;p76">
              <a:extLst>
                <a:ext uri="{FF2B5EF4-FFF2-40B4-BE49-F238E27FC236}">
                  <a16:creationId xmlns:a16="http://schemas.microsoft.com/office/drawing/2014/main" id="{46FA176E-20A1-9C58-6091-90A7D4A8B1C4}"/>
                </a:ext>
              </a:extLst>
            </p:cNvPr>
            <p:cNvSpPr/>
            <p:nvPr/>
          </p:nvSpPr>
          <p:spPr>
            <a:xfrm>
              <a:off x="2553141" y="1752423"/>
              <a:ext cx="14" cy="353"/>
            </a:xfrm>
            <a:custGeom>
              <a:avLst/>
              <a:gdLst/>
              <a:ahLst/>
              <a:cxnLst/>
              <a:rect l="l" t="t" r="r" b="b"/>
              <a:pathLst>
                <a:path w="1" h="26" extrusionOk="0">
                  <a:moveTo>
                    <a:pt x="0" y="1"/>
                  </a:moveTo>
                  <a:lnTo>
                    <a:pt x="0" y="25"/>
                  </a:lnTo>
                  <a:cubicBezTo>
                    <a:pt x="0" y="18"/>
                    <a:pt x="0"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7200;p76">
              <a:extLst>
                <a:ext uri="{FF2B5EF4-FFF2-40B4-BE49-F238E27FC236}">
                  <a16:creationId xmlns:a16="http://schemas.microsoft.com/office/drawing/2014/main" id="{766A218E-BC99-58D5-9C1E-E5CCA026384A}"/>
                </a:ext>
              </a:extLst>
            </p:cNvPr>
            <p:cNvSpPr/>
            <p:nvPr/>
          </p:nvSpPr>
          <p:spPr>
            <a:xfrm>
              <a:off x="2572679" y="1720950"/>
              <a:ext cx="14" cy="163"/>
            </a:xfrm>
            <a:custGeom>
              <a:avLst/>
              <a:gdLst/>
              <a:ahLst/>
              <a:cxnLst/>
              <a:rect l="l" t="t" r="r" b="b"/>
              <a:pathLst>
                <a:path w="1" h="12" extrusionOk="0">
                  <a:moveTo>
                    <a:pt x="0" y="11"/>
                  </a:moveTo>
                  <a:lnTo>
                    <a:pt x="0" y="4"/>
                  </a:lnTo>
                  <a:cubicBezTo>
                    <a:pt x="0" y="1"/>
                    <a:pt x="0" y="8"/>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7201;p76">
              <a:extLst>
                <a:ext uri="{FF2B5EF4-FFF2-40B4-BE49-F238E27FC236}">
                  <a16:creationId xmlns:a16="http://schemas.microsoft.com/office/drawing/2014/main" id="{510915CF-BB0B-E8A1-3766-87B6DB7EA13D}"/>
                </a:ext>
              </a:extLst>
            </p:cNvPr>
            <p:cNvSpPr/>
            <p:nvPr/>
          </p:nvSpPr>
          <p:spPr>
            <a:xfrm>
              <a:off x="2553087" y="1753143"/>
              <a:ext cx="14" cy="149"/>
            </a:xfrm>
            <a:custGeom>
              <a:avLst/>
              <a:gdLst/>
              <a:ahLst/>
              <a:cxnLst/>
              <a:rect l="l" t="t" r="r" b="b"/>
              <a:pathLst>
                <a:path w="1" h="11" extrusionOk="0">
                  <a:moveTo>
                    <a:pt x="1"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7202;p76">
              <a:extLst>
                <a:ext uri="{FF2B5EF4-FFF2-40B4-BE49-F238E27FC236}">
                  <a16:creationId xmlns:a16="http://schemas.microsoft.com/office/drawing/2014/main" id="{0E3EC509-F455-2C9B-4BEF-1C6FE316261C}"/>
                </a:ext>
              </a:extLst>
            </p:cNvPr>
            <p:cNvSpPr/>
            <p:nvPr/>
          </p:nvSpPr>
          <p:spPr>
            <a:xfrm>
              <a:off x="2553141" y="1751758"/>
              <a:ext cx="54" cy="353"/>
            </a:xfrm>
            <a:custGeom>
              <a:avLst/>
              <a:gdLst/>
              <a:ahLst/>
              <a:cxnLst/>
              <a:rect l="l" t="t" r="r" b="b"/>
              <a:pathLst>
                <a:path w="4" h="26" extrusionOk="0">
                  <a:moveTo>
                    <a:pt x="4" y="1"/>
                  </a:moveTo>
                  <a:cubicBezTo>
                    <a:pt x="4" y="8"/>
                    <a:pt x="0" y="15"/>
                    <a:pt x="0" y="25"/>
                  </a:cubicBezTo>
                  <a:cubicBezTo>
                    <a:pt x="4" y="15"/>
                    <a:pt x="4" y="8"/>
                    <a:pt x="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7203;p76">
              <a:extLst>
                <a:ext uri="{FF2B5EF4-FFF2-40B4-BE49-F238E27FC236}">
                  <a16:creationId xmlns:a16="http://schemas.microsoft.com/office/drawing/2014/main" id="{C8C95E6D-ABF5-D846-5496-DEE6442D96EB}"/>
                </a:ext>
              </a:extLst>
            </p:cNvPr>
            <p:cNvSpPr/>
            <p:nvPr/>
          </p:nvSpPr>
          <p:spPr>
            <a:xfrm>
              <a:off x="2555137" y="1747196"/>
              <a:ext cx="149" cy="149"/>
            </a:xfrm>
            <a:custGeom>
              <a:avLst/>
              <a:gdLst/>
              <a:ahLst/>
              <a:cxnLst/>
              <a:rect l="l" t="t" r="r" b="b"/>
              <a:pathLst>
                <a:path w="11" h="11" extrusionOk="0">
                  <a:moveTo>
                    <a:pt x="0" y="11"/>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7204;p76">
              <a:extLst>
                <a:ext uri="{FF2B5EF4-FFF2-40B4-BE49-F238E27FC236}">
                  <a16:creationId xmlns:a16="http://schemas.microsoft.com/office/drawing/2014/main" id="{AFACD386-67FB-D080-1DA8-65030A4D100F}"/>
                </a:ext>
              </a:extLst>
            </p:cNvPr>
            <p:cNvSpPr/>
            <p:nvPr/>
          </p:nvSpPr>
          <p:spPr>
            <a:xfrm>
              <a:off x="2553467" y="1750047"/>
              <a:ext cx="68" cy="244"/>
            </a:xfrm>
            <a:custGeom>
              <a:avLst/>
              <a:gdLst/>
              <a:ahLst/>
              <a:cxnLst/>
              <a:rect l="l" t="t" r="r" b="b"/>
              <a:pathLst>
                <a:path w="5" h="18" extrusionOk="0">
                  <a:moveTo>
                    <a:pt x="4" y="0"/>
                  </a:moveTo>
                  <a:cubicBezTo>
                    <a:pt x="4" y="7"/>
                    <a:pt x="1" y="15"/>
                    <a:pt x="1" y="18"/>
                  </a:cubicBezTo>
                  <a:cubicBezTo>
                    <a:pt x="1" y="15"/>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7205;p76">
              <a:extLst>
                <a:ext uri="{FF2B5EF4-FFF2-40B4-BE49-F238E27FC236}">
                  <a16:creationId xmlns:a16="http://schemas.microsoft.com/office/drawing/2014/main" id="{A77FD35C-2811-8D98-B711-0CB32A2E293A}"/>
                </a:ext>
              </a:extLst>
            </p:cNvPr>
            <p:cNvSpPr/>
            <p:nvPr/>
          </p:nvSpPr>
          <p:spPr>
            <a:xfrm>
              <a:off x="2553236" y="1751147"/>
              <a:ext cx="54" cy="299"/>
            </a:xfrm>
            <a:custGeom>
              <a:avLst/>
              <a:gdLst/>
              <a:ahLst/>
              <a:cxnLst/>
              <a:rect l="l" t="t" r="r" b="b"/>
              <a:pathLst>
                <a:path w="4" h="22" extrusionOk="0">
                  <a:moveTo>
                    <a:pt x="4" y="0"/>
                  </a:moveTo>
                  <a:cubicBezTo>
                    <a:pt x="4" y="7"/>
                    <a:pt x="0" y="14"/>
                    <a:pt x="0" y="21"/>
                  </a:cubicBezTo>
                  <a:cubicBezTo>
                    <a:pt x="4"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7206;p76">
              <a:extLst>
                <a:ext uri="{FF2B5EF4-FFF2-40B4-BE49-F238E27FC236}">
                  <a16:creationId xmlns:a16="http://schemas.microsoft.com/office/drawing/2014/main" id="{E82717BE-0D61-840A-68E4-4AF0BC8019DB}"/>
                </a:ext>
              </a:extLst>
            </p:cNvPr>
            <p:cNvSpPr/>
            <p:nvPr/>
          </p:nvSpPr>
          <p:spPr>
            <a:xfrm>
              <a:off x="2553331" y="1750576"/>
              <a:ext cx="54" cy="285"/>
            </a:xfrm>
            <a:custGeom>
              <a:avLst/>
              <a:gdLst/>
              <a:ahLst/>
              <a:cxnLst/>
              <a:rect l="l" t="t" r="r" b="b"/>
              <a:pathLst>
                <a:path w="4" h="21" extrusionOk="0">
                  <a:moveTo>
                    <a:pt x="4" y="0"/>
                  </a:moveTo>
                  <a:cubicBezTo>
                    <a:pt x="4" y="7"/>
                    <a:pt x="0" y="14"/>
                    <a:pt x="0" y="21"/>
                  </a:cubicBezTo>
                  <a:cubicBezTo>
                    <a:pt x="0" y="14"/>
                    <a:pt x="4" y="7"/>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7207;p76">
              <a:extLst>
                <a:ext uri="{FF2B5EF4-FFF2-40B4-BE49-F238E27FC236}">
                  <a16:creationId xmlns:a16="http://schemas.microsoft.com/office/drawing/2014/main" id="{9FA00F1A-236A-C444-4E21-D7F0D7B4E03E}"/>
                </a:ext>
              </a:extLst>
            </p:cNvPr>
            <p:cNvSpPr/>
            <p:nvPr/>
          </p:nvSpPr>
          <p:spPr>
            <a:xfrm>
              <a:off x="2570398" y="1725716"/>
              <a:ext cx="54" cy="54"/>
            </a:xfrm>
            <a:custGeom>
              <a:avLst/>
              <a:gdLst/>
              <a:ahLst/>
              <a:cxnLst/>
              <a:rect l="l" t="t" r="r" b="b"/>
              <a:pathLst>
                <a:path w="4" h="4" extrusionOk="0">
                  <a:moveTo>
                    <a:pt x="4" y="0"/>
                  </a:moveTo>
                  <a:lnTo>
                    <a:pt x="0" y="4"/>
                  </a:ln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7208;p76">
              <a:extLst>
                <a:ext uri="{FF2B5EF4-FFF2-40B4-BE49-F238E27FC236}">
                  <a16:creationId xmlns:a16="http://schemas.microsoft.com/office/drawing/2014/main" id="{2636F633-6837-83EB-054B-05FB8E47704A}"/>
                </a:ext>
              </a:extLst>
            </p:cNvPr>
            <p:cNvSpPr/>
            <p:nvPr/>
          </p:nvSpPr>
          <p:spPr>
            <a:xfrm>
              <a:off x="2554662" y="1747712"/>
              <a:ext cx="149" cy="204"/>
            </a:xfrm>
            <a:custGeom>
              <a:avLst/>
              <a:gdLst/>
              <a:ahLst/>
              <a:cxnLst/>
              <a:rect l="l" t="t" r="r" b="b"/>
              <a:pathLst>
                <a:path w="11" h="15" extrusionOk="0">
                  <a:moveTo>
                    <a:pt x="11"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7209;p76">
              <a:extLst>
                <a:ext uri="{FF2B5EF4-FFF2-40B4-BE49-F238E27FC236}">
                  <a16:creationId xmlns:a16="http://schemas.microsoft.com/office/drawing/2014/main" id="{20C13FE5-38BE-4617-D9BD-E1EEE1ECBCA7}"/>
                </a:ext>
              </a:extLst>
            </p:cNvPr>
            <p:cNvSpPr/>
            <p:nvPr/>
          </p:nvSpPr>
          <p:spPr>
            <a:xfrm>
              <a:off x="2572014" y="1722675"/>
              <a:ext cx="109" cy="190"/>
            </a:xfrm>
            <a:custGeom>
              <a:avLst/>
              <a:gdLst/>
              <a:ahLst/>
              <a:cxnLst/>
              <a:rect l="l" t="t" r="r" b="b"/>
              <a:pathLst>
                <a:path w="8" h="14" extrusionOk="0">
                  <a:moveTo>
                    <a:pt x="0" y="14"/>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7210;p76">
              <a:extLst>
                <a:ext uri="{FF2B5EF4-FFF2-40B4-BE49-F238E27FC236}">
                  <a16:creationId xmlns:a16="http://schemas.microsoft.com/office/drawing/2014/main" id="{CC9B2CD0-6B7C-345E-40D2-0635879A0146}"/>
                </a:ext>
              </a:extLst>
            </p:cNvPr>
            <p:cNvSpPr/>
            <p:nvPr/>
          </p:nvSpPr>
          <p:spPr>
            <a:xfrm>
              <a:off x="2572489" y="1721616"/>
              <a:ext cx="54" cy="163"/>
            </a:xfrm>
            <a:custGeom>
              <a:avLst/>
              <a:gdLst/>
              <a:ahLst/>
              <a:cxnLst/>
              <a:rect l="l" t="t" r="r" b="b"/>
              <a:pathLst>
                <a:path w="4" h="12" extrusionOk="0">
                  <a:moveTo>
                    <a:pt x="0" y="1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7211;p76">
              <a:extLst>
                <a:ext uri="{FF2B5EF4-FFF2-40B4-BE49-F238E27FC236}">
                  <a16:creationId xmlns:a16="http://schemas.microsoft.com/office/drawing/2014/main" id="{87F25D40-5343-47C3-9BC2-99B446EE36D9}"/>
                </a:ext>
              </a:extLst>
            </p:cNvPr>
            <p:cNvSpPr/>
            <p:nvPr/>
          </p:nvSpPr>
          <p:spPr>
            <a:xfrm>
              <a:off x="2572299" y="1722050"/>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7212;p76">
              <a:extLst>
                <a:ext uri="{FF2B5EF4-FFF2-40B4-BE49-F238E27FC236}">
                  <a16:creationId xmlns:a16="http://schemas.microsoft.com/office/drawing/2014/main" id="{793FB8FF-13A4-DBF8-2EEE-5E58BF682C16}"/>
                </a:ext>
              </a:extLst>
            </p:cNvPr>
            <p:cNvSpPr/>
            <p:nvPr/>
          </p:nvSpPr>
          <p:spPr>
            <a:xfrm>
              <a:off x="2571824" y="1723001"/>
              <a:ext cx="109" cy="204"/>
            </a:xfrm>
            <a:custGeom>
              <a:avLst/>
              <a:gdLst/>
              <a:ahLst/>
              <a:cxnLst/>
              <a:rect l="l" t="t" r="r" b="b"/>
              <a:pathLst>
                <a:path w="8" h="15" extrusionOk="0">
                  <a:moveTo>
                    <a:pt x="0" y="15"/>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7213;p76">
              <a:extLst>
                <a:ext uri="{FF2B5EF4-FFF2-40B4-BE49-F238E27FC236}">
                  <a16:creationId xmlns:a16="http://schemas.microsoft.com/office/drawing/2014/main" id="{1C8D5A59-7DE7-07C3-09BF-E2C1A38FCEE8}"/>
                </a:ext>
              </a:extLst>
            </p:cNvPr>
            <p:cNvSpPr/>
            <p:nvPr/>
          </p:nvSpPr>
          <p:spPr>
            <a:xfrm>
              <a:off x="2572394" y="1721860"/>
              <a:ext cx="54" cy="109"/>
            </a:xfrm>
            <a:custGeom>
              <a:avLst/>
              <a:gdLst/>
              <a:ahLst/>
              <a:cxnLst/>
              <a:rect l="l" t="t" r="r" b="b"/>
              <a:pathLst>
                <a:path w="4" h="8" extrusionOk="0">
                  <a:moveTo>
                    <a:pt x="0" y="7"/>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7214;p76">
              <a:extLst>
                <a:ext uri="{FF2B5EF4-FFF2-40B4-BE49-F238E27FC236}">
                  <a16:creationId xmlns:a16="http://schemas.microsoft.com/office/drawing/2014/main" id="{25D3E866-783B-E541-F6B5-DD03D39BEEEA}"/>
                </a:ext>
              </a:extLst>
            </p:cNvPr>
            <p:cNvSpPr/>
            <p:nvPr/>
          </p:nvSpPr>
          <p:spPr>
            <a:xfrm>
              <a:off x="2572150" y="1722335"/>
              <a:ext cx="109" cy="204"/>
            </a:xfrm>
            <a:custGeom>
              <a:avLst/>
              <a:gdLst/>
              <a:ahLst/>
              <a:cxnLst/>
              <a:rect l="l" t="t" r="r" b="b"/>
              <a:pathLst>
                <a:path w="8" h="15" extrusionOk="0">
                  <a:moveTo>
                    <a:pt x="1" y="15"/>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7215;p76">
              <a:extLst>
                <a:ext uri="{FF2B5EF4-FFF2-40B4-BE49-F238E27FC236}">
                  <a16:creationId xmlns:a16="http://schemas.microsoft.com/office/drawing/2014/main" id="{DDE0187E-D519-F623-4A43-3CFC5D73584F}"/>
                </a:ext>
              </a:extLst>
            </p:cNvPr>
            <p:cNvSpPr/>
            <p:nvPr/>
          </p:nvSpPr>
          <p:spPr>
            <a:xfrm>
              <a:off x="2570914" y="1724671"/>
              <a:ext cx="109" cy="244"/>
            </a:xfrm>
            <a:custGeom>
              <a:avLst/>
              <a:gdLst/>
              <a:ahLst/>
              <a:cxnLst/>
              <a:rect l="l" t="t" r="r" b="b"/>
              <a:pathLst>
                <a:path w="8" h="18" extrusionOk="0">
                  <a:moveTo>
                    <a:pt x="1" y="18"/>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7216;p76">
              <a:extLst>
                <a:ext uri="{FF2B5EF4-FFF2-40B4-BE49-F238E27FC236}">
                  <a16:creationId xmlns:a16="http://schemas.microsoft.com/office/drawing/2014/main" id="{A237D80E-52F4-41E9-3A1E-052520724229}"/>
                </a:ext>
              </a:extLst>
            </p:cNvPr>
            <p:cNvSpPr/>
            <p:nvPr/>
          </p:nvSpPr>
          <p:spPr>
            <a:xfrm>
              <a:off x="2570588" y="1725187"/>
              <a:ext cx="149" cy="258"/>
            </a:xfrm>
            <a:custGeom>
              <a:avLst/>
              <a:gdLst/>
              <a:ahLst/>
              <a:cxnLst/>
              <a:rect l="l" t="t" r="r" b="b"/>
              <a:pathLst>
                <a:path w="11" h="19" extrusionOk="0">
                  <a:moveTo>
                    <a:pt x="0"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7217;p76">
              <a:extLst>
                <a:ext uri="{FF2B5EF4-FFF2-40B4-BE49-F238E27FC236}">
                  <a16:creationId xmlns:a16="http://schemas.microsoft.com/office/drawing/2014/main" id="{1F0202A9-54AC-F2E7-A157-9E084D2A689C}"/>
                </a:ext>
              </a:extLst>
            </p:cNvPr>
            <p:cNvSpPr/>
            <p:nvPr/>
          </p:nvSpPr>
          <p:spPr>
            <a:xfrm>
              <a:off x="2571634" y="1723381"/>
              <a:ext cx="149" cy="204"/>
            </a:xfrm>
            <a:custGeom>
              <a:avLst/>
              <a:gdLst/>
              <a:ahLst/>
              <a:cxnLst/>
              <a:rect l="l" t="t" r="r" b="b"/>
              <a:pathLst>
                <a:path w="11" h="15" extrusionOk="0">
                  <a:moveTo>
                    <a:pt x="0" y="15"/>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7218;p76">
              <a:extLst>
                <a:ext uri="{FF2B5EF4-FFF2-40B4-BE49-F238E27FC236}">
                  <a16:creationId xmlns:a16="http://schemas.microsoft.com/office/drawing/2014/main" id="{C8503DD8-5007-0DD7-1F07-887C0FF5AD0F}"/>
                </a:ext>
              </a:extLst>
            </p:cNvPr>
            <p:cNvSpPr/>
            <p:nvPr/>
          </p:nvSpPr>
          <p:spPr>
            <a:xfrm>
              <a:off x="2571159" y="1724195"/>
              <a:ext cx="149" cy="244"/>
            </a:xfrm>
            <a:custGeom>
              <a:avLst/>
              <a:gdLst/>
              <a:ahLst/>
              <a:cxnLst/>
              <a:rect l="l" t="t" r="r" b="b"/>
              <a:pathLst>
                <a:path w="11" h="18" extrusionOk="0">
                  <a:moveTo>
                    <a:pt x="0" y="18"/>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7219;p76">
              <a:extLst>
                <a:ext uri="{FF2B5EF4-FFF2-40B4-BE49-F238E27FC236}">
                  <a16:creationId xmlns:a16="http://schemas.microsoft.com/office/drawing/2014/main" id="{C6DA51B5-6F23-26B8-84FB-9939C6A037A2}"/>
                </a:ext>
              </a:extLst>
            </p:cNvPr>
            <p:cNvSpPr/>
            <p:nvPr/>
          </p:nvSpPr>
          <p:spPr>
            <a:xfrm>
              <a:off x="2571389" y="1723761"/>
              <a:ext cx="163" cy="258"/>
            </a:xfrm>
            <a:custGeom>
              <a:avLst/>
              <a:gdLst/>
              <a:ahLst/>
              <a:cxnLst/>
              <a:rect l="l" t="t" r="r" b="b"/>
              <a:pathLst>
                <a:path w="12" h="19" extrusionOk="0">
                  <a:moveTo>
                    <a:pt x="1" y="18"/>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7220;p76">
              <a:extLst>
                <a:ext uri="{FF2B5EF4-FFF2-40B4-BE49-F238E27FC236}">
                  <a16:creationId xmlns:a16="http://schemas.microsoft.com/office/drawing/2014/main" id="{F7CAD594-6F6D-CC57-B82F-C9CB81CD5F89}"/>
                </a:ext>
              </a:extLst>
            </p:cNvPr>
            <p:cNvSpPr/>
            <p:nvPr/>
          </p:nvSpPr>
          <p:spPr>
            <a:xfrm>
              <a:off x="2572679" y="1721140"/>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7221;p76">
              <a:extLst>
                <a:ext uri="{FF2B5EF4-FFF2-40B4-BE49-F238E27FC236}">
                  <a16:creationId xmlns:a16="http://schemas.microsoft.com/office/drawing/2014/main" id="{258E3703-6CC1-4FAA-1563-AE0FD5D3DF70}"/>
                </a:ext>
              </a:extLst>
            </p:cNvPr>
            <p:cNvSpPr/>
            <p:nvPr/>
          </p:nvSpPr>
          <p:spPr>
            <a:xfrm>
              <a:off x="2572584" y="1721426"/>
              <a:ext cx="14" cy="109"/>
            </a:xfrm>
            <a:custGeom>
              <a:avLst/>
              <a:gdLst/>
              <a:ahLst/>
              <a:cxnLst/>
              <a:rect l="l" t="t" r="r" b="b"/>
              <a:pathLst>
                <a:path w="1" h="8" extrusionOk="0">
                  <a:moveTo>
                    <a:pt x="0"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7222;p76">
              <a:extLst>
                <a:ext uri="{FF2B5EF4-FFF2-40B4-BE49-F238E27FC236}">
                  <a16:creationId xmlns:a16="http://schemas.microsoft.com/office/drawing/2014/main" id="{A59840E5-444E-5100-3B2D-CB156C4B9157}"/>
                </a:ext>
              </a:extLst>
            </p:cNvPr>
            <p:cNvSpPr/>
            <p:nvPr/>
          </p:nvSpPr>
          <p:spPr>
            <a:xfrm>
              <a:off x="2572625" y="1721235"/>
              <a:ext cx="14" cy="163"/>
            </a:xfrm>
            <a:custGeom>
              <a:avLst/>
              <a:gdLst/>
              <a:ahLst/>
              <a:cxnLst/>
              <a:rect l="l" t="t" r="r" b="b"/>
              <a:pathLst>
                <a:path w="1" h="12" extrusionOk="0">
                  <a:moveTo>
                    <a:pt x="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7223;p76">
              <a:extLst>
                <a:ext uri="{FF2B5EF4-FFF2-40B4-BE49-F238E27FC236}">
                  <a16:creationId xmlns:a16="http://schemas.microsoft.com/office/drawing/2014/main" id="{EF47645E-CE60-B894-A3B2-365815B1FD46}"/>
                </a:ext>
              </a:extLst>
            </p:cNvPr>
            <p:cNvSpPr/>
            <p:nvPr/>
          </p:nvSpPr>
          <p:spPr>
            <a:xfrm>
              <a:off x="2604994" y="1750237"/>
              <a:ext cx="14" cy="149"/>
            </a:xfrm>
            <a:custGeom>
              <a:avLst/>
              <a:gdLst/>
              <a:ahLst/>
              <a:cxnLst/>
              <a:rect l="l" t="t" r="r" b="b"/>
              <a:pathLst>
                <a:path w="1" h="11" extrusionOk="0">
                  <a:moveTo>
                    <a:pt x="1"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7224;p76">
              <a:extLst>
                <a:ext uri="{FF2B5EF4-FFF2-40B4-BE49-F238E27FC236}">
                  <a16:creationId xmlns:a16="http://schemas.microsoft.com/office/drawing/2014/main" id="{87D8B8B4-EC6A-A54A-B0F4-BA4F94DFA752}"/>
                </a:ext>
              </a:extLst>
            </p:cNvPr>
            <p:cNvSpPr/>
            <p:nvPr/>
          </p:nvSpPr>
          <p:spPr>
            <a:xfrm>
              <a:off x="2604003" y="1751242"/>
              <a:ext cx="1439" cy="2105"/>
            </a:xfrm>
            <a:custGeom>
              <a:avLst/>
              <a:gdLst/>
              <a:ahLst/>
              <a:cxnLst/>
              <a:rect l="l" t="t" r="r" b="b"/>
              <a:pathLst>
                <a:path w="106" h="155" extrusionOk="0">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7225;p76">
              <a:extLst>
                <a:ext uri="{FF2B5EF4-FFF2-40B4-BE49-F238E27FC236}">
                  <a16:creationId xmlns:a16="http://schemas.microsoft.com/office/drawing/2014/main" id="{B96EFD8E-A27F-D81D-0BB1-270DB9BF9403}"/>
                </a:ext>
              </a:extLst>
            </p:cNvPr>
            <p:cNvSpPr/>
            <p:nvPr/>
          </p:nvSpPr>
          <p:spPr>
            <a:xfrm>
              <a:off x="2605048" y="1750807"/>
              <a:ext cx="54" cy="244"/>
            </a:xfrm>
            <a:custGeom>
              <a:avLst/>
              <a:gdLst/>
              <a:ahLst/>
              <a:cxnLst/>
              <a:rect l="l" t="t" r="r" b="b"/>
              <a:pathLst>
                <a:path w="4" h="18" extrusionOk="0">
                  <a:moveTo>
                    <a:pt x="0" y="1"/>
                  </a:moveTo>
                  <a:lnTo>
                    <a:pt x="4"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7226;p76">
              <a:extLst>
                <a:ext uri="{FF2B5EF4-FFF2-40B4-BE49-F238E27FC236}">
                  <a16:creationId xmlns:a16="http://schemas.microsoft.com/office/drawing/2014/main" id="{85162592-068A-9A1B-32B9-DA236A2C8B83}"/>
                </a:ext>
              </a:extLst>
            </p:cNvPr>
            <p:cNvSpPr/>
            <p:nvPr/>
          </p:nvSpPr>
          <p:spPr>
            <a:xfrm>
              <a:off x="2604003" y="1743774"/>
              <a:ext cx="109" cy="244"/>
            </a:xfrm>
            <a:custGeom>
              <a:avLst/>
              <a:gdLst/>
              <a:ahLst/>
              <a:cxnLst/>
              <a:rect l="l" t="t" r="r" b="b"/>
              <a:pathLst>
                <a:path w="8" h="18" extrusionOk="0">
                  <a:moveTo>
                    <a:pt x="0" y="0"/>
                  </a:moveTo>
                  <a:cubicBezTo>
                    <a:pt x="4" y="7"/>
                    <a:pt x="4" y="11"/>
                    <a:pt x="7" y="18"/>
                  </a:cubicBezTo>
                  <a:cubicBezTo>
                    <a:pt x="4" y="11"/>
                    <a:pt x="4" y="7"/>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7227;p76">
              <a:extLst>
                <a:ext uri="{FF2B5EF4-FFF2-40B4-BE49-F238E27FC236}">
                  <a16:creationId xmlns:a16="http://schemas.microsoft.com/office/drawing/2014/main" id="{E8CFF8DD-3032-A6AA-67EE-9D05FAFC17A3}"/>
                </a:ext>
              </a:extLst>
            </p:cNvPr>
            <p:cNvSpPr/>
            <p:nvPr/>
          </p:nvSpPr>
          <p:spPr>
            <a:xfrm>
              <a:off x="2604043" y="1744005"/>
              <a:ext cx="869" cy="5770"/>
            </a:xfrm>
            <a:custGeom>
              <a:avLst/>
              <a:gdLst/>
              <a:ahLst/>
              <a:cxnLst/>
              <a:rect l="l" t="t" r="r" b="b"/>
              <a:pathLst>
                <a:path w="64" h="425" extrusionOk="0">
                  <a:moveTo>
                    <a:pt x="1" y="1"/>
                  </a:moveTo>
                  <a:cubicBezTo>
                    <a:pt x="15" y="88"/>
                    <a:pt x="39" y="267"/>
                    <a:pt x="64" y="424"/>
                  </a:cubicBezTo>
                  <a:cubicBezTo>
                    <a:pt x="39" y="267"/>
                    <a:pt x="15" y="85"/>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7228;p76">
              <a:extLst>
                <a:ext uri="{FF2B5EF4-FFF2-40B4-BE49-F238E27FC236}">
                  <a16:creationId xmlns:a16="http://schemas.microsoft.com/office/drawing/2014/main" id="{21E3238C-7309-9930-2D31-98E53CAF52E9}"/>
                </a:ext>
              </a:extLst>
            </p:cNvPr>
            <p:cNvSpPr/>
            <p:nvPr/>
          </p:nvSpPr>
          <p:spPr>
            <a:xfrm>
              <a:off x="1464633" y="1859509"/>
              <a:ext cx="1344" cy="2009"/>
            </a:xfrm>
            <a:custGeom>
              <a:avLst/>
              <a:gdLst/>
              <a:ahLst/>
              <a:cxnLst/>
              <a:rect l="l" t="t" r="r" b="b"/>
              <a:pathLst>
                <a:path w="99" h="148" extrusionOk="0">
                  <a:moveTo>
                    <a:pt x="1" y="1"/>
                  </a:moveTo>
                  <a:lnTo>
                    <a:pt x="1" y="1"/>
                  </a:lnTo>
                  <a:cubicBezTo>
                    <a:pt x="18" y="60"/>
                    <a:pt x="53" y="109"/>
                    <a:pt x="99" y="148"/>
                  </a:cubicBezTo>
                  <a:cubicBezTo>
                    <a:pt x="81" y="102"/>
                    <a:pt x="57" y="64"/>
                    <a:pt x="25" y="29"/>
                  </a:cubicBez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7229;p76">
              <a:extLst>
                <a:ext uri="{FF2B5EF4-FFF2-40B4-BE49-F238E27FC236}">
                  <a16:creationId xmlns:a16="http://schemas.microsoft.com/office/drawing/2014/main" id="{C3071944-7930-756A-E98E-6C163CB00E80}"/>
                </a:ext>
              </a:extLst>
            </p:cNvPr>
            <p:cNvSpPr/>
            <p:nvPr/>
          </p:nvSpPr>
          <p:spPr>
            <a:xfrm>
              <a:off x="1462026" y="1851905"/>
              <a:ext cx="2050" cy="5580"/>
            </a:xfrm>
            <a:custGeom>
              <a:avLst/>
              <a:gdLst/>
              <a:ahLst/>
              <a:cxnLst/>
              <a:rect l="l" t="t" r="r" b="b"/>
              <a:pathLst>
                <a:path w="151" h="411" extrusionOk="0">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7230;p76">
              <a:extLst>
                <a:ext uri="{FF2B5EF4-FFF2-40B4-BE49-F238E27FC236}">
                  <a16:creationId xmlns:a16="http://schemas.microsoft.com/office/drawing/2014/main" id="{2FE8BF09-2C25-7AEE-1340-F94724F848AE}"/>
                </a:ext>
              </a:extLst>
            </p:cNvPr>
            <p:cNvSpPr/>
            <p:nvPr/>
          </p:nvSpPr>
          <p:spPr>
            <a:xfrm>
              <a:off x="1586043" y="1964015"/>
              <a:ext cx="5146" cy="4100"/>
            </a:xfrm>
            <a:custGeom>
              <a:avLst/>
              <a:gdLst/>
              <a:ahLst/>
              <a:cxnLst/>
              <a:rect l="l" t="t" r="r" b="b"/>
              <a:pathLst>
                <a:path w="379" h="302" extrusionOk="0">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7231;p76">
              <a:extLst>
                <a:ext uri="{FF2B5EF4-FFF2-40B4-BE49-F238E27FC236}">
                  <a16:creationId xmlns:a16="http://schemas.microsoft.com/office/drawing/2014/main" id="{3763D26D-B031-3ED4-2EA7-C976284A6E10}"/>
                </a:ext>
              </a:extLst>
            </p:cNvPr>
            <p:cNvSpPr/>
            <p:nvPr/>
          </p:nvSpPr>
          <p:spPr>
            <a:xfrm>
              <a:off x="2367754" y="1716578"/>
              <a:ext cx="22213" cy="19226"/>
            </a:xfrm>
            <a:custGeom>
              <a:avLst/>
              <a:gdLst/>
              <a:ahLst/>
              <a:cxnLst/>
              <a:rect l="l" t="t" r="r" b="b"/>
              <a:pathLst>
                <a:path w="1636" h="1416" extrusionOk="0">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7232;p76">
              <a:extLst>
                <a:ext uri="{FF2B5EF4-FFF2-40B4-BE49-F238E27FC236}">
                  <a16:creationId xmlns:a16="http://schemas.microsoft.com/office/drawing/2014/main" id="{FC332239-7387-96B5-F384-B3765066D576}"/>
                </a:ext>
              </a:extLst>
            </p:cNvPr>
            <p:cNvSpPr/>
            <p:nvPr/>
          </p:nvSpPr>
          <p:spPr>
            <a:xfrm>
              <a:off x="2376321" y="1716673"/>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7233;p76">
              <a:extLst>
                <a:ext uri="{FF2B5EF4-FFF2-40B4-BE49-F238E27FC236}">
                  <a16:creationId xmlns:a16="http://schemas.microsoft.com/office/drawing/2014/main" id="{C10A711F-CC99-CEF2-D8D0-EF593D4BD3C0}"/>
                </a:ext>
              </a:extLst>
            </p:cNvPr>
            <p:cNvSpPr/>
            <p:nvPr/>
          </p:nvSpPr>
          <p:spPr>
            <a:xfrm>
              <a:off x="2377122" y="1716728"/>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7234;p76">
              <a:extLst>
                <a:ext uri="{FF2B5EF4-FFF2-40B4-BE49-F238E27FC236}">
                  <a16:creationId xmlns:a16="http://schemas.microsoft.com/office/drawing/2014/main" id="{EC6BF689-C179-BFAC-1F9E-B2A4A47196B3}"/>
                </a:ext>
              </a:extLst>
            </p:cNvPr>
            <p:cNvSpPr/>
            <p:nvPr/>
          </p:nvSpPr>
          <p:spPr>
            <a:xfrm>
              <a:off x="2378833" y="1717013"/>
              <a:ext cx="543" cy="109"/>
            </a:xfrm>
            <a:custGeom>
              <a:avLst/>
              <a:gdLst/>
              <a:ahLst/>
              <a:cxnLst/>
              <a:rect l="l" t="t" r="r" b="b"/>
              <a:pathLst>
                <a:path w="40" h="8" extrusionOk="0">
                  <a:moveTo>
                    <a:pt x="1" y="0"/>
                  </a:moveTo>
                  <a:lnTo>
                    <a:pt x="39"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7235;p76">
              <a:extLst>
                <a:ext uri="{FF2B5EF4-FFF2-40B4-BE49-F238E27FC236}">
                  <a16:creationId xmlns:a16="http://schemas.microsoft.com/office/drawing/2014/main" id="{07DA4EA0-0A58-2B15-55B1-B020F9BFDBFA}"/>
                </a:ext>
              </a:extLst>
            </p:cNvPr>
            <p:cNvSpPr/>
            <p:nvPr/>
          </p:nvSpPr>
          <p:spPr>
            <a:xfrm>
              <a:off x="2377937" y="1716864"/>
              <a:ext cx="584" cy="68"/>
            </a:xfrm>
            <a:custGeom>
              <a:avLst/>
              <a:gdLst/>
              <a:ahLst/>
              <a:cxnLst/>
              <a:rect l="l" t="t" r="r" b="b"/>
              <a:pathLst>
                <a:path w="43" h="5" extrusionOk="0">
                  <a:moveTo>
                    <a:pt x="0" y="1"/>
                  </a:moveTo>
                  <a:lnTo>
                    <a:pt x="42"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7236;p76">
              <a:extLst>
                <a:ext uri="{FF2B5EF4-FFF2-40B4-BE49-F238E27FC236}">
                  <a16:creationId xmlns:a16="http://schemas.microsoft.com/office/drawing/2014/main" id="{8A774CC1-D7C6-1F3C-1D1D-A71D53FA2583}"/>
                </a:ext>
              </a:extLst>
            </p:cNvPr>
            <p:cNvSpPr/>
            <p:nvPr/>
          </p:nvSpPr>
          <p:spPr>
            <a:xfrm>
              <a:off x="2375561" y="1716633"/>
              <a:ext cx="584" cy="14"/>
            </a:xfrm>
            <a:custGeom>
              <a:avLst/>
              <a:gdLst/>
              <a:ahLst/>
              <a:cxnLst/>
              <a:rect l="l" t="t" r="r" b="b"/>
              <a:pathLst>
                <a:path w="43" h="1" extrusionOk="0">
                  <a:moveTo>
                    <a:pt x="0" y="0"/>
                  </a:moveTo>
                  <a:lnTo>
                    <a:pt x="4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7237;p76">
              <a:extLst>
                <a:ext uri="{FF2B5EF4-FFF2-40B4-BE49-F238E27FC236}">
                  <a16:creationId xmlns:a16="http://schemas.microsoft.com/office/drawing/2014/main" id="{BA82334E-2CA5-2136-C071-6B1877C5B324}"/>
                </a:ext>
              </a:extLst>
            </p:cNvPr>
            <p:cNvSpPr/>
            <p:nvPr/>
          </p:nvSpPr>
          <p:spPr>
            <a:xfrm>
              <a:off x="2379784" y="1717203"/>
              <a:ext cx="299" cy="54"/>
            </a:xfrm>
            <a:custGeom>
              <a:avLst/>
              <a:gdLst/>
              <a:ahLst/>
              <a:cxnLst/>
              <a:rect l="l" t="t" r="r" b="b"/>
              <a:pathLst>
                <a:path w="22" h="4" extrusionOk="0">
                  <a:moveTo>
                    <a:pt x="22"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7238;p76">
              <a:extLst>
                <a:ext uri="{FF2B5EF4-FFF2-40B4-BE49-F238E27FC236}">
                  <a16:creationId xmlns:a16="http://schemas.microsoft.com/office/drawing/2014/main" id="{232ED4D2-7C27-1E53-5F53-AB2D2275CF9B}"/>
                </a:ext>
              </a:extLst>
            </p:cNvPr>
            <p:cNvSpPr/>
            <p:nvPr/>
          </p:nvSpPr>
          <p:spPr>
            <a:xfrm>
              <a:off x="2368134" y="1717773"/>
              <a:ext cx="828" cy="149"/>
            </a:xfrm>
            <a:custGeom>
              <a:avLst/>
              <a:gdLst/>
              <a:ahLst/>
              <a:cxnLst/>
              <a:rect l="l" t="t" r="r" b="b"/>
              <a:pathLst>
                <a:path w="61" h="11" extrusionOk="0">
                  <a:moveTo>
                    <a:pt x="1" y="11"/>
                  </a:moveTo>
                  <a:lnTo>
                    <a:pt x="6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7239;p76">
              <a:extLst>
                <a:ext uri="{FF2B5EF4-FFF2-40B4-BE49-F238E27FC236}">
                  <a16:creationId xmlns:a16="http://schemas.microsoft.com/office/drawing/2014/main" id="{649F6B98-1B0E-C0C3-7566-D438EE429BAA}"/>
                </a:ext>
              </a:extLst>
            </p:cNvPr>
            <p:cNvSpPr/>
            <p:nvPr/>
          </p:nvSpPr>
          <p:spPr>
            <a:xfrm>
              <a:off x="2374896" y="1716633"/>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7240;p76">
              <a:extLst>
                <a:ext uri="{FF2B5EF4-FFF2-40B4-BE49-F238E27FC236}">
                  <a16:creationId xmlns:a16="http://schemas.microsoft.com/office/drawing/2014/main" id="{F1762B15-63BA-EC0D-F064-C87E537B476B}"/>
                </a:ext>
              </a:extLst>
            </p:cNvPr>
            <p:cNvSpPr/>
            <p:nvPr/>
          </p:nvSpPr>
          <p:spPr>
            <a:xfrm>
              <a:off x="2369234" y="1717488"/>
              <a:ext cx="964" cy="244"/>
            </a:xfrm>
            <a:custGeom>
              <a:avLst/>
              <a:gdLst/>
              <a:ahLst/>
              <a:cxnLst/>
              <a:rect l="l" t="t" r="r" b="b"/>
              <a:pathLst>
                <a:path w="71" h="18" extrusionOk="0">
                  <a:moveTo>
                    <a:pt x="0" y="18"/>
                  </a:moveTo>
                  <a:lnTo>
                    <a:pt x="7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7241;p76">
              <a:extLst>
                <a:ext uri="{FF2B5EF4-FFF2-40B4-BE49-F238E27FC236}">
                  <a16:creationId xmlns:a16="http://schemas.microsoft.com/office/drawing/2014/main" id="{464E47D3-28E7-1869-379E-611E4301F46A}"/>
                </a:ext>
              </a:extLst>
            </p:cNvPr>
            <p:cNvSpPr/>
            <p:nvPr/>
          </p:nvSpPr>
          <p:spPr>
            <a:xfrm>
              <a:off x="2374176" y="1716633"/>
              <a:ext cx="638" cy="54"/>
            </a:xfrm>
            <a:custGeom>
              <a:avLst/>
              <a:gdLst/>
              <a:ahLst/>
              <a:cxnLst/>
              <a:rect l="l" t="t" r="r" b="b"/>
              <a:pathLst>
                <a:path w="47" h="4" extrusionOk="0">
                  <a:moveTo>
                    <a:pt x="46" y="0"/>
                  </a:moveTo>
                  <a:cubicBezTo>
                    <a:pt x="29" y="0"/>
                    <a:pt x="15" y="0"/>
                    <a:pt x="1" y="4"/>
                  </a:cubicBezTo>
                  <a:cubicBezTo>
                    <a:pt x="15" y="4"/>
                    <a:pt x="29" y="0"/>
                    <a:pt x="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7242;p76">
              <a:extLst>
                <a:ext uri="{FF2B5EF4-FFF2-40B4-BE49-F238E27FC236}">
                  <a16:creationId xmlns:a16="http://schemas.microsoft.com/office/drawing/2014/main" id="{4E6C865F-A53A-6559-3655-26E111EF65EF}"/>
                </a:ext>
              </a:extLst>
            </p:cNvPr>
            <p:cNvSpPr/>
            <p:nvPr/>
          </p:nvSpPr>
          <p:spPr>
            <a:xfrm>
              <a:off x="2374611" y="1725051"/>
              <a:ext cx="149" cy="109"/>
            </a:xfrm>
            <a:custGeom>
              <a:avLst/>
              <a:gdLst/>
              <a:ahLst/>
              <a:cxnLst/>
              <a:rect l="l" t="t" r="r" b="b"/>
              <a:pathLst>
                <a:path w="11" h="8" extrusionOk="0">
                  <a:moveTo>
                    <a:pt x="0" y="0"/>
                  </a:moveTo>
                  <a:lnTo>
                    <a:pt x="1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7243;p76">
              <a:extLst>
                <a:ext uri="{FF2B5EF4-FFF2-40B4-BE49-F238E27FC236}">
                  <a16:creationId xmlns:a16="http://schemas.microsoft.com/office/drawing/2014/main" id="{C7160530-9BFD-BA48-319C-45368AE5F55A}"/>
                </a:ext>
              </a:extLst>
            </p:cNvPr>
            <p:cNvSpPr/>
            <p:nvPr/>
          </p:nvSpPr>
          <p:spPr>
            <a:xfrm>
              <a:off x="2375656" y="1726857"/>
              <a:ext cx="244" cy="530"/>
            </a:xfrm>
            <a:custGeom>
              <a:avLst/>
              <a:gdLst/>
              <a:ahLst/>
              <a:cxnLst/>
              <a:rect l="l" t="t" r="r" b="b"/>
              <a:pathLst>
                <a:path w="18" h="39" extrusionOk="0">
                  <a:moveTo>
                    <a:pt x="18" y="39"/>
                  </a:moveTo>
                  <a:cubicBezTo>
                    <a:pt x="11" y="25"/>
                    <a:pt x="7" y="14"/>
                    <a:pt x="0" y="0"/>
                  </a:cubicBezTo>
                  <a:cubicBezTo>
                    <a:pt x="7" y="14"/>
                    <a:pt x="11" y="25"/>
                    <a:pt x="18" y="3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7244;p76">
              <a:extLst>
                <a:ext uri="{FF2B5EF4-FFF2-40B4-BE49-F238E27FC236}">
                  <a16:creationId xmlns:a16="http://schemas.microsoft.com/office/drawing/2014/main" id="{41341DFD-3457-75A9-A2B0-BF1AB2AC7D59}"/>
                </a:ext>
              </a:extLst>
            </p:cNvPr>
            <p:cNvSpPr/>
            <p:nvPr/>
          </p:nvSpPr>
          <p:spPr>
            <a:xfrm>
              <a:off x="2374461" y="1724901"/>
              <a:ext cx="163" cy="109"/>
            </a:xfrm>
            <a:custGeom>
              <a:avLst/>
              <a:gdLst/>
              <a:ahLst/>
              <a:cxnLst/>
              <a:rect l="l" t="t" r="r" b="b"/>
              <a:pathLst>
                <a:path w="12" h="8" extrusionOk="0">
                  <a:moveTo>
                    <a:pt x="11"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7245;p76">
              <a:extLst>
                <a:ext uri="{FF2B5EF4-FFF2-40B4-BE49-F238E27FC236}">
                  <a16:creationId xmlns:a16="http://schemas.microsoft.com/office/drawing/2014/main" id="{3431FC8A-162D-2F37-F6FC-2392B02E788A}"/>
                </a:ext>
              </a:extLst>
            </p:cNvPr>
            <p:cNvSpPr/>
            <p:nvPr/>
          </p:nvSpPr>
          <p:spPr>
            <a:xfrm>
              <a:off x="2374896" y="1725377"/>
              <a:ext cx="149" cy="258"/>
            </a:xfrm>
            <a:custGeom>
              <a:avLst/>
              <a:gdLst/>
              <a:ahLst/>
              <a:cxnLst/>
              <a:rect l="l" t="t" r="r" b="b"/>
              <a:pathLst>
                <a:path w="11" h="19" extrusionOk="0">
                  <a:moveTo>
                    <a:pt x="11" y="1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7246;p76">
              <a:extLst>
                <a:ext uri="{FF2B5EF4-FFF2-40B4-BE49-F238E27FC236}">
                  <a16:creationId xmlns:a16="http://schemas.microsoft.com/office/drawing/2014/main" id="{F4A2A0E9-D043-75BB-82C1-CD73F5580D4B}"/>
                </a:ext>
              </a:extLst>
            </p:cNvPr>
            <p:cNvSpPr/>
            <p:nvPr/>
          </p:nvSpPr>
          <p:spPr>
            <a:xfrm>
              <a:off x="2374746" y="1725187"/>
              <a:ext cx="163" cy="163"/>
            </a:xfrm>
            <a:custGeom>
              <a:avLst/>
              <a:gdLst/>
              <a:ahLst/>
              <a:cxnLst/>
              <a:rect l="l" t="t" r="r" b="b"/>
              <a:pathLst>
                <a:path w="12" h="12" extrusionOk="0">
                  <a:moveTo>
                    <a:pt x="11"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7247;p76">
              <a:extLst>
                <a:ext uri="{FF2B5EF4-FFF2-40B4-BE49-F238E27FC236}">
                  <a16:creationId xmlns:a16="http://schemas.microsoft.com/office/drawing/2014/main" id="{E1BFD6AC-FBE7-6ABB-118C-3D26490CACCB}"/>
                </a:ext>
              </a:extLst>
            </p:cNvPr>
            <p:cNvSpPr/>
            <p:nvPr/>
          </p:nvSpPr>
          <p:spPr>
            <a:xfrm>
              <a:off x="2375466" y="1726381"/>
              <a:ext cx="204" cy="434"/>
            </a:xfrm>
            <a:custGeom>
              <a:avLst/>
              <a:gdLst/>
              <a:ahLst/>
              <a:cxnLst/>
              <a:rect l="l" t="t" r="r" b="b"/>
              <a:pathLst>
                <a:path w="15" h="32" extrusionOk="0">
                  <a:moveTo>
                    <a:pt x="14" y="32"/>
                  </a:moveTo>
                  <a:cubicBezTo>
                    <a:pt x="7" y="18"/>
                    <a:pt x="4" y="7"/>
                    <a:pt x="0" y="0"/>
                  </a:cubicBezTo>
                  <a:cubicBezTo>
                    <a:pt x="4" y="7"/>
                    <a:pt x="7" y="18"/>
                    <a:pt x="1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7248;p76">
              <a:extLst>
                <a:ext uri="{FF2B5EF4-FFF2-40B4-BE49-F238E27FC236}">
                  <a16:creationId xmlns:a16="http://schemas.microsoft.com/office/drawing/2014/main" id="{2D514809-DBCA-BFEA-2517-4D0BB65FF30D}"/>
                </a:ext>
              </a:extLst>
            </p:cNvPr>
            <p:cNvSpPr/>
            <p:nvPr/>
          </p:nvSpPr>
          <p:spPr>
            <a:xfrm>
              <a:off x="2375276" y="1725947"/>
              <a:ext cx="149" cy="394"/>
            </a:xfrm>
            <a:custGeom>
              <a:avLst/>
              <a:gdLst/>
              <a:ahLst/>
              <a:cxnLst/>
              <a:rect l="l" t="t" r="r" b="b"/>
              <a:pathLst>
                <a:path w="11" h="29" extrusionOk="0">
                  <a:moveTo>
                    <a:pt x="11" y="29"/>
                  </a:moveTo>
                  <a:cubicBezTo>
                    <a:pt x="7" y="18"/>
                    <a:pt x="4" y="8"/>
                    <a:pt x="0" y="1"/>
                  </a:cubicBezTo>
                  <a:cubicBezTo>
                    <a:pt x="4" y="8"/>
                    <a:pt x="7" y="18"/>
                    <a:pt x="1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7249;p76">
              <a:extLst>
                <a:ext uri="{FF2B5EF4-FFF2-40B4-BE49-F238E27FC236}">
                  <a16:creationId xmlns:a16="http://schemas.microsoft.com/office/drawing/2014/main" id="{15E4601C-9075-9695-27E4-32415B64C4A0}"/>
                </a:ext>
              </a:extLst>
            </p:cNvPr>
            <p:cNvSpPr/>
            <p:nvPr/>
          </p:nvSpPr>
          <p:spPr>
            <a:xfrm>
              <a:off x="2375086" y="1725662"/>
              <a:ext cx="149" cy="299"/>
            </a:xfrm>
            <a:custGeom>
              <a:avLst/>
              <a:gdLst/>
              <a:ahLst/>
              <a:cxnLst/>
              <a:rect l="l" t="t" r="r" b="b"/>
              <a:pathLst>
                <a:path w="11" h="22" extrusionOk="0">
                  <a:moveTo>
                    <a:pt x="11" y="22"/>
                  </a:moveTo>
                  <a:cubicBezTo>
                    <a:pt x="7" y="11"/>
                    <a:pt x="4" y="4"/>
                    <a:pt x="0" y="1"/>
                  </a:cubicBezTo>
                  <a:cubicBezTo>
                    <a:pt x="4" y="4"/>
                    <a:pt x="7" y="11"/>
                    <a:pt x="11"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7250;p76">
              <a:extLst>
                <a:ext uri="{FF2B5EF4-FFF2-40B4-BE49-F238E27FC236}">
                  <a16:creationId xmlns:a16="http://schemas.microsoft.com/office/drawing/2014/main" id="{47047D52-53F3-9448-73E2-1995C24448A7}"/>
                </a:ext>
              </a:extLst>
            </p:cNvPr>
            <p:cNvSpPr/>
            <p:nvPr/>
          </p:nvSpPr>
          <p:spPr>
            <a:xfrm>
              <a:off x="2367944" y="1717963"/>
              <a:ext cx="1113" cy="4901"/>
            </a:xfrm>
            <a:custGeom>
              <a:avLst/>
              <a:gdLst/>
              <a:ahLst/>
              <a:cxnLst/>
              <a:rect l="l" t="t" r="r" b="b"/>
              <a:pathLst>
                <a:path w="82" h="361" extrusionOk="0">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7251;p76">
              <a:extLst>
                <a:ext uri="{FF2B5EF4-FFF2-40B4-BE49-F238E27FC236}">
                  <a16:creationId xmlns:a16="http://schemas.microsoft.com/office/drawing/2014/main" id="{0EA9F485-2DB8-D919-3A06-F989BE32C182}"/>
                </a:ext>
              </a:extLst>
            </p:cNvPr>
            <p:cNvSpPr/>
            <p:nvPr/>
          </p:nvSpPr>
          <p:spPr>
            <a:xfrm>
              <a:off x="2376702" y="1727617"/>
              <a:ext cx="339" cy="109"/>
            </a:xfrm>
            <a:custGeom>
              <a:avLst/>
              <a:gdLst/>
              <a:ahLst/>
              <a:cxnLst/>
              <a:rect l="l" t="t" r="r" b="b"/>
              <a:pathLst>
                <a:path w="25" h="8" extrusionOk="0">
                  <a:moveTo>
                    <a:pt x="25"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7252;p76">
              <a:extLst>
                <a:ext uri="{FF2B5EF4-FFF2-40B4-BE49-F238E27FC236}">
                  <a16:creationId xmlns:a16="http://schemas.microsoft.com/office/drawing/2014/main" id="{B4C901AC-6AFE-583B-424A-3DB64111C239}"/>
                </a:ext>
              </a:extLst>
            </p:cNvPr>
            <p:cNvSpPr/>
            <p:nvPr/>
          </p:nvSpPr>
          <p:spPr>
            <a:xfrm>
              <a:off x="2377177" y="1727753"/>
              <a:ext cx="244" cy="163"/>
            </a:xfrm>
            <a:custGeom>
              <a:avLst/>
              <a:gdLst/>
              <a:ahLst/>
              <a:cxnLst/>
              <a:rect l="l" t="t" r="r" b="b"/>
              <a:pathLst>
                <a:path w="18" h="12" extrusionOk="0">
                  <a:moveTo>
                    <a:pt x="18" y="1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7253;p76">
              <a:extLst>
                <a:ext uri="{FF2B5EF4-FFF2-40B4-BE49-F238E27FC236}">
                  <a16:creationId xmlns:a16="http://schemas.microsoft.com/office/drawing/2014/main" id="{9501DB35-A9CB-FF3E-C764-955019654CA1}"/>
                </a:ext>
              </a:extLst>
            </p:cNvPr>
            <p:cNvSpPr/>
            <p:nvPr/>
          </p:nvSpPr>
          <p:spPr>
            <a:xfrm>
              <a:off x="2377462" y="1727943"/>
              <a:ext cx="299" cy="204"/>
            </a:xfrm>
            <a:custGeom>
              <a:avLst/>
              <a:gdLst/>
              <a:ahLst/>
              <a:cxnLst/>
              <a:rect l="l" t="t" r="r" b="b"/>
              <a:pathLst>
                <a:path w="22" h="15" extrusionOk="0">
                  <a:moveTo>
                    <a:pt x="21" y="15"/>
                  </a:moveTo>
                  <a:cubicBezTo>
                    <a:pt x="14" y="11"/>
                    <a:pt x="7" y="8"/>
                    <a:pt x="0" y="1"/>
                  </a:cubicBezTo>
                  <a:cubicBezTo>
                    <a:pt x="7" y="8"/>
                    <a:pt x="14" y="11"/>
                    <a:pt x="2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7254;p76">
              <a:extLst>
                <a:ext uri="{FF2B5EF4-FFF2-40B4-BE49-F238E27FC236}">
                  <a16:creationId xmlns:a16="http://schemas.microsoft.com/office/drawing/2014/main" id="{40BE5FD4-0F84-BB0A-9AFE-3B00DD5B7F0B}"/>
                </a:ext>
              </a:extLst>
            </p:cNvPr>
            <p:cNvSpPr/>
            <p:nvPr/>
          </p:nvSpPr>
          <p:spPr>
            <a:xfrm>
              <a:off x="2376131" y="1727468"/>
              <a:ext cx="489" cy="109"/>
            </a:xfrm>
            <a:custGeom>
              <a:avLst/>
              <a:gdLst/>
              <a:ahLst/>
              <a:cxnLst/>
              <a:rect l="l" t="t" r="r" b="b"/>
              <a:pathLst>
                <a:path w="36" h="8" extrusionOk="0">
                  <a:moveTo>
                    <a:pt x="0" y="1"/>
                  </a:moveTo>
                  <a:cubicBezTo>
                    <a:pt x="11" y="1"/>
                    <a:pt x="25" y="4"/>
                    <a:pt x="35" y="8"/>
                  </a:cubicBezTo>
                  <a:cubicBezTo>
                    <a:pt x="25" y="4"/>
                    <a:pt x="11" y="1"/>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7255;p76">
              <a:extLst>
                <a:ext uri="{FF2B5EF4-FFF2-40B4-BE49-F238E27FC236}">
                  <a16:creationId xmlns:a16="http://schemas.microsoft.com/office/drawing/2014/main" id="{9FCD9D43-9E44-7E04-EB17-5752E76DE6C8}"/>
                </a:ext>
              </a:extLst>
            </p:cNvPr>
            <p:cNvSpPr/>
            <p:nvPr/>
          </p:nvSpPr>
          <p:spPr>
            <a:xfrm>
              <a:off x="2377937" y="172832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7256;p76">
              <a:extLst>
                <a:ext uri="{FF2B5EF4-FFF2-40B4-BE49-F238E27FC236}">
                  <a16:creationId xmlns:a16="http://schemas.microsoft.com/office/drawing/2014/main" id="{AD43CFB2-B121-F5BB-3900-346EACEA7A98}"/>
                </a:ext>
              </a:extLst>
            </p:cNvPr>
            <p:cNvSpPr/>
            <p:nvPr/>
          </p:nvSpPr>
          <p:spPr>
            <a:xfrm>
              <a:off x="2381169" y="1711881"/>
              <a:ext cx="32763" cy="27725"/>
            </a:xfrm>
            <a:custGeom>
              <a:avLst/>
              <a:gdLst/>
              <a:ahLst/>
              <a:cxnLst/>
              <a:rect l="l" t="t" r="r" b="b"/>
              <a:pathLst>
                <a:path w="2413" h="2042" extrusionOk="0">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7257;p76">
              <a:extLst>
                <a:ext uri="{FF2B5EF4-FFF2-40B4-BE49-F238E27FC236}">
                  <a16:creationId xmlns:a16="http://schemas.microsoft.com/office/drawing/2014/main" id="{398A3800-E9B8-C1D1-4C6A-14D9AF833A2C}"/>
                </a:ext>
              </a:extLst>
            </p:cNvPr>
            <p:cNvSpPr/>
            <p:nvPr/>
          </p:nvSpPr>
          <p:spPr>
            <a:xfrm>
              <a:off x="2379363" y="1731459"/>
              <a:ext cx="6517" cy="4535"/>
            </a:xfrm>
            <a:custGeom>
              <a:avLst/>
              <a:gdLst/>
              <a:ahLst/>
              <a:cxnLst/>
              <a:rect l="l" t="t" r="r" b="b"/>
              <a:pathLst>
                <a:path w="480" h="334" extrusionOk="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7258;p76">
              <a:extLst>
                <a:ext uri="{FF2B5EF4-FFF2-40B4-BE49-F238E27FC236}">
                  <a16:creationId xmlns:a16="http://schemas.microsoft.com/office/drawing/2014/main" id="{1476AE76-CBDF-D7F4-9C19-3D7C7B2F8FDD}"/>
                </a:ext>
              </a:extLst>
            </p:cNvPr>
            <p:cNvSpPr/>
            <p:nvPr/>
          </p:nvSpPr>
          <p:spPr>
            <a:xfrm>
              <a:off x="2389668" y="1712682"/>
              <a:ext cx="109" cy="109"/>
            </a:xfrm>
            <a:custGeom>
              <a:avLst/>
              <a:gdLst/>
              <a:ahLst/>
              <a:cxnLst/>
              <a:rect l="l" t="t" r="r" b="b"/>
              <a:pathLst>
                <a:path w="8" h="8" extrusionOk="0">
                  <a:moveTo>
                    <a:pt x="1" y="8"/>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7259;p76">
              <a:extLst>
                <a:ext uri="{FF2B5EF4-FFF2-40B4-BE49-F238E27FC236}">
                  <a16:creationId xmlns:a16="http://schemas.microsoft.com/office/drawing/2014/main" id="{98E2562E-895E-11D0-A723-10BE866C45C5}"/>
                </a:ext>
              </a:extLst>
            </p:cNvPr>
            <p:cNvSpPr/>
            <p:nvPr/>
          </p:nvSpPr>
          <p:spPr>
            <a:xfrm>
              <a:off x="2389953" y="1712111"/>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7260;p76">
              <a:extLst>
                <a:ext uri="{FF2B5EF4-FFF2-40B4-BE49-F238E27FC236}">
                  <a16:creationId xmlns:a16="http://schemas.microsoft.com/office/drawing/2014/main" id="{A972B6EC-263C-D929-53FF-7D32BB4A616E}"/>
                </a:ext>
              </a:extLst>
            </p:cNvPr>
            <p:cNvSpPr/>
            <p:nvPr/>
          </p:nvSpPr>
          <p:spPr>
            <a:xfrm>
              <a:off x="2389532" y="1713021"/>
              <a:ext cx="54" cy="54"/>
            </a:xfrm>
            <a:custGeom>
              <a:avLst/>
              <a:gdLst/>
              <a:ahLst/>
              <a:cxnLst/>
              <a:rect l="l" t="t" r="r" b="b"/>
              <a:pathLst>
                <a:path w="4" h="4" extrusionOk="0">
                  <a:moveTo>
                    <a:pt x="0" y="4"/>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7261;p76">
              <a:extLst>
                <a:ext uri="{FF2B5EF4-FFF2-40B4-BE49-F238E27FC236}">
                  <a16:creationId xmlns:a16="http://schemas.microsoft.com/office/drawing/2014/main" id="{5BFF7304-A3BB-FD5C-D2A7-EDD4909864B2}"/>
                </a:ext>
              </a:extLst>
            </p:cNvPr>
            <p:cNvSpPr/>
            <p:nvPr/>
          </p:nvSpPr>
          <p:spPr>
            <a:xfrm>
              <a:off x="2389573" y="1712872"/>
              <a:ext cx="68" cy="109"/>
            </a:xfrm>
            <a:custGeom>
              <a:avLst/>
              <a:gdLst/>
              <a:ahLst/>
              <a:cxnLst/>
              <a:rect l="l" t="t" r="r" b="b"/>
              <a:pathLst>
                <a:path w="5" h="8" extrusionOk="0">
                  <a:moveTo>
                    <a:pt x="1" y="8"/>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7262;p76">
              <a:extLst>
                <a:ext uri="{FF2B5EF4-FFF2-40B4-BE49-F238E27FC236}">
                  <a16:creationId xmlns:a16="http://schemas.microsoft.com/office/drawing/2014/main" id="{794C44BB-78EA-D688-5685-877756EEF8EE}"/>
                </a:ext>
              </a:extLst>
            </p:cNvPr>
            <p:cNvSpPr/>
            <p:nvPr/>
          </p:nvSpPr>
          <p:spPr>
            <a:xfrm>
              <a:off x="2389763" y="1712397"/>
              <a:ext cx="204" cy="258"/>
            </a:xfrm>
            <a:custGeom>
              <a:avLst/>
              <a:gdLst/>
              <a:ahLst/>
              <a:cxnLst/>
              <a:rect l="l" t="t" r="r" b="b"/>
              <a:pathLst>
                <a:path w="15" h="19" extrusionOk="0">
                  <a:moveTo>
                    <a:pt x="1" y="18"/>
                  </a:moveTo>
                  <a:lnTo>
                    <a:pt x="1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7263;p76">
              <a:extLst>
                <a:ext uri="{FF2B5EF4-FFF2-40B4-BE49-F238E27FC236}">
                  <a16:creationId xmlns:a16="http://schemas.microsoft.com/office/drawing/2014/main" id="{08811D33-9C60-C880-AFFC-BEDE68B6AD63}"/>
                </a:ext>
              </a:extLst>
            </p:cNvPr>
            <p:cNvSpPr/>
            <p:nvPr/>
          </p:nvSpPr>
          <p:spPr>
            <a:xfrm>
              <a:off x="2389478" y="1713116"/>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7264;p76">
              <a:extLst>
                <a:ext uri="{FF2B5EF4-FFF2-40B4-BE49-F238E27FC236}">
                  <a16:creationId xmlns:a16="http://schemas.microsoft.com/office/drawing/2014/main" id="{DBEB77E9-399D-549A-C591-D27863476F14}"/>
                </a:ext>
              </a:extLst>
            </p:cNvPr>
            <p:cNvSpPr/>
            <p:nvPr/>
          </p:nvSpPr>
          <p:spPr>
            <a:xfrm>
              <a:off x="2381114" y="1715248"/>
              <a:ext cx="353" cy="774"/>
            </a:xfrm>
            <a:custGeom>
              <a:avLst/>
              <a:gdLst/>
              <a:ahLst/>
              <a:cxnLst/>
              <a:rect l="l" t="t" r="r" b="b"/>
              <a:pathLst>
                <a:path w="26" h="57" extrusionOk="0">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7265;p76">
              <a:extLst>
                <a:ext uri="{FF2B5EF4-FFF2-40B4-BE49-F238E27FC236}">
                  <a16:creationId xmlns:a16="http://schemas.microsoft.com/office/drawing/2014/main" id="{9325B675-0BD9-812A-0D50-9C43E680A2E4}"/>
                </a:ext>
              </a:extLst>
            </p:cNvPr>
            <p:cNvSpPr/>
            <p:nvPr/>
          </p:nvSpPr>
          <p:spPr>
            <a:xfrm>
              <a:off x="2381114" y="1715248"/>
              <a:ext cx="109" cy="14"/>
            </a:xfrm>
            <a:custGeom>
              <a:avLst/>
              <a:gdLst/>
              <a:ahLst/>
              <a:cxnLst/>
              <a:rect l="l" t="t" r="r" b="b"/>
              <a:pathLst>
                <a:path w="8" h="1" extrusionOk="0">
                  <a:moveTo>
                    <a:pt x="1" y="1"/>
                  </a:moveTo>
                  <a:lnTo>
                    <a:pt x="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7266;p76">
              <a:extLst>
                <a:ext uri="{FF2B5EF4-FFF2-40B4-BE49-F238E27FC236}">
                  <a16:creationId xmlns:a16="http://schemas.microsoft.com/office/drawing/2014/main" id="{8AE2B485-FC2E-E44C-8182-2631DBA12A3A}"/>
                </a:ext>
              </a:extLst>
            </p:cNvPr>
            <p:cNvSpPr/>
            <p:nvPr/>
          </p:nvSpPr>
          <p:spPr>
            <a:xfrm>
              <a:off x="2381209" y="1715248"/>
              <a:ext cx="3530" cy="1779"/>
            </a:xfrm>
            <a:custGeom>
              <a:avLst/>
              <a:gdLst/>
              <a:ahLst/>
              <a:cxnLst/>
              <a:rect l="l" t="t" r="r" b="b"/>
              <a:pathLst>
                <a:path w="260" h="131" extrusionOk="0">
                  <a:moveTo>
                    <a:pt x="1" y="1"/>
                  </a:moveTo>
                  <a:cubicBezTo>
                    <a:pt x="53" y="1"/>
                    <a:pt x="193" y="64"/>
                    <a:pt x="260" y="130"/>
                  </a:cubicBezTo>
                  <a:cubicBezTo>
                    <a:pt x="193" y="64"/>
                    <a:pt x="53" y="1"/>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7267;p76">
              <a:extLst>
                <a:ext uri="{FF2B5EF4-FFF2-40B4-BE49-F238E27FC236}">
                  <a16:creationId xmlns:a16="http://schemas.microsoft.com/office/drawing/2014/main" id="{226A52A8-568C-E5F3-6208-0E19B028875E}"/>
                </a:ext>
              </a:extLst>
            </p:cNvPr>
            <p:cNvSpPr/>
            <p:nvPr/>
          </p:nvSpPr>
          <p:spPr>
            <a:xfrm>
              <a:off x="2390198" y="1711921"/>
              <a:ext cx="149" cy="163"/>
            </a:xfrm>
            <a:custGeom>
              <a:avLst/>
              <a:gdLst/>
              <a:ahLst/>
              <a:cxnLst/>
              <a:rect l="l" t="t" r="r" b="b"/>
              <a:pathLst>
                <a:path w="11" h="12" extrusionOk="0">
                  <a:moveTo>
                    <a:pt x="11" y="1"/>
                  </a:moveTo>
                  <a:lnTo>
                    <a:pt x="0" y="11"/>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7268;p76">
              <a:extLst>
                <a:ext uri="{FF2B5EF4-FFF2-40B4-BE49-F238E27FC236}">
                  <a16:creationId xmlns:a16="http://schemas.microsoft.com/office/drawing/2014/main" id="{C724A714-4C42-1A1E-DC04-3FF768475BF7}"/>
                </a:ext>
              </a:extLst>
            </p:cNvPr>
            <p:cNvSpPr/>
            <p:nvPr/>
          </p:nvSpPr>
          <p:spPr>
            <a:xfrm>
              <a:off x="2379404" y="1731799"/>
              <a:ext cx="163" cy="244"/>
            </a:xfrm>
            <a:custGeom>
              <a:avLst/>
              <a:gdLst/>
              <a:ahLst/>
              <a:cxnLst/>
              <a:rect l="l" t="t" r="r" b="b"/>
              <a:pathLst>
                <a:path w="12" h="18" extrusionOk="0">
                  <a:moveTo>
                    <a:pt x="1" y="0"/>
                  </a:moveTo>
                  <a:cubicBezTo>
                    <a:pt x="4" y="7"/>
                    <a:pt x="8" y="14"/>
                    <a:pt x="11" y="18"/>
                  </a:cubicBezTo>
                  <a:cubicBezTo>
                    <a:pt x="8" y="11"/>
                    <a:pt x="4" y="7"/>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7269;p76">
              <a:extLst>
                <a:ext uri="{FF2B5EF4-FFF2-40B4-BE49-F238E27FC236}">
                  <a16:creationId xmlns:a16="http://schemas.microsoft.com/office/drawing/2014/main" id="{0065D37D-7577-6B58-990A-A52B22D0B1B0}"/>
                </a:ext>
              </a:extLst>
            </p:cNvPr>
            <p:cNvSpPr/>
            <p:nvPr/>
          </p:nvSpPr>
          <p:spPr>
            <a:xfrm>
              <a:off x="2379268" y="1731459"/>
              <a:ext cx="149" cy="258"/>
            </a:xfrm>
            <a:custGeom>
              <a:avLst/>
              <a:gdLst/>
              <a:ahLst/>
              <a:cxnLst/>
              <a:rect l="l" t="t" r="r" b="b"/>
              <a:pathLst>
                <a:path w="11" h="19" extrusionOk="0">
                  <a:moveTo>
                    <a:pt x="0" y="1"/>
                  </a:moveTo>
                  <a:cubicBezTo>
                    <a:pt x="4" y="8"/>
                    <a:pt x="7" y="15"/>
                    <a:pt x="11" y="18"/>
                  </a:cubicBezTo>
                  <a:cubicBezTo>
                    <a:pt x="7" y="11"/>
                    <a:pt x="4" y="8"/>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7270;p76">
              <a:extLst>
                <a:ext uri="{FF2B5EF4-FFF2-40B4-BE49-F238E27FC236}">
                  <a16:creationId xmlns:a16="http://schemas.microsoft.com/office/drawing/2014/main" id="{D0E53F11-A4E6-38F1-EA6A-D067D582BE7B}"/>
                </a:ext>
              </a:extLst>
            </p:cNvPr>
            <p:cNvSpPr/>
            <p:nvPr/>
          </p:nvSpPr>
          <p:spPr>
            <a:xfrm>
              <a:off x="2403748" y="1738262"/>
              <a:ext cx="339" cy="244"/>
            </a:xfrm>
            <a:custGeom>
              <a:avLst/>
              <a:gdLst/>
              <a:ahLst/>
              <a:cxnLst/>
              <a:rect l="l" t="t" r="r" b="b"/>
              <a:pathLst>
                <a:path w="25" h="18" extrusionOk="0">
                  <a:moveTo>
                    <a:pt x="25" y="18"/>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7271;p76">
              <a:extLst>
                <a:ext uri="{FF2B5EF4-FFF2-40B4-BE49-F238E27FC236}">
                  <a16:creationId xmlns:a16="http://schemas.microsoft.com/office/drawing/2014/main" id="{0278DBF9-0F58-9926-A8C6-3BFDCF5A6DD1}"/>
                </a:ext>
              </a:extLst>
            </p:cNvPr>
            <p:cNvSpPr/>
            <p:nvPr/>
          </p:nvSpPr>
          <p:spPr>
            <a:xfrm>
              <a:off x="2404888" y="1738968"/>
              <a:ext cx="720" cy="394"/>
            </a:xfrm>
            <a:custGeom>
              <a:avLst/>
              <a:gdLst/>
              <a:ahLst/>
              <a:cxnLst/>
              <a:rect l="l" t="t" r="r" b="b"/>
              <a:pathLst>
                <a:path w="53" h="29" extrusionOk="0">
                  <a:moveTo>
                    <a:pt x="53" y="29"/>
                  </a:moveTo>
                  <a:cubicBezTo>
                    <a:pt x="35" y="18"/>
                    <a:pt x="18" y="11"/>
                    <a:pt x="0" y="1"/>
                  </a:cubicBezTo>
                  <a:cubicBezTo>
                    <a:pt x="18" y="11"/>
                    <a:pt x="35" y="18"/>
                    <a:pt x="53"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7272;p76">
              <a:extLst>
                <a:ext uri="{FF2B5EF4-FFF2-40B4-BE49-F238E27FC236}">
                  <a16:creationId xmlns:a16="http://schemas.microsoft.com/office/drawing/2014/main" id="{D1B51D13-47F2-5F36-93A6-2EB8E4DC8396}"/>
                </a:ext>
              </a:extLst>
            </p:cNvPr>
            <p:cNvSpPr/>
            <p:nvPr/>
          </p:nvSpPr>
          <p:spPr>
            <a:xfrm>
              <a:off x="2403273" y="1737922"/>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7273;p76">
              <a:extLst>
                <a:ext uri="{FF2B5EF4-FFF2-40B4-BE49-F238E27FC236}">
                  <a16:creationId xmlns:a16="http://schemas.microsoft.com/office/drawing/2014/main" id="{D70F6C1C-5ED0-D317-652D-F015B523F086}"/>
                </a:ext>
              </a:extLst>
            </p:cNvPr>
            <p:cNvSpPr/>
            <p:nvPr/>
          </p:nvSpPr>
          <p:spPr>
            <a:xfrm>
              <a:off x="2398901" y="1729613"/>
              <a:ext cx="1005" cy="584"/>
            </a:xfrm>
            <a:custGeom>
              <a:avLst/>
              <a:gdLst/>
              <a:ahLst/>
              <a:cxnLst/>
              <a:rect l="l" t="t" r="r" b="b"/>
              <a:pathLst>
                <a:path w="74" h="43" extrusionOk="0">
                  <a:moveTo>
                    <a:pt x="73" y="0"/>
                  </a:moveTo>
                  <a:cubicBezTo>
                    <a:pt x="49" y="11"/>
                    <a:pt x="25" y="25"/>
                    <a:pt x="0" y="42"/>
                  </a:cubicBezTo>
                  <a:cubicBezTo>
                    <a:pt x="25" y="28"/>
                    <a:pt x="49" y="11"/>
                    <a:pt x="73"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7274;p76">
              <a:extLst>
                <a:ext uri="{FF2B5EF4-FFF2-40B4-BE49-F238E27FC236}">
                  <a16:creationId xmlns:a16="http://schemas.microsoft.com/office/drawing/2014/main" id="{89967149-16E7-8001-1F54-D67CE7C88816}"/>
                </a:ext>
              </a:extLst>
            </p:cNvPr>
            <p:cNvSpPr/>
            <p:nvPr/>
          </p:nvSpPr>
          <p:spPr>
            <a:xfrm>
              <a:off x="2405839" y="1739443"/>
              <a:ext cx="394" cy="204"/>
            </a:xfrm>
            <a:custGeom>
              <a:avLst/>
              <a:gdLst/>
              <a:ahLst/>
              <a:cxnLst/>
              <a:rect l="l" t="t" r="r" b="b"/>
              <a:pathLst>
                <a:path w="29" h="15" extrusionOk="0">
                  <a:moveTo>
                    <a:pt x="28" y="15"/>
                  </a:moveTo>
                  <a:lnTo>
                    <a:pt x="28" y="15"/>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7275;p76">
              <a:extLst>
                <a:ext uri="{FF2B5EF4-FFF2-40B4-BE49-F238E27FC236}">
                  <a16:creationId xmlns:a16="http://schemas.microsoft.com/office/drawing/2014/main" id="{7D847E0F-4D14-D4FD-A15C-61266C9A7EE4}"/>
                </a:ext>
              </a:extLst>
            </p:cNvPr>
            <p:cNvSpPr/>
            <p:nvPr/>
          </p:nvSpPr>
          <p:spPr>
            <a:xfrm>
              <a:off x="2385486" y="1735981"/>
              <a:ext cx="353" cy="14"/>
            </a:xfrm>
            <a:custGeom>
              <a:avLst/>
              <a:gdLst/>
              <a:ahLst/>
              <a:cxnLst/>
              <a:rect l="l" t="t" r="r" b="b"/>
              <a:pathLst>
                <a:path w="26" h="1" extrusionOk="0">
                  <a:moveTo>
                    <a:pt x="25" y="0"/>
                  </a:moveTo>
                  <a:lnTo>
                    <a:pt x="1" y="0"/>
                  </a:lnTo>
                  <a:lnTo>
                    <a:pt x="25" y="0"/>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7276;p76">
              <a:extLst>
                <a:ext uri="{FF2B5EF4-FFF2-40B4-BE49-F238E27FC236}">
                  <a16:creationId xmlns:a16="http://schemas.microsoft.com/office/drawing/2014/main" id="{76DBDEA0-1E48-17CA-7428-E906764924C1}"/>
                </a:ext>
              </a:extLst>
            </p:cNvPr>
            <p:cNvSpPr/>
            <p:nvPr/>
          </p:nvSpPr>
          <p:spPr>
            <a:xfrm>
              <a:off x="2379784" y="1732369"/>
              <a:ext cx="204" cy="244"/>
            </a:xfrm>
            <a:custGeom>
              <a:avLst/>
              <a:gdLst/>
              <a:ahLst/>
              <a:cxnLst/>
              <a:rect l="l" t="t" r="r" b="b"/>
              <a:pathLst>
                <a:path w="15" h="18" extrusionOk="0">
                  <a:moveTo>
                    <a:pt x="15" y="18"/>
                  </a:moveTo>
                  <a:cubicBezTo>
                    <a:pt x="11" y="14"/>
                    <a:pt x="4" y="7"/>
                    <a:pt x="1" y="0"/>
                  </a:cubicBezTo>
                  <a:cubicBezTo>
                    <a:pt x="4" y="7"/>
                    <a:pt x="11" y="14"/>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7277;p76">
              <a:extLst>
                <a:ext uri="{FF2B5EF4-FFF2-40B4-BE49-F238E27FC236}">
                  <a16:creationId xmlns:a16="http://schemas.microsoft.com/office/drawing/2014/main" id="{DE2B0EE1-CB45-B2D9-6DD1-832FFA3A47FF}"/>
                </a:ext>
              </a:extLst>
            </p:cNvPr>
            <p:cNvSpPr/>
            <p:nvPr/>
          </p:nvSpPr>
          <p:spPr>
            <a:xfrm>
              <a:off x="2402933" y="1737596"/>
              <a:ext cx="258" cy="204"/>
            </a:xfrm>
            <a:custGeom>
              <a:avLst/>
              <a:gdLst/>
              <a:ahLst/>
              <a:cxnLst/>
              <a:rect l="l" t="t" r="r" b="b"/>
              <a:pathLst>
                <a:path w="19" h="15" extrusionOk="0">
                  <a:moveTo>
                    <a:pt x="18"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7278;p76">
              <a:extLst>
                <a:ext uri="{FF2B5EF4-FFF2-40B4-BE49-F238E27FC236}">
                  <a16:creationId xmlns:a16="http://schemas.microsoft.com/office/drawing/2014/main" id="{89C5C129-3B3C-37FF-A3A2-C3DE13A63243}"/>
                </a:ext>
              </a:extLst>
            </p:cNvPr>
            <p:cNvSpPr/>
            <p:nvPr/>
          </p:nvSpPr>
          <p:spPr>
            <a:xfrm>
              <a:off x="2379594" y="1732125"/>
              <a:ext cx="163" cy="204"/>
            </a:xfrm>
            <a:custGeom>
              <a:avLst/>
              <a:gdLst/>
              <a:ahLst/>
              <a:cxnLst/>
              <a:rect l="l" t="t" r="r" b="b"/>
              <a:pathLst>
                <a:path w="12" h="15" extrusionOk="0">
                  <a:moveTo>
                    <a:pt x="11" y="15"/>
                  </a:moveTo>
                  <a:cubicBezTo>
                    <a:pt x="8" y="11"/>
                    <a:pt x="4" y="4"/>
                    <a:pt x="1" y="1"/>
                  </a:cubicBezTo>
                  <a:cubicBezTo>
                    <a:pt x="4" y="4"/>
                    <a:pt x="8" y="11"/>
                    <a:pt x="11"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7279;p76">
              <a:extLst>
                <a:ext uri="{FF2B5EF4-FFF2-40B4-BE49-F238E27FC236}">
                  <a16:creationId xmlns:a16="http://schemas.microsoft.com/office/drawing/2014/main" id="{86BC91B4-6CF4-D469-399C-5B4EC6B7D930}"/>
                </a:ext>
              </a:extLst>
            </p:cNvPr>
            <p:cNvSpPr/>
            <p:nvPr/>
          </p:nvSpPr>
          <p:spPr>
            <a:xfrm>
              <a:off x="2380069" y="1732695"/>
              <a:ext cx="204" cy="163"/>
            </a:xfrm>
            <a:custGeom>
              <a:avLst/>
              <a:gdLst/>
              <a:ahLst/>
              <a:cxnLst/>
              <a:rect l="l" t="t" r="r" b="b"/>
              <a:pathLst>
                <a:path w="15" h="12" extrusionOk="0">
                  <a:moveTo>
                    <a:pt x="15" y="1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7280;p76">
              <a:extLst>
                <a:ext uri="{FF2B5EF4-FFF2-40B4-BE49-F238E27FC236}">
                  <a16:creationId xmlns:a16="http://schemas.microsoft.com/office/drawing/2014/main" id="{E19D27BB-FC55-D7C9-220D-DD110FB2144C}"/>
                </a:ext>
              </a:extLst>
            </p:cNvPr>
            <p:cNvSpPr/>
            <p:nvPr/>
          </p:nvSpPr>
          <p:spPr>
            <a:xfrm>
              <a:off x="2402648" y="1737311"/>
              <a:ext cx="204" cy="244"/>
            </a:xfrm>
            <a:custGeom>
              <a:avLst/>
              <a:gdLst/>
              <a:ahLst/>
              <a:cxnLst/>
              <a:rect l="l" t="t" r="r" b="b"/>
              <a:pathLst>
                <a:path w="15" h="18" extrusionOk="0">
                  <a:moveTo>
                    <a:pt x="15" y="18"/>
                  </a:moveTo>
                  <a:cubicBezTo>
                    <a:pt x="11" y="11"/>
                    <a:pt x="8" y="7"/>
                    <a:pt x="1" y="0"/>
                  </a:cubicBezTo>
                  <a:cubicBezTo>
                    <a:pt x="8" y="7"/>
                    <a:pt x="11"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7281;p76">
              <a:extLst>
                <a:ext uri="{FF2B5EF4-FFF2-40B4-BE49-F238E27FC236}">
                  <a16:creationId xmlns:a16="http://schemas.microsoft.com/office/drawing/2014/main" id="{7227B81B-3F43-56B7-79AE-85B54341F5B0}"/>
                </a:ext>
              </a:extLst>
            </p:cNvPr>
            <p:cNvSpPr/>
            <p:nvPr/>
          </p:nvSpPr>
          <p:spPr>
            <a:xfrm>
              <a:off x="2380408" y="1732885"/>
              <a:ext cx="339" cy="204"/>
            </a:xfrm>
            <a:custGeom>
              <a:avLst/>
              <a:gdLst/>
              <a:ahLst/>
              <a:cxnLst/>
              <a:rect l="l" t="t" r="r" b="b"/>
              <a:pathLst>
                <a:path w="25" h="15" extrusionOk="0">
                  <a:moveTo>
                    <a:pt x="25" y="15"/>
                  </a:moveTo>
                  <a:cubicBezTo>
                    <a:pt x="14" y="11"/>
                    <a:pt x="7" y="8"/>
                    <a:pt x="0" y="1"/>
                  </a:cubicBezTo>
                  <a:cubicBezTo>
                    <a:pt x="7" y="8"/>
                    <a:pt x="14" y="11"/>
                    <a:pt x="25"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7282;p76">
              <a:extLst>
                <a:ext uri="{FF2B5EF4-FFF2-40B4-BE49-F238E27FC236}">
                  <a16:creationId xmlns:a16="http://schemas.microsoft.com/office/drawing/2014/main" id="{6DA790A4-98B3-5872-E099-F6CCA7E5530B}"/>
                </a:ext>
              </a:extLst>
            </p:cNvPr>
            <p:cNvSpPr/>
            <p:nvPr/>
          </p:nvSpPr>
          <p:spPr>
            <a:xfrm>
              <a:off x="2404264" y="1738588"/>
              <a:ext cx="543" cy="353"/>
            </a:xfrm>
            <a:custGeom>
              <a:avLst/>
              <a:gdLst/>
              <a:ahLst/>
              <a:cxnLst/>
              <a:rect l="l" t="t" r="r" b="b"/>
              <a:pathLst>
                <a:path w="40" h="26" extrusionOk="0">
                  <a:moveTo>
                    <a:pt x="39"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7283;p76">
              <a:extLst>
                <a:ext uri="{FF2B5EF4-FFF2-40B4-BE49-F238E27FC236}">
                  <a16:creationId xmlns:a16="http://schemas.microsoft.com/office/drawing/2014/main" id="{09706751-0043-B273-9ED5-1D23020B0883}"/>
                </a:ext>
              </a:extLst>
            </p:cNvPr>
            <p:cNvSpPr/>
            <p:nvPr/>
          </p:nvSpPr>
          <p:spPr>
            <a:xfrm>
              <a:off x="2392329" y="1712641"/>
              <a:ext cx="3109" cy="2295"/>
            </a:xfrm>
            <a:custGeom>
              <a:avLst/>
              <a:gdLst/>
              <a:ahLst/>
              <a:cxnLst/>
              <a:rect l="l" t="t" r="r" b="b"/>
              <a:pathLst>
                <a:path w="229" h="169" extrusionOk="0">
                  <a:moveTo>
                    <a:pt x="228" y="168"/>
                  </a:moveTo>
                  <a:cubicBezTo>
                    <a:pt x="158" y="98"/>
                    <a:pt x="74" y="11"/>
                    <a:pt x="1" y="0"/>
                  </a:cubicBezTo>
                  <a:cubicBezTo>
                    <a:pt x="74" y="11"/>
                    <a:pt x="158" y="98"/>
                    <a:pt x="228" y="16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7284;p76">
              <a:extLst>
                <a:ext uri="{FF2B5EF4-FFF2-40B4-BE49-F238E27FC236}">
                  <a16:creationId xmlns:a16="http://schemas.microsoft.com/office/drawing/2014/main" id="{62D183E4-8730-FC65-9809-D6F40BE67544}"/>
                </a:ext>
              </a:extLst>
            </p:cNvPr>
            <p:cNvSpPr/>
            <p:nvPr/>
          </p:nvSpPr>
          <p:spPr>
            <a:xfrm>
              <a:off x="2405364" y="1714447"/>
              <a:ext cx="244" cy="204"/>
            </a:xfrm>
            <a:custGeom>
              <a:avLst/>
              <a:gdLst/>
              <a:ahLst/>
              <a:cxnLst/>
              <a:rect l="l" t="t" r="r" b="b"/>
              <a:pathLst>
                <a:path w="18" h="15" extrusionOk="0">
                  <a:moveTo>
                    <a:pt x="0" y="14"/>
                  </a:move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7285;p76">
              <a:extLst>
                <a:ext uri="{FF2B5EF4-FFF2-40B4-BE49-F238E27FC236}">
                  <a16:creationId xmlns:a16="http://schemas.microsoft.com/office/drawing/2014/main" id="{2E8EC8D2-C9EF-3648-1982-5C0C6216D80A}"/>
                </a:ext>
              </a:extLst>
            </p:cNvPr>
            <p:cNvSpPr/>
            <p:nvPr/>
          </p:nvSpPr>
          <p:spPr>
            <a:xfrm>
              <a:off x="2400612" y="1717298"/>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7286;p76">
              <a:extLst>
                <a:ext uri="{FF2B5EF4-FFF2-40B4-BE49-F238E27FC236}">
                  <a16:creationId xmlns:a16="http://schemas.microsoft.com/office/drawing/2014/main" id="{76DD1F3A-E439-4E16-2B96-55143AD4A805}"/>
                </a:ext>
              </a:extLst>
            </p:cNvPr>
            <p:cNvSpPr/>
            <p:nvPr/>
          </p:nvSpPr>
          <p:spPr>
            <a:xfrm>
              <a:off x="2403884" y="1715153"/>
              <a:ext cx="299" cy="109"/>
            </a:xfrm>
            <a:custGeom>
              <a:avLst/>
              <a:gdLst/>
              <a:ahLst/>
              <a:cxnLst/>
              <a:rect l="l" t="t" r="r" b="b"/>
              <a:pathLst>
                <a:path w="22" h="8" extrusionOk="0">
                  <a:moveTo>
                    <a:pt x="1" y="8"/>
                  </a:moveTo>
                  <a:lnTo>
                    <a:pt x="2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7287;p76">
              <a:extLst>
                <a:ext uri="{FF2B5EF4-FFF2-40B4-BE49-F238E27FC236}">
                  <a16:creationId xmlns:a16="http://schemas.microsoft.com/office/drawing/2014/main" id="{B114359F-D864-5D9D-8C58-62B1C1BED25C}"/>
                </a:ext>
              </a:extLst>
            </p:cNvPr>
            <p:cNvSpPr/>
            <p:nvPr/>
          </p:nvSpPr>
          <p:spPr>
            <a:xfrm>
              <a:off x="2404603" y="1714868"/>
              <a:ext cx="299" cy="109"/>
            </a:xfrm>
            <a:custGeom>
              <a:avLst/>
              <a:gdLst/>
              <a:ahLst/>
              <a:cxnLst/>
              <a:rect l="l" t="t" r="r" b="b"/>
              <a:pathLst>
                <a:path w="22" h="8" extrusionOk="0">
                  <a:moveTo>
                    <a:pt x="0" y="8"/>
                  </a:moveTo>
                  <a:lnTo>
                    <a:pt x="2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7288;p76">
              <a:extLst>
                <a:ext uri="{FF2B5EF4-FFF2-40B4-BE49-F238E27FC236}">
                  <a16:creationId xmlns:a16="http://schemas.microsoft.com/office/drawing/2014/main" id="{E28A3A01-559F-8B24-AC7C-A9132AC9A98D}"/>
                </a:ext>
              </a:extLst>
            </p:cNvPr>
            <p:cNvSpPr/>
            <p:nvPr/>
          </p:nvSpPr>
          <p:spPr>
            <a:xfrm>
              <a:off x="2403504" y="1715302"/>
              <a:ext cx="299" cy="109"/>
            </a:xfrm>
            <a:custGeom>
              <a:avLst/>
              <a:gdLst/>
              <a:ahLst/>
              <a:cxnLst/>
              <a:rect l="l" t="t" r="r" b="b"/>
              <a:pathLst>
                <a:path w="22" h="8" extrusionOk="0">
                  <a:moveTo>
                    <a:pt x="1" y="7"/>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7289;p76">
              <a:extLst>
                <a:ext uri="{FF2B5EF4-FFF2-40B4-BE49-F238E27FC236}">
                  <a16:creationId xmlns:a16="http://schemas.microsoft.com/office/drawing/2014/main" id="{A6A8B131-64BB-20C5-F66E-BE1A784E89E4}"/>
                </a:ext>
              </a:extLst>
            </p:cNvPr>
            <p:cNvSpPr/>
            <p:nvPr/>
          </p:nvSpPr>
          <p:spPr>
            <a:xfrm>
              <a:off x="2404929" y="1714637"/>
              <a:ext cx="353" cy="204"/>
            </a:xfrm>
            <a:custGeom>
              <a:avLst/>
              <a:gdLst/>
              <a:ahLst/>
              <a:cxnLst/>
              <a:rect l="l" t="t" r="r" b="b"/>
              <a:pathLst>
                <a:path w="26" h="15" extrusionOk="0">
                  <a:moveTo>
                    <a:pt x="1" y="14"/>
                  </a:move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7290;p76">
              <a:extLst>
                <a:ext uri="{FF2B5EF4-FFF2-40B4-BE49-F238E27FC236}">
                  <a16:creationId xmlns:a16="http://schemas.microsoft.com/office/drawing/2014/main" id="{223C1625-111D-14FA-B713-037296E52157}"/>
                </a:ext>
              </a:extLst>
            </p:cNvPr>
            <p:cNvSpPr/>
            <p:nvPr/>
          </p:nvSpPr>
          <p:spPr>
            <a:xfrm>
              <a:off x="2404223" y="1715017"/>
              <a:ext cx="299" cy="149"/>
            </a:xfrm>
            <a:custGeom>
              <a:avLst/>
              <a:gdLst/>
              <a:ahLst/>
              <a:cxnLst/>
              <a:rect l="l" t="t" r="r" b="b"/>
              <a:pathLst>
                <a:path w="22" h="11" extrusionOk="0">
                  <a:moveTo>
                    <a:pt x="0" y="11"/>
                  </a:moveTo>
                  <a:lnTo>
                    <a:pt x="2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7291;p76">
              <a:extLst>
                <a:ext uri="{FF2B5EF4-FFF2-40B4-BE49-F238E27FC236}">
                  <a16:creationId xmlns:a16="http://schemas.microsoft.com/office/drawing/2014/main" id="{5DA88081-9180-B01F-827E-E38612FCA7B8}"/>
                </a:ext>
              </a:extLst>
            </p:cNvPr>
            <p:cNvSpPr/>
            <p:nvPr/>
          </p:nvSpPr>
          <p:spPr>
            <a:xfrm>
              <a:off x="2390333" y="1711921"/>
              <a:ext cx="543" cy="299"/>
            </a:xfrm>
            <a:custGeom>
              <a:avLst/>
              <a:gdLst/>
              <a:ahLst/>
              <a:cxnLst/>
              <a:rect l="l" t="t" r="r" b="b"/>
              <a:pathLst>
                <a:path w="40" h="22" extrusionOk="0">
                  <a:moveTo>
                    <a:pt x="1" y="1"/>
                  </a:moveTo>
                  <a:cubicBezTo>
                    <a:pt x="11" y="8"/>
                    <a:pt x="25" y="15"/>
                    <a:pt x="39" y="22"/>
                  </a:cubicBezTo>
                  <a:cubicBezTo>
                    <a:pt x="29" y="15"/>
                    <a:pt x="15" y="8"/>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7292;p76">
              <a:extLst>
                <a:ext uri="{FF2B5EF4-FFF2-40B4-BE49-F238E27FC236}">
                  <a16:creationId xmlns:a16="http://schemas.microsoft.com/office/drawing/2014/main" id="{B8494804-8762-B4FC-8354-4EE9E27E6BCA}"/>
                </a:ext>
              </a:extLst>
            </p:cNvPr>
            <p:cNvSpPr/>
            <p:nvPr/>
          </p:nvSpPr>
          <p:spPr>
            <a:xfrm>
              <a:off x="2390958" y="1712261"/>
              <a:ext cx="394" cy="149"/>
            </a:xfrm>
            <a:custGeom>
              <a:avLst/>
              <a:gdLst/>
              <a:ahLst/>
              <a:cxnLst/>
              <a:rect l="l" t="t" r="r" b="b"/>
              <a:pathLst>
                <a:path w="29" h="11" extrusionOk="0">
                  <a:moveTo>
                    <a:pt x="0" y="0"/>
                  </a:moveTo>
                  <a:lnTo>
                    <a:pt x="2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7293;p76">
              <a:extLst>
                <a:ext uri="{FF2B5EF4-FFF2-40B4-BE49-F238E27FC236}">
                  <a16:creationId xmlns:a16="http://schemas.microsoft.com/office/drawing/2014/main" id="{93E2FE7A-4486-ED70-69F3-6EDD1F13A692}"/>
                </a:ext>
              </a:extLst>
            </p:cNvPr>
            <p:cNvSpPr/>
            <p:nvPr/>
          </p:nvSpPr>
          <p:spPr>
            <a:xfrm>
              <a:off x="2391664" y="1712492"/>
              <a:ext cx="204" cy="68"/>
            </a:xfrm>
            <a:custGeom>
              <a:avLst/>
              <a:gdLst/>
              <a:ahLst/>
              <a:cxnLst/>
              <a:rect l="l" t="t" r="r" b="b"/>
              <a:pathLst>
                <a:path w="15" h="5" extrusionOk="0">
                  <a:moveTo>
                    <a:pt x="1" y="1"/>
                  </a:moveTo>
                  <a:lnTo>
                    <a:pt x="15"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7294;p76">
              <a:extLst>
                <a:ext uri="{FF2B5EF4-FFF2-40B4-BE49-F238E27FC236}">
                  <a16:creationId xmlns:a16="http://schemas.microsoft.com/office/drawing/2014/main" id="{49E1612C-C23F-5F4A-984F-3F0B9ABE273B}"/>
                </a:ext>
              </a:extLst>
            </p:cNvPr>
            <p:cNvSpPr/>
            <p:nvPr/>
          </p:nvSpPr>
          <p:spPr>
            <a:xfrm>
              <a:off x="2400136" y="1717244"/>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7295;p76">
              <a:extLst>
                <a:ext uri="{FF2B5EF4-FFF2-40B4-BE49-F238E27FC236}">
                  <a16:creationId xmlns:a16="http://schemas.microsoft.com/office/drawing/2014/main" id="{87E1D9E8-6DAC-4A04-C439-DAF5765B0E68}"/>
                </a:ext>
              </a:extLst>
            </p:cNvPr>
            <p:cNvSpPr/>
            <p:nvPr/>
          </p:nvSpPr>
          <p:spPr>
            <a:xfrm>
              <a:off x="2406029" y="1713822"/>
              <a:ext cx="244" cy="258"/>
            </a:xfrm>
            <a:custGeom>
              <a:avLst/>
              <a:gdLst/>
              <a:ahLst/>
              <a:cxnLst/>
              <a:rect l="l" t="t" r="r" b="b"/>
              <a:pathLst>
                <a:path w="18" h="19" extrusionOk="0">
                  <a:moveTo>
                    <a:pt x="18" y="1"/>
                  </a:moveTo>
                  <a:cubicBezTo>
                    <a:pt x="11" y="8"/>
                    <a:pt x="4" y="15"/>
                    <a:pt x="0" y="18"/>
                  </a:cubicBezTo>
                  <a:cubicBezTo>
                    <a:pt x="4" y="15"/>
                    <a:pt x="11" y="8"/>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7296;p76">
              <a:extLst>
                <a:ext uri="{FF2B5EF4-FFF2-40B4-BE49-F238E27FC236}">
                  <a16:creationId xmlns:a16="http://schemas.microsoft.com/office/drawing/2014/main" id="{349AC10F-B3B1-A618-2119-6C2AB696598C}"/>
                </a:ext>
              </a:extLst>
            </p:cNvPr>
            <p:cNvSpPr/>
            <p:nvPr/>
          </p:nvSpPr>
          <p:spPr>
            <a:xfrm>
              <a:off x="2398331" y="1716578"/>
              <a:ext cx="530" cy="204"/>
            </a:xfrm>
            <a:custGeom>
              <a:avLst/>
              <a:gdLst/>
              <a:ahLst/>
              <a:cxnLst/>
              <a:rect l="l" t="t" r="r" b="b"/>
              <a:pathLst>
                <a:path w="39" h="15" extrusionOk="0">
                  <a:moveTo>
                    <a:pt x="0" y="1"/>
                  </a:moveTo>
                  <a:lnTo>
                    <a:pt x="0" y="1"/>
                  </a:lnTo>
                  <a:cubicBezTo>
                    <a:pt x="14" y="4"/>
                    <a:pt x="28" y="8"/>
                    <a:pt x="39" y="15"/>
                  </a:cubicBezTo>
                  <a:cubicBezTo>
                    <a:pt x="28" y="8"/>
                    <a:pt x="1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7297;p76">
              <a:extLst>
                <a:ext uri="{FF2B5EF4-FFF2-40B4-BE49-F238E27FC236}">
                  <a16:creationId xmlns:a16="http://schemas.microsoft.com/office/drawing/2014/main" id="{75A32B21-4AB0-A63C-0CA4-C41F965E1737}"/>
                </a:ext>
              </a:extLst>
            </p:cNvPr>
            <p:cNvSpPr/>
            <p:nvPr/>
          </p:nvSpPr>
          <p:spPr>
            <a:xfrm>
              <a:off x="2399702" y="171710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7298;p76">
              <a:extLst>
                <a:ext uri="{FF2B5EF4-FFF2-40B4-BE49-F238E27FC236}">
                  <a16:creationId xmlns:a16="http://schemas.microsoft.com/office/drawing/2014/main" id="{AF365136-AD95-C8E0-1676-B43F293BFDE3}"/>
                </a:ext>
              </a:extLst>
            </p:cNvPr>
            <p:cNvSpPr/>
            <p:nvPr/>
          </p:nvSpPr>
          <p:spPr>
            <a:xfrm>
              <a:off x="2405649" y="1714162"/>
              <a:ext cx="339" cy="244"/>
            </a:xfrm>
            <a:custGeom>
              <a:avLst/>
              <a:gdLst/>
              <a:ahLst/>
              <a:cxnLst/>
              <a:rect l="l" t="t" r="r" b="b"/>
              <a:pathLst>
                <a:path w="25" h="18" extrusionOk="0">
                  <a:moveTo>
                    <a:pt x="25" y="0"/>
                  </a:moveTo>
                  <a:cubicBezTo>
                    <a:pt x="14" y="4"/>
                    <a:pt x="7" y="11"/>
                    <a:pt x="0" y="18"/>
                  </a:cubicBezTo>
                  <a:cubicBezTo>
                    <a:pt x="7" y="11"/>
                    <a:pt x="18" y="4"/>
                    <a:pt x="2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7299;p76">
              <a:extLst>
                <a:ext uri="{FF2B5EF4-FFF2-40B4-BE49-F238E27FC236}">
                  <a16:creationId xmlns:a16="http://schemas.microsoft.com/office/drawing/2014/main" id="{F6F84DC6-151E-78F9-D720-7544A6C86883}"/>
                </a:ext>
              </a:extLst>
            </p:cNvPr>
            <p:cNvSpPr/>
            <p:nvPr/>
          </p:nvSpPr>
          <p:spPr>
            <a:xfrm>
              <a:off x="2400747" y="1717244"/>
              <a:ext cx="163" cy="14"/>
            </a:xfrm>
            <a:custGeom>
              <a:avLst/>
              <a:gdLst/>
              <a:ahLst/>
              <a:cxnLst/>
              <a:rect l="l" t="t" r="r" b="b"/>
              <a:pathLst>
                <a:path w="12" h="1" extrusionOk="0">
                  <a:moveTo>
                    <a:pt x="1" y="1"/>
                  </a:move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7300;p76">
              <a:extLst>
                <a:ext uri="{FF2B5EF4-FFF2-40B4-BE49-F238E27FC236}">
                  <a16:creationId xmlns:a16="http://schemas.microsoft.com/office/drawing/2014/main" id="{74986CB9-7D5F-8078-30CF-38B486EB79D2}"/>
                </a:ext>
              </a:extLst>
            </p:cNvPr>
            <p:cNvSpPr/>
            <p:nvPr/>
          </p:nvSpPr>
          <p:spPr>
            <a:xfrm>
              <a:off x="2399322" y="1716959"/>
              <a:ext cx="109" cy="68"/>
            </a:xfrm>
            <a:custGeom>
              <a:avLst/>
              <a:gdLst/>
              <a:ahLst/>
              <a:cxnLst/>
              <a:rect l="l" t="t" r="r" b="b"/>
              <a:pathLst>
                <a:path w="8" h="5" extrusionOk="0">
                  <a:moveTo>
                    <a:pt x="1" y="1"/>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7301;p76">
              <a:extLst>
                <a:ext uri="{FF2B5EF4-FFF2-40B4-BE49-F238E27FC236}">
                  <a16:creationId xmlns:a16="http://schemas.microsoft.com/office/drawing/2014/main" id="{9CDA0C34-D76D-D5AA-57CB-952C6FAE77D3}"/>
                </a:ext>
              </a:extLst>
            </p:cNvPr>
            <p:cNvSpPr/>
            <p:nvPr/>
          </p:nvSpPr>
          <p:spPr>
            <a:xfrm>
              <a:off x="2381454" y="1716008"/>
              <a:ext cx="2485" cy="5010"/>
            </a:xfrm>
            <a:custGeom>
              <a:avLst/>
              <a:gdLst/>
              <a:ahLst/>
              <a:cxnLst/>
              <a:rect l="l" t="t" r="r" b="b"/>
              <a:pathLst>
                <a:path w="183" h="369" extrusionOk="0">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7302;p76">
              <a:extLst>
                <a:ext uri="{FF2B5EF4-FFF2-40B4-BE49-F238E27FC236}">
                  <a16:creationId xmlns:a16="http://schemas.microsoft.com/office/drawing/2014/main" id="{167B339D-F344-4375-A7F8-16CD6CDF1769}"/>
                </a:ext>
              </a:extLst>
            </p:cNvPr>
            <p:cNvSpPr/>
            <p:nvPr/>
          </p:nvSpPr>
          <p:spPr>
            <a:xfrm>
              <a:off x="2390863" y="1732315"/>
              <a:ext cx="14" cy="204"/>
            </a:xfrm>
            <a:custGeom>
              <a:avLst/>
              <a:gdLst/>
              <a:ahLst/>
              <a:cxnLst/>
              <a:rect l="l" t="t" r="r" b="b"/>
              <a:pathLst>
                <a:path w="1" h="15" extrusionOk="0">
                  <a:moveTo>
                    <a:pt x="0" y="1"/>
                  </a:moveTo>
                  <a:lnTo>
                    <a:pt x="0" y="11"/>
                  </a:lnTo>
                  <a:cubicBezTo>
                    <a:pt x="0" y="15"/>
                    <a:pt x="0"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7303;p76">
              <a:extLst>
                <a:ext uri="{FF2B5EF4-FFF2-40B4-BE49-F238E27FC236}">
                  <a16:creationId xmlns:a16="http://schemas.microsoft.com/office/drawing/2014/main" id="{C4B0DF4E-3183-F5B8-BCD5-787D3A5AD99E}"/>
                </a:ext>
              </a:extLst>
            </p:cNvPr>
            <p:cNvSpPr/>
            <p:nvPr/>
          </p:nvSpPr>
          <p:spPr>
            <a:xfrm>
              <a:off x="2390958" y="1732790"/>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7304;p76">
              <a:extLst>
                <a:ext uri="{FF2B5EF4-FFF2-40B4-BE49-F238E27FC236}">
                  <a16:creationId xmlns:a16="http://schemas.microsoft.com/office/drawing/2014/main" id="{17E38B83-C59D-D4E5-2C0B-C977FEB9BFDE}"/>
                </a:ext>
              </a:extLst>
            </p:cNvPr>
            <p:cNvSpPr/>
            <p:nvPr/>
          </p:nvSpPr>
          <p:spPr>
            <a:xfrm>
              <a:off x="2390809" y="1732179"/>
              <a:ext cx="68" cy="109"/>
            </a:xfrm>
            <a:custGeom>
              <a:avLst/>
              <a:gdLst/>
              <a:ahLst/>
              <a:cxnLst/>
              <a:rect l="l" t="t" r="r" b="b"/>
              <a:pathLst>
                <a:path w="5" h="8" extrusionOk="0">
                  <a:moveTo>
                    <a:pt x="4" y="0"/>
                  </a:moveTo>
                  <a:cubicBezTo>
                    <a:pt x="1" y="4"/>
                    <a:pt x="1" y="7"/>
                    <a:pt x="4" y="7"/>
                  </a:cubicBezTo>
                  <a:cubicBezTo>
                    <a:pt x="1" y="7"/>
                    <a:pt x="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7305;p76">
              <a:extLst>
                <a:ext uri="{FF2B5EF4-FFF2-40B4-BE49-F238E27FC236}">
                  <a16:creationId xmlns:a16="http://schemas.microsoft.com/office/drawing/2014/main" id="{3E7F9635-4B87-FE28-70D9-5747F8759513}"/>
                </a:ext>
              </a:extLst>
            </p:cNvPr>
            <p:cNvSpPr/>
            <p:nvPr/>
          </p:nvSpPr>
          <p:spPr>
            <a:xfrm>
              <a:off x="2391243" y="1733550"/>
              <a:ext cx="149" cy="353"/>
            </a:xfrm>
            <a:custGeom>
              <a:avLst/>
              <a:gdLst/>
              <a:ahLst/>
              <a:cxnLst/>
              <a:rect l="l" t="t" r="r" b="b"/>
              <a:pathLst>
                <a:path w="11" h="26" extrusionOk="0">
                  <a:moveTo>
                    <a:pt x="0" y="1"/>
                  </a:moveTo>
                  <a:lnTo>
                    <a:pt x="11"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7306;p76">
              <a:extLst>
                <a:ext uri="{FF2B5EF4-FFF2-40B4-BE49-F238E27FC236}">
                  <a16:creationId xmlns:a16="http://schemas.microsoft.com/office/drawing/2014/main" id="{E0351AD4-95F7-68C1-C1C8-164450591829}"/>
                </a:ext>
              </a:extLst>
            </p:cNvPr>
            <p:cNvSpPr/>
            <p:nvPr/>
          </p:nvSpPr>
          <p:spPr>
            <a:xfrm>
              <a:off x="2391813"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7307;p76">
              <a:extLst>
                <a:ext uri="{FF2B5EF4-FFF2-40B4-BE49-F238E27FC236}">
                  <a16:creationId xmlns:a16="http://schemas.microsoft.com/office/drawing/2014/main" id="{77E06B7A-0924-A5D1-D287-07BD2CC31F91}"/>
                </a:ext>
              </a:extLst>
            </p:cNvPr>
            <p:cNvSpPr/>
            <p:nvPr/>
          </p:nvSpPr>
          <p:spPr>
            <a:xfrm>
              <a:off x="2391474" y="1734080"/>
              <a:ext cx="258" cy="489"/>
            </a:xfrm>
            <a:custGeom>
              <a:avLst/>
              <a:gdLst/>
              <a:ahLst/>
              <a:cxnLst/>
              <a:rect l="l" t="t" r="r" b="b"/>
              <a:pathLst>
                <a:path w="19" h="36" extrusionOk="0">
                  <a:moveTo>
                    <a:pt x="1" y="0"/>
                  </a:moveTo>
                  <a:cubicBezTo>
                    <a:pt x="4" y="11"/>
                    <a:pt x="11" y="21"/>
                    <a:pt x="18" y="35"/>
                  </a:cubicBezTo>
                  <a:cubicBezTo>
                    <a:pt x="11" y="21"/>
                    <a:pt x="4" y="11"/>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7308;p76">
              <a:extLst>
                <a:ext uri="{FF2B5EF4-FFF2-40B4-BE49-F238E27FC236}">
                  <a16:creationId xmlns:a16="http://schemas.microsoft.com/office/drawing/2014/main" id="{0599867C-A39D-148C-644C-5F04B864601B}"/>
                </a:ext>
              </a:extLst>
            </p:cNvPr>
            <p:cNvSpPr/>
            <p:nvPr/>
          </p:nvSpPr>
          <p:spPr>
            <a:xfrm>
              <a:off x="2390904" y="1732559"/>
              <a:ext cx="14" cy="149"/>
            </a:xfrm>
            <a:custGeom>
              <a:avLst/>
              <a:gdLst/>
              <a:ahLst/>
              <a:cxnLst/>
              <a:rect l="l" t="t" r="r" b="b"/>
              <a:pathLst>
                <a:path w="1" h="11" extrusionOk="0">
                  <a:moveTo>
                    <a:pt x="1"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7309;p76">
              <a:extLst>
                <a:ext uri="{FF2B5EF4-FFF2-40B4-BE49-F238E27FC236}">
                  <a16:creationId xmlns:a16="http://schemas.microsoft.com/office/drawing/2014/main" id="{76016C3B-27B8-790D-5F52-6810E48B4D77}"/>
                </a:ext>
              </a:extLst>
            </p:cNvPr>
            <p:cNvSpPr/>
            <p:nvPr/>
          </p:nvSpPr>
          <p:spPr>
            <a:xfrm>
              <a:off x="2391094" y="1733170"/>
              <a:ext cx="109" cy="258"/>
            </a:xfrm>
            <a:custGeom>
              <a:avLst/>
              <a:gdLst/>
              <a:ahLst/>
              <a:cxnLst/>
              <a:rect l="l" t="t" r="r" b="b"/>
              <a:pathLst>
                <a:path w="8" h="19"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7310;p76">
              <a:extLst>
                <a:ext uri="{FF2B5EF4-FFF2-40B4-BE49-F238E27FC236}">
                  <a16:creationId xmlns:a16="http://schemas.microsoft.com/office/drawing/2014/main" id="{1104FFB3-0BCC-4F5E-2E66-0694B2FCA367}"/>
                </a:ext>
              </a:extLst>
            </p:cNvPr>
            <p:cNvSpPr/>
            <p:nvPr/>
          </p:nvSpPr>
          <p:spPr>
            <a:xfrm>
              <a:off x="2384726" y="1733930"/>
              <a:ext cx="109" cy="109"/>
            </a:xfrm>
            <a:custGeom>
              <a:avLst/>
              <a:gdLst/>
              <a:ahLst/>
              <a:cxnLst/>
              <a:rect l="l" t="t" r="r" b="b"/>
              <a:pathLst>
                <a:path w="8" h="8" extrusionOk="0">
                  <a:moveTo>
                    <a:pt x="8"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7311;p76">
              <a:extLst>
                <a:ext uri="{FF2B5EF4-FFF2-40B4-BE49-F238E27FC236}">
                  <a16:creationId xmlns:a16="http://schemas.microsoft.com/office/drawing/2014/main" id="{B517E99A-B215-2B32-3D71-6DA3B99EC319}"/>
                </a:ext>
              </a:extLst>
            </p:cNvPr>
            <p:cNvSpPr/>
            <p:nvPr/>
          </p:nvSpPr>
          <p:spPr>
            <a:xfrm>
              <a:off x="2379308" y="1731459"/>
              <a:ext cx="299" cy="163"/>
            </a:xfrm>
            <a:custGeom>
              <a:avLst/>
              <a:gdLst/>
              <a:ahLst/>
              <a:cxnLst/>
              <a:rect l="l" t="t" r="r" b="b"/>
              <a:pathLst>
                <a:path w="22" h="12" extrusionOk="0">
                  <a:moveTo>
                    <a:pt x="1" y="1"/>
                  </a:moveTo>
                  <a:lnTo>
                    <a:pt x="22" y="11"/>
                  </a:ln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7312;p76">
              <a:extLst>
                <a:ext uri="{FF2B5EF4-FFF2-40B4-BE49-F238E27FC236}">
                  <a16:creationId xmlns:a16="http://schemas.microsoft.com/office/drawing/2014/main" id="{182A49DA-F100-797F-E019-6796203B4601}"/>
                </a:ext>
              </a:extLst>
            </p:cNvPr>
            <p:cNvSpPr/>
            <p:nvPr/>
          </p:nvSpPr>
          <p:spPr>
            <a:xfrm>
              <a:off x="2385350" y="1734691"/>
              <a:ext cx="14" cy="68"/>
            </a:xfrm>
            <a:custGeom>
              <a:avLst/>
              <a:gdLst/>
              <a:ahLst/>
              <a:cxnLst/>
              <a:rect l="l" t="t" r="r" b="b"/>
              <a:pathLst>
                <a:path w="1" h="5" extrusionOk="0">
                  <a:moveTo>
                    <a:pt x="0"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7313;p76">
              <a:extLst>
                <a:ext uri="{FF2B5EF4-FFF2-40B4-BE49-F238E27FC236}">
                  <a16:creationId xmlns:a16="http://schemas.microsoft.com/office/drawing/2014/main" id="{D524EBFC-BE51-C1D8-B3A9-702545F185AA}"/>
                </a:ext>
              </a:extLst>
            </p:cNvPr>
            <p:cNvSpPr/>
            <p:nvPr/>
          </p:nvSpPr>
          <p:spPr>
            <a:xfrm>
              <a:off x="2379784" y="1731744"/>
              <a:ext cx="543" cy="299"/>
            </a:xfrm>
            <a:custGeom>
              <a:avLst/>
              <a:gdLst/>
              <a:ahLst/>
              <a:cxnLst/>
              <a:rect l="l" t="t" r="r" b="b"/>
              <a:pathLst>
                <a:path w="40" h="22" extrusionOk="0">
                  <a:moveTo>
                    <a:pt x="39"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7314;p76">
              <a:extLst>
                <a:ext uri="{FF2B5EF4-FFF2-40B4-BE49-F238E27FC236}">
                  <a16:creationId xmlns:a16="http://schemas.microsoft.com/office/drawing/2014/main" id="{EFDE7E66-25D4-8CCE-E9D7-D02E1E544A4F}"/>
                </a:ext>
              </a:extLst>
            </p:cNvPr>
            <p:cNvSpPr/>
            <p:nvPr/>
          </p:nvSpPr>
          <p:spPr>
            <a:xfrm>
              <a:off x="2385826" y="173579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7315;p76">
              <a:extLst>
                <a:ext uri="{FF2B5EF4-FFF2-40B4-BE49-F238E27FC236}">
                  <a16:creationId xmlns:a16="http://schemas.microsoft.com/office/drawing/2014/main" id="{BB36E33E-706A-F72A-2FC8-D05BCB8D11F4}"/>
                </a:ext>
              </a:extLst>
            </p:cNvPr>
            <p:cNvSpPr/>
            <p:nvPr/>
          </p:nvSpPr>
          <p:spPr>
            <a:xfrm>
              <a:off x="2385676" y="1735220"/>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7316;p76">
              <a:extLst>
                <a:ext uri="{FF2B5EF4-FFF2-40B4-BE49-F238E27FC236}">
                  <a16:creationId xmlns:a16="http://schemas.microsoft.com/office/drawing/2014/main" id="{E9388E1F-8EBF-21C9-625C-6579C8BE40E5}"/>
                </a:ext>
              </a:extLst>
            </p:cNvPr>
            <p:cNvSpPr/>
            <p:nvPr/>
          </p:nvSpPr>
          <p:spPr>
            <a:xfrm>
              <a:off x="2381264" y="1715682"/>
              <a:ext cx="434" cy="774"/>
            </a:xfrm>
            <a:custGeom>
              <a:avLst/>
              <a:gdLst/>
              <a:ahLst/>
              <a:cxnLst/>
              <a:rect l="l" t="t" r="r" b="b"/>
              <a:pathLst>
                <a:path w="32" h="57" extrusionOk="0">
                  <a:moveTo>
                    <a:pt x="0" y="0"/>
                  </a:moveTo>
                  <a:cubicBezTo>
                    <a:pt x="7" y="18"/>
                    <a:pt x="21" y="39"/>
                    <a:pt x="32" y="56"/>
                  </a:cubicBezTo>
                  <a:lnTo>
                    <a:pt x="14" y="25"/>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7317;p76">
              <a:extLst>
                <a:ext uri="{FF2B5EF4-FFF2-40B4-BE49-F238E27FC236}">
                  <a16:creationId xmlns:a16="http://schemas.microsoft.com/office/drawing/2014/main" id="{28E67552-1CB4-5FD5-A8FE-B1C18B39DA3E}"/>
                </a:ext>
              </a:extLst>
            </p:cNvPr>
            <p:cNvSpPr/>
            <p:nvPr/>
          </p:nvSpPr>
          <p:spPr>
            <a:xfrm>
              <a:off x="2379404" y="1731324"/>
              <a:ext cx="14" cy="54"/>
            </a:xfrm>
            <a:custGeom>
              <a:avLst/>
              <a:gdLst/>
              <a:ahLst/>
              <a:cxnLst/>
              <a:rect l="l" t="t" r="r" b="b"/>
              <a:pathLst>
                <a:path w="1" h="4" extrusionOk="0">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7318;p76">
              <a:extLst>
                <a:ext uri="{FF2B5EF4-FFF2-40B4-BE49-F238E27FC236}">
                  <a16:creationId xmlns:a16="http://schemas.microsoft.com/office/drawing/2014/main" id="{3AA24034-49A8-A720-96ED-95F61F335746}"/>
                </a:ext>
              </a:extLst>
            </p:cNvPr>
            <p:cNvSpPr/>
            <p:nvPr/>
          </p:nvSpPr>
          <p:spPr>
            <a:xfrm>
              <a:off x="2385826" y="1735981"/>
              <a:ext cx="14" cy="14"/>
            </a:xfrm>
            <a:custGeom>
              <a:avLst/>
              <a:gdLst/>
              <a:ahLst/>
              <a:cxnLst/>
              <a:rect l="l" t="t" r="r" b="b"/>
              <a:pathLst>
                <a:path w="1" h="1" extrusionOk="0">
                  <a:moveTo>
                    <a:pt x="0" y="0"/>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7319;p76">
              <a:extLst>
                <a:ext uri="{FF2B5EF4-FFF2-40B4-BE49-F238E27FC236}">
                  <a16:creationId xmlns:a16="http://schemas.microsoft.com/office/drawing/2014/main" id="{433A5A26-5F55-47EE-8E01-2740A40213A2}"/>
                </a:ext>
              </a:extLst>
            </p:cNvPr>
            <p:cNvSpPr/>
            <p:nvPr/>
          </p:nvSpPr>
          <p:spPr>
            <a:xfrm>
              <a:off x="2497528" y="1743000"/>
              <a:ext cx="87140" cy="73726"/>
            </a:xfrm>
            <a:custGeom>
              <a:avLst/>
              <a:gdLst/>
              <a:ahLst/>
              <a:cxnLst/>
              <a:rect l="l" t="t" r="r" b="b"/>
              <a:pathLst>
                <a:path w="6418" h="5430" extrusionOk="0">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7320;p76">
              <a:extLst>
                <a:ext uri="{FF2B5EF4-FFF2-40B4-BE49-F238E27FC236}">
                  <a16:creationId xmlns:a16="http://schemas.microsoft.com/office/drawing/2014/main" id="{B9A0AEE0-3F78-1728-7ED9-7D9C421C2604}"/>
                </a:ext>
              </a:extLst>
            </p:cNvPr>
            <p:cNvSpPr/>
            <p:nvPr/>
          </p:nvSpPr>
          <p:spPr>
            <a:xfrm>
              <a:off x="2595449" y="1751378"/>
              <a:ext cx="0" cy="14"/>
            </a:xfrm>
            <a:custGeom>
              <a:avLst/>
              <a:gdLst/>
              <a:ahLst/>
              <a:cxnLst/>
              <a:rect l="l" t="t" r="r" b="b"/>
              <a:pathLst>
                <a:path h="1" extrusionOk="0">
                  <a:moveTo>
                    <a:pt x="0"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7321;p76">
              <a:extLst>
                <a:ext uri="{FF2B5EF4-FFF2-40B4-BE49-F238E27FC236}">
                  <a16:creationId xmlns:a16="http://schemas.microsoft.com/office/drawing/2014/main" id="{6682C3FE-DF30-099C-B687-15E52DCC3502}"/>
                </a:ext>
              </a:extLst>
            </p:cNvPr>
            <p:cNvSpPr/>
            <p:nvPr/>
          </p:nvSpPr>
          <p:spPr>
            <a:xfrm>
              <a:off x="2589692" y="1751432"/>
              <a:ext cx="11134" cy="4046"/>
            </a:xfrm>
            <a:custGeom>
              <a:avLst/>
              <a:gdLst/>
              <a:ahLst/>
              <a:cxnLst/>
              <a:rect l="l" t="t" r="r" b="b"/>
              <a:pathLst>
                <a:path w="820" h="298" extrusionOk="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7322;p76">
              <a:extLst>
                <a:ext uri="{FF2B5EF4-FFF2-40B4-BE49-F238E27FC236}">
                  <a16:creationId xmlns:a16="http://schemas.microsoft.com/office/drawing/2014/main" id="{ADF23C77-A918-9303-9CB5-0F493555BBBC}"/>
                </a:ext>
              </a:extLst>
            </p:cNvPr>
            <p:cNvSpPr/>
            <p:nvPr/>
          </p:nvSpPr>
          <p:spPr>
            <a:xfrm>
              <a:off x="2541736" y="1751432"/>
              <a:ext cx="434" cy="109"/>
            </a:xfrm>
            <a:custGeom>
              <a:avLst/>
              <a:gdLst/>
              <a:ahLst/>
              <a:cxnLst/>
              <a:rect l="l" t="t" r="r" b="b"/>
              <a:pathLst>
                <a:path w="32" h="8" extrusionOk="0">
                  <a:moveTo>
                    <a:pt x="32" y="0"/>
                  </a:moveTo>
                  <a:cubicBezTo>
                    <a:pt x="21" y="0"/>
                    <a:pt x="11" y="4"/>
                    <a:pt x="0" y="4"/>
                  </a:cubicBezTo>
                  <a:lnTo>
                    <a:pt x="0" y="7"/>
                  </a:lnTo>
                  <a:lnTo>
                    <a:pt x="3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7323;p76">
              <a:extLst>
                <a:ext uri="{FF2B5EF4-FFF2-40B4-BE49-F238E27FC236}">
                  <a16:creationId xmlns:a16="http://schemas.microsoft.com/office/drawing/2014/main" id="{981381E3-56F6-8EBD-64EE-69815CB68F7D}"/>
                </a:ext>
              </a:extLst>
            </p:cNvPr>
            <p:cNvSpPr/>
            <p:nvPr/>
          </p:nvSpPr>
          <p:spPr>
            <a:xfrm>
              <a:off x="2550955" y="1754039"/>
              <a:ext cx="394" cy="258"/>
            </a:xfrm>
            <a:custGeom>
              <a:avLst/>
              <a:gdLst/>
              <a:ahLst/>
              <a:cxnLst/>
              <a:rect l="l" t="t" r="r" b="b"/>
              <a:pathLst>
                <a:path w="29" h="19" extrusionOk="0">
                  <a:moveTo>
                    <a:pt x="0" y="1"/>
                  </a:moveTo>
                  <a:lnTo>
                    <a:pt x="28" y="18"/>
                  </a:lnTo>
                  <a:lnTo>
                    <a:pt x="2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7324;p76">
              <a:extLst>
                <a:ext uri="{FF2B5EF4-FFF2-40B4-BE49-F238E27FC236}">
                  <a16:creationId xmlns:a16="http://schemas.microsoft.com/office/drawing/2014/main" id="{F8308368-81E8-8BEE-26B7-6A84C39AF211}"/>
                </a:ext>
              </a:extLst>
            </p:cNvPr>
            <p:cNvSpPr/>
            <p:nvPr/>
          </p:nvSpPr>
          <p:spPr>
            <a:xfrm>
              <a:off x="2549950" y="1753523"/>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7325;p76">
              <a:extLst>
                <a:ext uri="{FF2B5EF4-FFF2-40B4-BE49-F238E27FC236}">
                  <a16:creationId xmlns:a16="http://schemas.microsoft.com/office/drawing/2014/main" id="{C529441C-CD19-FA57-E63B-A28EA8C92B3B}"/>
                </a:ext>
              </a:extLst>
            </p:cNvPr>
            <p:cNvSpPr/>
            <p:nvPr/>
          </p:nvSpPr>
          <p:spPr>
            <a:xfrm>
              <a:off x="2550236" y="1753618"/>
              <a:ext cx="109" cy="54"/>
            </a:xfrm>
            <a:custGeom>
              <a:avLst/>
              <a:gdLst/>
              <a:ahLst/>
              <a:cxnLst/>
              <a:rect l="l" t="t" r="r" b="b"/>
              <a:pathLst>
                <a:path w="8" h="4" extrusionOk="0">
                  <a:moveTo>
                    <a:pt x="8"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7326;p76">
              <a:extLst>
                <a:ext uri="{FF2B5EF4-FFF2-40B4-BE49-F238E27FC236}">
                  <a16:creationId xmlns:a16="http://schemas.microsoft.com/office/drawing/2014/main" id="{6F4E9BC5-CB25-DBB9-D79E-8A06EAC42944}"/>
                </a:ext>
              </a:extLst>
            </p:cNvPr>
            <p:cNvSpPr/>
            <p:nvPr/>
          </p:nvSpPr>
          <p:spPr>
            <a:xfrm>
              <a:off x="2549244" y="1753278"/>
              <a:ext cx="244" cy="14"/>
            </a:xfrm>
            <a:custGeom>
              <a:avLst/>
              <a:gdLst/>
              <a:ahLst/>
              <a:cxnLst/>
              <a:rect l="l" t="t" r="r" b="b"/>
              <a:pathLst>
                <a:path w="18" h="1" extrusionOk="0">
                  <a:moveTo>
                    <a:pt x="18" y="1"/>
                  </a:moveTo>
                  <a:cubicBezTo>
                    <a:pt x="11" y="1"/>
                    <a:pt x="7" y="1"/>
                    <a:pt x="0" y="1"/>
                  </a:cubicBezTo>
                  <a:cubicBezTo>
                    <a:pt x="7" y="1"/>
                    <a:pt x="11" y="1"/>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7327;p76">
              <a:extLst>
                <a:ext uri="{FF2B5EF4-FFF2-40B4-BE49-F238E27FC236}">
                  <a16:creationId xmlns:a16="http://schemas.microsoft.com/office/drawing/2014/main" id="{FF3D0F57-BA32-5747-653B-5720BB1CBC2A}"/>
                </a:ext>
              </a:extLst>
            </p:cNvPr>
            <p:cNvSpPr/>
            <p:nvPr/>
          </p:nvSpPr>
          <p:spPr>
            <a:xfrm>
              <a:off x="2550480" y="1753754"/>
              <a:ext cx="149" cy="68"/>
            </a:xfrm>
            <a:custGeom>
              <a:avLst/>
              <a:gdLst/>
              <a:ahLst/>
              <a:cxnLst/>
              <a:rect l="l" t="t" r="r" b="b"/>
              <a:pathLst>
                <a:path w="11" h="5" extrusionOk="0">
                  <a:moveTo>
                    <a:pt x="11"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7328;p76">
              <a:extLst>
                <a:ext uri="{FF2B5EF4-FFF2-40B4-BE49-F238E27FC236}">
                  <a16:creationId xmlns:a16="http://schemas.microsoft.com/office/drawing/2014/main" id="{3307A108-B4C9-F266-6AB8-046272729FF9}"/>
                </a:ext>
              </a:extLst>
            </p:cNvPr>
            <p:cNvSpPr/>
            <p:nvPr/>
          </p:nvSpPr>
          <p:spPr>
            <a:xfrm>
              <a:off x="2550711" y="1753903"/>
              <a:ext cx="204" cy="109"/>
            </a:xfrm>
            <a:custGeom>
              <a:avLst/>
              <a:gdLst/>
              <a:ahLst/>
              <a:cxnLst/>
              <a:rect l="l" t="t" r="r" b="b"/>
              <a:pathLst>
                <a:path w="15" h="8" extrusionOk="0">
                  <a:moveTo>
                    <a:pt x="15"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7329;p76">
              <a:extLst>
                <a:ext uri="{FF2B5EF4-FFF2-40B4-BE49-F238E27FC236}">
                  <a16:creationId xmlns:a16="http://schemas.microsoft.com/office/drawing/2014/main" id="{ABC80AAE-CE4C-CA13-3E1A-F7DA00875F6B}"/>
                </a:ext>
              </a:extLst>
            </p:cNvPr>
            <p:cNvSpPr/>
            <p:nvPr/>
          </p:nvSpPr>
          <p:spPr>
            <a:xfrm>
              <a:off x="2549625" y="1753373"/>
              <a:ext cx="109" cy="14"/>
            </a:xfrm>
            <a:custGeom>
              <a:avLst/>
              <a:gdLst/>
              <a:ahLst/>
              <a:cxnLst/>
              <a:rect l="l" t="t" r="r" b="b"/>
              <a:pathLst>
                <a:path w="8" h="1" extrusionOk="0">
                  <a:moveTo>
                    <a:pt x="7"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7330;p76">
              <a:extLst>
                <a:ext uri="{FF2B5EF4-FFF2-40B4-BE49-F238E27FC236}">
                  <a16:creationId xmlns:a16="http://schemas.microsoft.com/office/drawing/2014/main" id="{76087997-2CA0-E6F1-01D1-BBE8F5C3F0EA}"/>
                </a:ext>
              </a:extLst>
            </p:cNvPr>
            <p:cNvSpPr/>
            <p:nvPr/>
          </p:nvSpPr>
          <p:spPr>
            <a:xfrm>
              <a:off x="2551756" y="1754568"/>
              <a:ext cx="1439" cy="910"/>
            </a:xfrm>
            <a:custGeom>
              <a:avLst/>
              <a:gdLst/>
              <a:ahLst/>
              <a:cxnLst/>
              <a:rect l="l" t="t" r="r" b="b"/>
              <a:pathLst>
                <a:path w="106" h="67" extrusionOk="0">
                  <a:moveTo>
                    <a:pt x="1" y="0"/>
                  </a:moveTo>
                  <a:lnTo>
                    <a:pt x="106" y="67"/>
                  </a:lnTo>
                  <a:lnTo>
                    <a:pt x="106" y="60"/>
                  </a:lnTo>
                  <a:lnTo>
                    <a:pt x="88" y="53"/>
                  </a:lnTo>
                  <a:cubicBezTo>
                    <a:pt x="57" y="35"/>
                    <a:pt x="29" y="18"/>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7331;p76">
              <a:extLst>
                <a:ext uri="{FF2B5EF4-FFF2-40B4-BE49-F238E27FC236}">
                  <a16:creationId xmlns:a16="http://schemas.microsoft.com/office/drawing/2014/main" id="{1783D063-5C57-705C-D8AE-AE15E302DDD3}"/>
                </a:ext>
              </a:extLst>
            </p:cNvPr>
            <p:cNvSpPr/>
            <p:nvPr/>
          </p:nvSpPr>
          <p:spPr>
            <a:xfrm>
              <a:off x="2542917" y="1751147"/>
              <a:ext cx="543" cy="149"/>
            </a:xfrm>
            <a:custGeom>
              <a:avLst/>
              <a:gdLst/>
              <a:ahLst/>
              <a:cxnLst/>
              <a:rect l="l" t="t" r="r" b="b"/>
              <a:pathLst>
                <a:path w="40" h="11" extrusionOk="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7332;p76">
              <a:extLst>
                <a:ext uri="{FF2B5EF4-FFF2-40B4-BE49-F238E27FC236}">
                  <a16:creationId xmlns:a16="http://schemas.microsoft.com/office/drawing/2014/main" id="{B83B21B8-3C63-2E1E-D3DF-B9000B6A21DD}"/>
                </a:ext>
              </a:extLst>
            </p:cNvPr>
            <p:cNvSpPr/>
            <p:nvPr/>
          </p:nvSpPr>
          <p:spPr>
            <a:xfrm>
              <a:off x="2508784" y="1768770"/>
              <a:ext cx="204" cy="394"/>
            </a:xfrm>
            <a:custGeom>
              <a:avLst/>
              <a:gdLst/>
              <a:ahLst/>
              <a:cxnLst/>
              <a:rect l="l" t="t" r="r" b="b"/>
              <a:pathLst>
                <a:path w="15" h="29" extrusionOk="0">
                  <a:moveTo>
                    <a:pt x="15" y="29"/>
                  </a:moveTo>
                  <a:cubicBezTo>
                    <a:pt x="11" y="22"/>
                    <a:pt x="4" y="11"/>
                    <a:pt x="1" y="1"/>
                  </a:cubicBezTo>
                  <a:cubicBezTo>
                    <a:pt x="4" y="11"/>
                    <a:pt x="11" y="22"/>
                    <a:pt x="15"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7333;p76">
              <a:extLst>
                <a:ext uri="{FF2B5EF4-FFF2-40B4-BE49-F238E27FC236}">
                  <a16:creationId xmlns:a16="http://schemas.microsoft.com/office/drawing/2014/main" id="{DAAAC48B-C08B-1F60-00B6-28FF760A0FD2}"/>
                </a:ext>
              </a:extLst>
            </p:cNvPr>
            <p:cNvSpPr/>
            <p:nvPr/>
          </p:nvSpPr>
          <p:spPr>
            <a:xfrm>
              <a:off x="2511499" y="1770440"/>
              <a:ext cx="489" cy="14"/>
            </a:xfrm>
            <a:custGeom>
              <a:avLst/>
              <a:gdLst/>
              <a:ahLst/>
              <a:cxnLst/>
              <a:rect l="l" t="t" r="r" b="b"/>
              <a:pathLst>
                <a:path w="36" h="1" extrusionOk="0">
                  <a:moveTo>
                    <a:pt x="15" y="0"/>
                  </a:moveTo>
                  <a:lnTo>
                    <a:pt x="36"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7334;p76">
              <a:extLst>
                <a:ext uri="{FF2B5EF4-FFF2-40B4-BE49-F238E27FC236}">
                  <a16:creationId xmlns:a16="http://schemas.microsoft.com/office/drawing/2014/main" id="{02A1C263-D5E6-7DDE-0591-F3CB5E6C7A24}"/>
                </a:ext>
              </a:extLst>
            </p:cNvPr>
            <p:cNvSpPr/>
            <p:nvPr/>
          </p:nvSpPr>
          <p:spPr>
            <a:xfrm>
              <a:off x="2509734" y="1769965"/>
              <a:ext cx="1018" cy="394"/>
            </a:xfrm>
            <a:custGeom>
              <a:avLst/>
              <a:gdLst/>
              <a:ahLst/>
              <a:cxnLst/>
              <a:rect l="l" t="t" r="r" b="b"/>
              <a:pathLst>
                <a:path w="75" h="29" extrusionOk="0">
                  <a:moveTo>
                    <a:pt x="74" y="28"/>
                  </a:moveTo>
                  <a:cubicBezTo>
                    <a:pt x="50" y="21"/>
                    <a:pt x="25" y="11"/>
                    <a:pt x="1" y="0"/>
                  </a:cubicBezTo>
                  <a:cubicBezTo>
                    <a:pt x="25" y="11"/>
                    <a:pt x="50" y="21"/>
                    <a:pt x="74"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7335;p76">
              <a:extLst>
                <a:ext uri="{FF2B5EF4-FFF2-40B4-BE49-F238E27FC236}">
                  <a16:creationId xmlns:a16="http://schemas.microsoft.com/office/drawing/2014/main" id="{1876AED8-F9D2-7510-9870-2772399EF184}"/>
                </a:ext>
              </a:extLst>
            </p:cNvPr>
            <p:cNvSpPr/>
            <p:nvPr/>
          </p:nvSpPr>
          <p:spPr>
            <a:xfrm>
              <a:off x="2510888" y="1770345"/>
              <a:ext cx="475" cy="54"/>
            </a:xfrm>
            <a:custGeom>
              <a:avLst/>
              <a:gdLst/>
              <a:ahLst/>
              <a:cxnLst/>
              <a:rect l="l" t="t" r="r" b="b"/>
              <a:pathLst>
                <a:path w="35" h="4" extrusionOk="0">
                  <a:moveTo>
                    <a:pt x="35" y="4"/>
                  </a:moveTo>
                  <a:cubicBezTo>
                    <a:pt x="21" y="4"/>
                    <a:pt x="11" y="4"/>
                    <a:pt x="0" y="0"/>
                  </a:cubicBezTo>
                  <a:cubicBezTo>
                    <a:pt x="11" y="4"/>
                    <a:pt x="21" y="4"/>
                    <a:pt x="35" y="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7336;p76">
              <a:extLst>
                <a:ext uri="{FF2B5EF4-FFF2-40B4-BE49-F238E27FC236}">
                  <a16:creationId xmlns:a16="http://schemas.microsoft.com/office/drawing/2014/main" id="{6DAABB5D-12AE-7AB1-74C9-22B273659401}"/>
                </a:ext>
              </a:extLst>
            </p:cNvPr>
            <p:cNvSpPr/>
            <p:nvPr/>
          </p:nvSpPr>
          <p:spPr>
            <a:xfrm>
              <a:off x="2509354" y="1769680"/>
              <a:ext cx="299" cy="204"/>
            </a:xfrm>
            <a:custGeom>
              <a:avLst/>
              <a:gdLst/>
              <a:ahLst/>
              <a:cxnLst/>
              <a:rect l="l" t="t" r="r" b="b"/>
              <a:pathLst>
                <a:path w="22" h="15" extrusionOk="0">
                  <a:moveTo>
                    <a:pt x="22" y="14"/>
                  </a:moveTo>
                  <a:cubicBezTo>
                    <a:pt x="15" y="11"/>
                    <a:pt x="8" y="4"/>
                    <a:pt x="1" y="0"/>
                  </a:cubicBezTo>
                  <a:cubicBezTo>
                    <a:pt x="8" y="4"/>
                    <a:pt x="15" y="11"/>
                    <a:pt x="22"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7337;p76">
              <a:extLst>
                <a:ext uri="{FF2B5EF4-FFF2-40B4-BE49-F238E27FC236}">
                  <a16:creationId xmlns:a16="http://schemas.microsoft.com/office/drawing/2014/main" id="{FD7B5ADC-0A27-B531-90FB-CE0E27FA24C0}"/>
                </a:ext>
              </a:extLst>
            </p:cNvPr>
            <p:cNvSpPr/>
            <p:nvPr/>
          </p:nvSpPr>
          <p:spPr>
            <a:xfrm>
              <a:off x="2509069" y="1769300"/>
              <a:ext cx="204" cy="244"/>
            </a:xfrm>
            <a:custGeom>
              <a:avLst/>
              <a:gdLst/>
              <a:ahLst/>
              <a:cxnLst/>
              <a:rect l="l" t="t" r="r" b="b"/>
              <a:pathLst>
                <a:path w="15" h="18" extrusionOk="0">
                  <a:moveTo>
                    <a:pt x="15" y="18"/>
                  </a:moveTo>
                  <a:cubicBezTo>
                    <a:pt x="8" y="11"/>
                    <a:pt x="4" y="7"/>
                    <a:pt x="1" y="0"/>
                  </a:cubicBezTo>
                  <a:cubicBezTo>
                    <a:pt x="4" y="7"/>
                    <a:pt x="8" y="11"/>
                    <a:pt x="15"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7338;p76">
              <a:extLst>
                <a:ext uri="{FF2B5EF4-FFF2-40B4-BE49-F238E27FC236}">
                  <a16:creationId xmlns:a16="http://schemas.microsoft.com/office/drawing/2014/main" id="{0D6B6542-72E5-F47D-6902-2D27C9404BDF}"/>
                </a:ext>
              </a:extLst>
            </p:cNvPr>
            <p:cNvSpPr/>
            <p:nvPr/>
          </p:nvSpPr>
          <p:spPr>
            <a:xfrm>
              <a:off x="2534975" y="1750997"/>
              <a:ext cx="489" cy="543"/>
            </a:xfrm>
            <a:custGeom>
              <a:avLst/>
              <a:gdLst/>
              <a:ahLst/>
              <a:cxnLst/>
              <a:rect l="l" t="t" r="r" b="b"/>
              <a:pathLst>
                <a:path w="36" h="40" extrusionOk="0">
                  <a:moveTo>
                    <a:pt x="36" y="1"/>
                  </a:moveTo>
                  <a:cubicBezTo>
                    <a:pt x="25" y="11"/>
                    <a:pt x="11" y="25"/>
                    <a:pt x="1" y="39"/>
                  </a:cubicBezTo>
                  <a:cubicBezTo>
                    <a:pt x="11" y="25"/>
                    <a:pt x="25" y="11"/>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7339;p76">
              <a:extLst>
                <a:ext uri="{FF2B5EF4-FFF2-40B4-BE49-F238E27FC236}">
                  <a16:creationId xmlns:a16="http://schemas.microsoft.com/office/drawing/2014/main" id="{1B3ABE2E-CAD8-78C8-8A3B-3ED88ED54A99}"/>
                </a:ext>
              </a:extLst>
            </p:cNvPr>
            <p:cNvSpPr/>
            <p:nvPr/>
          </p:nvSpPr>
          <p:spPr>
            <a:xfrm>
              <a:off x="2536780" y="1750047"/>
              <a:ext cx="109" cy="14"/>
            </a:xfrm>
            <a:custGeom>
              <a:avLst/>
              <a:gdLst/>
              <a:ahLst/>
              <a:cxnLst/>
              <a:rect l="l" t="t" r="r" b="b"/>
              <a:pathLst>
                <a:path w="8" h="1" extrusionOk="0">
                  <a:moveTo>
                    <a:pt x="1" y="0"/>
                  </a:moveTo>
                  <a:lnTo>
                    <a:pt x="1" y="0"/>
                  </a:lnTo>
                  <a:lnTo>
                    <a:pt x="8" y="0"/>
                  </a:ln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7340;p76">
              <a:extLst>
                <a:ext uri="{FF2B5EF4-FFF2-40B4-BE49-F238E27FC236}">
                  <a16:creationId xmlns:a16="http://schemas.microsoft.com/office/drawing/2014/main" id="{A100AAC9-FEE6-2A13-9F19-3807F82B10AA}"/>
                </a:ext>
              </a:extLst>
            </p:cNvPr>
            <p:cNvSpPr/>
            <p:nvPr/>
          </p:nvSpPr>
          <p:spPr>
            <a:xfrm>
              <a:off x="2512219" y="1770291"/>
              <a:ext cx="679" cy="109"/>
            </a:xfrm>
            <a:custGeom>
              <a:avLst/>
              <a:gdLst/>
              <a:ahLst/>
              <a:cxnLst/>
              <a:rect l="l" t="t" r="r" b="b"/>
              <a:pathLst>
                <a:path w="50" h="8" extrusionOk="0">
                  <a:moveTo>
                    <a:pt x="49" y="1"/>
                  </a:moveTo>
                  <a:cubicBezTo>
                    <a:pt x="32" y="4"/>
                    <a:pt x="14" y="8"/>
                    <a:pt x="0" y="8"/>
                  </a:cubicBezTo>
                  <a:cubicBezTo>
                    <a:pt x="14" y="8"/>
                    <a:pt x="32" y="4"/>
                    <a:pt x="4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7341;p76">
              <a:extLst>
                <a:ext uri="{FF2B5EF4-FFF2-40B4-BE49-F238E27FC236}">
                  <a16:creationId xmlns:a16="http://schemas.microsoft.com/office/drawing/2014/main" id="{7DD73D2E-7698-F858-B40E-916A742786C8}"/>
                </a:ext>
              </a:extLst>
            </p:cNvPr>
            <p:cNvSpPr/>
            <p:nvPr/>
          </p:nvSpPr>
          <p:spPr>
            <a:xfrm>
              <a:off x="2503230" y="1767779"/>
              <a:ext cx="679" cy="204"/>
            </a:xfrm>
            <a:custGeom>
              <a:avLst/>
              <a:gdLst/>
              <a:ahLst/>
              <a:cxnLst/>
              <a:rect l="l" t="t" r="r" b="b"/>
              <a:pathLst>
                <a:path w="50" h="15" extrusionOk="0">
                  <a:moveTo>
                    <a:pt x="49" y="0"/>
                  </a:moveTo>
                  <a:cubicBezTo>
                    <a:pt x="35" y="0"/>
                    <a:pt x="25" y="4"/>
                    <a:pt x="14" y="7"/>
                  </a:cubicBezTo>
                  <a:lnTo>
                    <a:pt x="0" y="14"/>
                  </a:lnTo>
                  <a:cubicBezTo>
                    <a:pt x="14" y="7"/>
                    <a:pt x="32" y="0"/>
                    <a:pt x="4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7342;p76">
              <a:extLst>
                <a:ext uri="{FF2B5EF4-FFF2-40B4-BE49-F238E27FC236}">
                  <a16:creationId xmlns:a16="http://schemas.microsoft.com/office/drawing/2014/main" id="{201D4E92-FDB4-7D5E-AC75-F3124E912188}"/>
                </a:ext>
              </a:extLst>
            </p:cNvPr>
            <p:cNvSpPr/>
            <p:nvPr/>
          </p:nvSpPr>
          <p:spPr>
            <a:xfrm>
              <a:off x="2542917" y="1751187"/>
              <a:ext cx="489" cy="109"/>
            </a:xfrm>
            <a:custGeom>
              <a:avLst/>
              <a:gdLst/>
              <a:ahLst/>
              <a:cxnLst/>
              <a:rect l="l" t="t" r="r" b="b"/>
              <a:pathLst>
                <a:path w="36" h="8" extrusionOk="0">
                  <a:moveTo>
                    <a:pt x="36" y="1"/>
                  </a:moveTo>
                  <a:lnTo>
                    <a:pt x="36" y="1"/>
                  </a:lnTo>
                  <a:cubicBezTo>
                    <a:pt x="22" y="4"/>
                    <a:pt x="11" y="4"/>
                    <a:pt x="1" y="8"/>
                  </a:cubicBezTo>
                  <a:cubicBezTo>
                    <a:pt x="11" y="8"/>
                    <a:pt x="22" y="4"/>
                    <a:pt x="3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7343;p76">
              <a:extLst>
                <a:ext uri="{FF2B5EF4-FFF2-40B4-BE49-F238E27FC236}">
                  <a16:creationId xmlns:a16="http://schemas.microsoft.com/office/drawing/2014/main" id="{5BB08C39-7618-2670-7AB1-B4482883841B}"/>
                </a:ext>
              </a:extLst>
            </p:cNvPr>
            <p:cNvSpPr/>
            <p:nvPr/>
          </p:nvSpPr>
          <p:spPr>
            <a:xfrm>
              <a:off x="2502035" y="1769436"/>
              <a:ext cx="68" cy="394"/>
            </a:xfrm>
            <a:custGeom>
              <a:avLst/>
              <a:gdLst/>
              <a:ahLst/>
              <a:cxnLst/>
              <a:rect l="l" t="t" r="r" b="b"/>
              <a:pathLst>
                <a:path w="5" h="29" extrusionOk="0">
                  <a:moveTo>
                    <a:pt x="1" y="29"/>
                  </a:moveTo>
                  <a:cubicBezTo>
                    <a:pt x="1" y="18"/>
                    <a:pt x="4" y="11"/>
                    <a:pt x="4" y="1"/>
                  </a:cubicBezTo>
                  <a:cubicBezTo>
                    <a:pt x="4" y="11"/>
                    <a:pt x="1" y="18"/>
                    <a:pt x="1" y="2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7344;p76">
              <a:extLst>
                <a:ext uri="{FF2B5EF4-FFF2-40B4-BE49-F238E27FC236}">
                  <a16:creationId xmlns:a16="http://schemas.microsoft.com/office/drawing/2014/main" id="{B71951AA-027B-76B8-5516-29939DD0DB4C}"/>
                </a:ext>
              </a:extLst>
            </p:cNvPr>
            <p:cNvSpPr/>
            <p:nvPr/>
          </p:nvSpPr>
          <p:spPr>
            <a:xfrm>
              <a:off x="2499143" y="1813793"/>
              <a:ext cx="14" cy="204"/>
            </a:xfrm>
            <a:custGeom>
              <a:avLst/>
              <a:gdLst/>
              <a:ahLst/>
              <a:cxnLst/>
              <a:rect l="l" t="t" r="r" b="b"/>
              <a:pathLst>
                <a:path w="1" h="15" extrusionOk="0">
                  <a:moveTo>
                    <a:pt x="0" y="14"/>
                  </a:moveTo>
                  <a:cubicBezTo>
                    <a:pt x="0" y="7"/>
                    <a:pt x="0" y="4"/>
                    <a:pt x="0" y="0"/>
                  </a:cubicBezTo>
                  <a:cubicBezTo>
                    <a:pt x="0" y="4"/>
                    <a:pt x="0" y="7"/>
                    <a:pt x="0"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7345;p76">
              <a:extLst>
                <a:ext uri="{FF2B5EF4-FFF2-40B4-BE49-F238E27FC236}">
                  <a16:creationId xmlns:a16="http://schemas.microsoft.com/office/drawing/2014/main" id="{9245F228-3139-312F-9557-0B80B2AE088A}"/>
                </a:ext>
              </a:extLst>
            </p:cNvPr>
            <p:cNvSpPr/>
            <p:nvPr/>
          </p:nvSpPr>
          <p:spPr>
            <a:xfrm>
              <a:off x="2500230" y="1774663"/>
              <a:ext cx="448" cy="489"/>
            </a:xfrm>
            <a:custGeom>
              <a:avLst/>
              <a:gdLst/>
              <a:ahLst/>
              <a:cxnLst/>
              <a:rect l="l" t="t" r="r" b="b"/>
              <a:pathLst>
                <a:path w="33" h="36" extrusionOk="0">
                  <a:moveTo>
                    <a:pt x="32" y="1"/>
                  </a:moveTo>
                  <a:cubicBezTo>
                    <a:pt x="22" y="15"/>
                    <a:pt x="11" y="25"/>
                    <a:pt x="1" y="36"/>
                  </a:cubicBezTo>
                  <a:cubicBezTo>
                    <a:pt x="15" y="25"/>
                    <a:pt x="22" y="15"/>
                    <a:pt x="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7346;p76">
              <a:extLst>
                <a:ext uri="{FF2B5EF4-FFF2-40B4-BE49-F238E27FC236}">
                  <a16:creationId xmlns:a16="http://schemas.microsoft.com/office/drawing/2014/main" id="{95A94470-460F-51EE-D6C7-311377C576AE}"/>
                </a:ext>
              </a:extLst>
            </p:cNvPr>
            <p:cNvSpPr/>
            <p:nvPr/>
          </p:nvSpPr>
          <p:spPr>
            <a:xfrm>
              <a:off x="2502131" y="1767969"/>
              <a:ext cx="1113" cy="1385"/>
            </a:xfrm>
            <a:custGeom>
              <a:avLst/>
              <a:gdLst/>
              <a:ahLst/>
              <a:cxnLst/>
              <a:rect l="l" t="t" r="r" b="b"/>
              <a:pathLst>
                <a:path w="82" h="102" extrusionOk="0">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7347;p76">
              <a:extLst>
                <a:ext uri="{FF2B5EF4-FFF2-40B4-BE49-F238E27FC236}">
                  <a16:creationId xmlns:a16="http://schemas.microsoft.com/office/drawing/2014/main" id="{0A0D674F-483D-C206-FD3F-F8616FE4440C}"/>
                </a:ext>
              </a:extLst>
            </p:cNvPr>
            <p:cNvSpPr/>
            <p:nvPr/>
          </p:nvSpPr>
          <p:spPr>
            <a:xfrm>
              <a:off x="2500664" y="1769911"/>
              <a:ext cx="1480" cy="4725"/>
            </a:xfrm>
            <a:custGeom>
              <a:avLst/>
              <a:gdLst/>
              <a:ahLst/>
              <a:cxnLst/>
              <a:rect l="l" t="t" r="r" b="b"/>
              <a:pathLst>
                <a:path w="109" h="348" extrusionOk="0">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7348;p76">
              <a:extLst>
                <a:ext uri="{FF2B5EF4-FFF2-40B4-BE49-F238E27FC236}">
                  <a16:creationId xmlns:a16="http://schemas.microsoft.com/office/drawing/2014/main" id="{E92C3EB6-BB81-8667-0317-495B4F6FC490}"/>
                </a:ext>
              </a:extLst>
            </p:cNvPr>
            <p:cNvSpPr/>
            <p:nvPr/>
          </p:nvSpPr>
          <p:spPr>
            <a:xfrm>
              <a:off x="2503081" y="1767874"/>
              <a:ext cx="353" cy="204"/>
            </a:xfrm>
            <a:custGeom>
              <a:avLst/>
              <a:gdLst/>
              <a:ahLst/>
              <a:cxnLst/>
              <a:rect l="l" t="t" r="r" b="b"/>
              <a:pathLst>
                <a:path w="26" h="15" extrusionOk="0">
                  <a:moveTo>
                    <a:pt x="25" y="0"/>
                  </a:moveTo>
                  <a:cubicBezTo>
                    <a:pt x="15" y="4"/>
                    <a:pt x="8" y="7"/>
                    <a:pt x="1" y="14"/>
                  </a:cubicBezTo>
                  <a:lnTo>
                    <a:pt x="11" y="7"/>
                  </a:lnTo>
                  <a:lnTo>
                    <a:pt x="25"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7349;p76">
              <a:extLst>
                <a:ext uri="{FF2B5EF4-FFF2-40B4-BE49-F238E27FC236}">
                  <a16:creationId xmlns:a16="http://schemas.microsoft.com/office/drawing/2014/main" id="{45C096E9-DBF9-71C2-BF2E-1408A3FCCB98}"/>
                </a:ext>
              </a:extLst>
            </p:cNvPr>
            <p:cNvSpPr/>
            <p:nvPr/>
          </p:nvSpPr>
          <p:spPr>
            <a:xfrm>
              <a:off x="2579848" y="1757895"/>
              <a:ext cx="68" cy="14"/>
            </a:xfrm>
            <a:custGeom>
              <a:avLst/>
              <a:gdLst/>
              <a:ahLst/>
              <a:cxnLst/>
              <a:rect l="l" t="t" r="r" b="b"/>
              <a:pathLst>
                <a:path w="5"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7350;p76">
              <a:extLst>
                <a:ext uri="{FF2B5EF4-FFF2-40B4-BE49-F238E27FC236}">
                  <a16:creationId xmlns:a16="http://schemas.microsoft.com/office/drawing/2014/main" id="{2045A568-78EC-6A0C-10ED-5167E325C3D4}"/>
                </a:ext>
              </a:extLst>
            </p:cNvPr>
            <p:cNvSpPr/>
            <p:nvPr/>
          </p:nvSpPr>
          <p:spPr>
            <a:xfrm>
              <a:off x="2583419" y="1758221"/>
              <a:ext cx="204" cy="68"/>
            </a:xfrm>
            <a:custGeom>
              <a:avLst/>
              <a:gdLst/>
              <a:ahLst/>
              <a:cxnLst/>
              <a:rect l="l" t="t" r="r" b="b"/>
              <a:pathLst>
                <a:path w="15" h="5" extrusionOk="0">
                  <a:moveTo>
                    <a:pt x="0" y="4"/>
                  </a:moveTo>
                  <a:lnTo>
                    <a:pt x="1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7351;p76">
              <a:extLst>
                <a:ext uri="{FF2B5EF4-FFF2-40B4-BE49-F238E27FC236}">
                  <a16:creationId xmlns:a16="http://schemas.microsoft.com/office/drawing/2014/main" id="{2882CBCA-E2E0-D90C-F9E8-78FF90BF5E4D}"/>
                </a:ext>
              </a:extLst>
            </p:cNvPr>
            <p:cNvSpPr/>
            <p:nvPr/>
          </p:nvSpPr>
          <p:spPr>
            <a:xfrm>
              <a:off x="2556318" y="1754568"/>
              <a:ext cx="204" cy="244"/>
            </a:xfrm>
            <a:custGeom>
              <a:avLst/>
              <a:gdLst/>
              <a:ahLst/>
              <a:cxnLst/>
              <a:rect l="l" t="t" r="r" b="b"/>
              <a:pathLst>
                <a:path w="15" h="18" extrusionOk="0">
                  <a:moveTo>
                    <a:pt x="1" y="18"/>
                  </a:moveTo>
                  <a:cubicBezTo>
                    <a:pt x="8" y="11"/>
                    <a:pt x="11" y="4"/>
                    <a:pt x="15" y="0"/>
                  </a:cubicBezTo>
                  <a:cubicBezTo>
                    <a:pt x="11" y="4"/>
                    <a:pt x="8" y="11"/>
                    <a:pt x="1"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7352;p76">
              <a:extLst>
                <a:ext uri="{FF2B5EF4-FFF2-40B4-BE49-F238E27FC236}">
                  <a16:creationId xmlns:a16="http://schemas.microsoft.com/office/drawing/2014/main" id="{89EFE36F-96CA-684A-D020-F33E7C4147D1}"/>
                </a:ext>
              </a:extLst>
            </p:cNvPr>
            <p:cNvSpPr/>
            <p:nvPr/>
          </p:nvSpPr>
          <p:spPr>
            <a:xfrm>
              <a:off x="2582319" y="1758465"/>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7353;p76">
              <a:extLst>
                <a:ext uri="{FF2B5EF4-FFF2-40B4-BE49-F238E27FC236}">
                  <a16:creationId xmlns:a16="http://schemas.microsoft.com/office/drawing/2014/main" id="{0419B741-DFE8-4E6A-1CE8-EE5B993B88EB}"/>
                </a:ext>
              </a:extLst>
            </p:cNvPr>
            <p:cNvSpPr/>
            <p:nvPr/>
          </p:nvSpPr>
          <p:spPr>
            <a:xfrm>
              <a:off x="2584030" y="1758126"/>
              <a:ext cx="68" cy="14"/>
            </a:xfrm>
            <a:custGeom>
              <a:avLst/>
              <a:gdLst/>
              <a:ahLst/>
              <a:cxnLst/>
              <a:rect l="l" t="t" r="r" b="b"/>
              <a:pathLst>
                <a:path w="5" h="1" extrusionOk="0">
                  <a:moveTo>
                    <a:pt x="4"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7354;p76">
              <a:extLst>
                <a:ext uri="{FF2B5EF4-FFF2-40B4-BE49-F238E27FC236}">
                  <a16:creationId xmlns:a16="http://schemas.microsoft.com/office/drawing/2014/main" id="{08939633-951C-9C7D-7A85-E043F61148BA}"/>
                </a:ext>
              </a:extLst>
            </p:cNvPr>
            <p:cNvSpPr/>
            <p:nvPr/>
          </p:nvSpPr>
          <p:spPr>
            <a:xfrm>
              <a:off x="2551335" y="1754283"/>
              <a:ext cx="394" cy="244"/>
            </a:xfrm>
            <a:custGeom>
              <a:avLst/>
              <a:gdLst/>
              <a:ahLst/>
              <a:cxnLst/>
              <a:rect l="l" t="t" r="r" b="b"/>
              <a:pathLst>
                <a:path w="29" h="18" extrusionOk="0">
                  <a:moveTo>
                    <a:pt x="0" y="0"/>
                  </a:moveTo>
                  <a:lnTo>
                    <a:pt x="28" y="18"/>
                  </a:lnTo>
                  <a:lnTo>
                    <a:pt x="18" y="11"/>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7355;p76">
              <a:extLst>
                <a:ext uri="{FF2B5EF4-FFF2-40B4-BE49-F238E27FC236}">
                  <a16:creationId xmlns:a16="http://schemas.microsoft.com/office/drawing/2014/main" id="{CC4CF347-C111-AD42-99B9-BF0953DD6BE0}"/>
                </a:ext>
              </a:extLst>
            </p:cNvPr>
            <p:cNvSpPr/>
            <p:nvPr/>
          </p:nvSpPr>
          <p:spPr>
            <a:xfrm>
              <a:off x="2582890" y="1758370"/>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7356;p76">
              <a:extLst>
                <a:ext uri="{FF2B5EF4-FFF2-40B4-BE49-F238E27FC236}">
                  <a16:creationId xmlns:a16="http://schemas.microsoft.com/office/drawing/2014/main" id="{182C7046-0D54-9AD1-65D8-2380697CF043}"/>
                </a:ext>
              </a:extLst>
            </p:cNvPr>
            <p:cNvSpPr/>
            <p:nvPr/>
          </p:nvSpPr>
          <p:spPr>
            <a:xfrm>
              <a:off x="2581803" y="175850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7357;p76">
              <a:extLst>
                <a:ext uri="{FF2B5EF4-FFF2-40B4-BE49-F238E27FC236}">
                  <a16:creationId xmlns:a16="http://schemas.microsoft.com/office/drawing/2014/main" id="{E46706F5-AA40-8903-A693-05AEFD032EF4}"/>
                </a:ext>
              </a:extLst>
            </p:cNvPr>
            <p:cNvSpPr/>
            <p:nvPr/>
          </p:nvSpPr>
          <p:spPr>
            <a:xfrm>
              <a:off x="2596494" y="1752423"/>
              <a:ext cx="2811" cy="1344"/>
            </a:xfrm>
            <a:custGeom>
              <a:avLst/>
              <a:gdLst/>
              <a:ahLst/>
              <a:cxnLst/>
              <a:rect l="l" t="t" r="r" b="b"/>
              <a:pathLst>
                <a:path w="207" h="99" extrusionOk="0">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7358;p76">
              <a:extLst>
                <a:ext uri="{FF2B5EF4-FFF2-40B4-BE49-F238E27FC236}">
                  <a16:creationId xmlns:a16="http://schemas.microsoft.com/office/drawing/2014/main" id="{6165C5C0-6CD4-5DDC-9FBB-42D465040096}"/>
                </a:ext>
              </a:extLst>
            </p:cNvPr>
            <p:cNvSpPr/>
            <p:nvPr/>
          </p:nvSpPr>
          <p:spPr>
            <a:xfrm>
              <a:off x="2600147" y="1753618"/>
              <a:ext cx="163" cy="14"/>
            </a:xfrm>
            <a:custGeom>
              <a:avLst/>
              <a:gdLst/>
              <a:ahLst/>
              <a:cxnLst/>
              <a:rect l="l" t="t" r="r" b="b"/>
              <a:pathLst>
                <a:path w="12" h="1" extrusionOk="0">
                  <a:moveTo>
                    <a:pt x="1"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7359;p76">
              <a:extLst>
                <a:ext uri="{FF2B5EF4-FFF2-40B4-BE49-F238E27FC236}">
                  <a16:creationId xmlns:a16="http://schemas.microsoft.com/office/drawing/2014/main" id="{A45296C4-958E-F1B9-E762-5450255E2903}"/>
                </a:ext>
              </a:extLst>
            </p:cNvPr>
            <p:cNvSpPr/>
            <p:nvPr/>
          </p:nvSpPr>
          <p:spPr>
            <a:xfrm>
              <a:off x="2596250" y="1752097"/>
              <a:ext cx="54" cy="54"/>
            </a:xfrm>
            <a:custGeom>
              <a:avLst/>
              <a:gdLst/>
              <a:ahLst/>
              <a:cxnLst/>
              <a:rect l="l" t="t" r="r" b="b"/>
              <a:pathLst>
                <a:path w="4" h="4" extrusionOk="0">
                  <a:moveTo>
                    <a:pt x="1" y="0"/>
                  </a:moveTo>
                  <a:lnTo>
                    <a:pt x="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7360;p76">
              <a:extLst>
                <a:ext uri="{FF2B5EF4-FFF2-40B4-BE49-F238E27FC236}">
                  <a16:creationId xmlns:a16="http://schemas.microsoft.com/office/drawing/2014/main" id="{3E9B5FFF-7EF5-FDD5-325E-14C19DE333F3}"/>
                </a:ext>
              </a:extLst>
            </p:cNvPr>
            <p:cNvSpPr/>
            <p:nvPr/>
          </p:nvSpPr>
          <p:spPr>
            <a:xfrm>
              <a:off x="2599536" y="1753563"/>
              <a:ext cx="244" cy="14"/>
            </a:xfrm>
            <a:custGeom>
              <a:avLst/>
              <a:gdLst/>
              <a:ahLst/>
              <a:cxnLst/>
              <a:rect l="l" t="t" r="r" b="b"/>
              <a:pathLst>
                <a:path w="18" h="1" extrusionOk="0">
                  <a:moveTo>
                    <a:pt x="0"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7361;p76">
              <a:extLst>
                <a:ext uri="{FF2B5EF4-FFF2-40B4-BE49-F238E27FC236}">
                  <a16:creationId xmlns:a16="http://schemas.microsoft.com/office/drawing/2014/main" id="{9F3A865C-4E38-9C06-730D-21308E644B39}"/>
                </a:ext>
              </a:extLst>
            </p:cNvPr>
            <p:cNvSpPr/>
            <p:nvPr/>
          </p:nvSpPr>
          <p:spPr>
            <a:xfrm>
              <a:off x="2595639" y="1751473"/>
              <a:ext cx="190" cy="163"/>
            </a:xfrm>
            <a:custGeom>
              <a:avLst/>
              <a:gdLst/>
              <a:ahLst/>
              <a:cxnLst/>
              <a:rect l="l" t="t" r="r" b="b"/>
              <a:pathLst>
                <a:path w="14" h="12" extrusionOk="0">
                  <a:moveTo>
                    <a:pt x="0" y="1"/>
                  </a:moveTo>
                  <a:lnTo>
                    <a:pt x="14"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7362;p76">
              <a:extLst>
                <a:ext uri="{FF2B5EF4-FFF2-40B4-BE49-F238E27FC236}">
                  <a16:creationId xmlns:a16="http://schemas.microsoft.com/office/drawing/2014/main" id="{1D55F3AB-48F9-BBC0-E9E8-F038143821A1}"/>
                </a:ext>
              </a:extLst>
            </p:cNvPr>
            <p:cNvSpPr/>
            <p:nvPr/>
          </p:nvSpPr>
          <p:spPr>
            <a:xfrm>
              <a:off x="2595965" y="1751758"/>
              <a:ext cx="149" cy="109"/>
            </a:xfrm>
            <a:custGeom>
              <a:avLst/>
              <a:gdLst/>
              <a:ahLst/>
              <a:cxnLst/>
              <a:rect l="l" t="t" r="r" b="b"/>
              <a:pathLst>
                <a:path w="11" h="8" extrusionOk="0">
                  <a:moveTo>
                    <a:pt x="1" y="1"/>
                  </a:moveTo>
                  <a:lnTo>
                    <a:pt x="1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7363;p76">
              <a:extLst>
                <a:ext uri="{FF2B5EF4-FFF2-40B4-BE49-F238E27FC236}">
                  <a16:creationId xmlns:a16="http://schemas.microsoft.com/office/drawing/2014/main" id="{AF86F944-C018-E26E-ADE4-F20C9E4F1CD4}"/>
                </a:ext>
              </a:extLst>
            </p:cNvPr>
            <p:cNvSpPr/>
            <p:nvPr/>
          </p:nvSpPr>
          <p:spPr>
            <a:xfrm>
              <a:off x="2600812" y="1753754"/>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7364;p76">
              <a:extLst>
                <a:ext uri="{FF2B5EF4-FFF2-40B4-BE49-F238E27FC236}">
                  <a16:creationId xmlns:a16="http://schemas.microsoft.com/office/drawing/2014/main" id="{3685BD91-6DAC-7004-D9A1-78DC38C30359}"/>
                </a:ext>
              </a:extLst>
            </p:cNvPr>
            <p:cNvSpPr/>
            <p:nvPr/>
          </p:nvSpPr>
          <p:spPr>
            <a:xfrm>
              <a:off x="2578952" y="1755709"/>
              <a:ext cx="774" cy="2050"/>
            </a:xfrm>
            <a:custGeom>
              <a:avLst/>
              <a:gdLst/>
              <a:ahLst/>
              <a:cxnLst/>
              <a:rect l="l" t="t" r="r" b="b"/>
              <a:pathLst>
                <a:path w="57" h="151" extrusionOk="0">
                  <a:moveTo>
                    <a:pt x="53" y="144"/>
                  </a:moveTo>
                  <a:lnTo>
                    <a:pt x="56" y="151"/>
                  </a:lnTo>
                  <a:lnTo>
                    <a:pt x="53" y="144"/>
                  </a:lnTo>
                  <a:cubicBezTo>
                    <a:pt x="18" y="105"/>
                    <a:pt x="0" y="53"/>
                    <a:pt x="7" y="0"/>
                  </a:cubicBezTo>
                  <a:cubicBezTo>
                    <a:pt x="0" y="53"/>
                    <a:pt x="18" y="105"/>
                    <a:pt x="53" y="14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7365;p76">
              <a:extLst>
                <a:ext uri="{FF2B5EF4-FFF2-40B4-BE49-F238E27FC236}">
                  <a16:creationId xmlns:a16="http://schemas.microsoft.com/office/drawing/2014/main" id="{DB00B2A8-5322-3357-09E0-BD6826FDC1C9}"/>
                </a:ext>
              </a:extLst>
            </p:cNvPr>
            <p:cNvSpPr/>
            <p:nvPr/>
          </p:nvSpPr>
          <p:spPr>
            <a:xfrm>
              <a:off x="2556183" y="1754853"/>
              <a:ext cx="149" cy="204"/>
            </a:xfrm>
            <a:custGeom>
              <a:avLst/>
              <a:gdLst/>
              <a:ahLst/>
              <a:cxnLst/>
              <a:rect l="l" t="t" r="r" b="b"/>
              <a:pathLst>
                <a:path w="11" h="15" extrusionOk="0">
                  <a:moveTo>
                    <a:pt x="11" y="0"/>
                  </a:moveTo>
                  <a:lnTo>
                    <a:pt x="11" y="0"/>
                  </a:lnTo>
                  <a:cubicBezTo>
                    <a:pt x="7" y="4"/>
                    <a:pt x="4" y="11"/>
                    <a:pt x="0" y="14"/>
                  </a:cubicBezTo>
                  <a:cubicBezTo>
                    <a:pt x="7" y="11"/>
                    <a:pt x="7" y="4"/>
                    <a:pt x="1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7366;p76">
              <a:extLst>
                <a:ext uri="{FF2B5EF4-FFF2-40B4-BE49-F238E27FC236}">
                  <a16:creationId xmlns:a16="http://schemas.microsoft.com/office/drawing/2014/main" id="{E22618DA-99A0-B236-267C-5EAEA6220362}"/>
                </a:ext>
              </a:extLst>
            </p:cNvPr>
            <p:cNvSpPr/>
            <p:nvPr/>
          </p:nvSpPr>
          <p:spPr>
            <a:xfrm>
              <a:off x="2556033" y="1755138"/>
              <a:ext cx="68" cy="54"/>
            </a:xfrm>
            <a:custGeom>
              <a:avLst/>
              <a:gdLst/>
              <a:ahLst/>
              <a:cxnLst/>
              <a:rect l="l" t="t" r="r" b="b"/>
              <a:pathLst>
                <a:path w="5" h="4" extrusionOk="0">
                  <a:moveTo>
                    <a:pt x="4"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7367;p76">
              <a:extLst>
                <a:ext uri="{FF2B5EF4-FFF2-40B4-BE49-F238E27FC236}">
                  <a16:creationId xmlns:a16="http://schemas.microsoft.com/office/drawing/2014/main" id="{3E8DEB57-296F-4170-CC7F-110341702CD5}"/>
                </a:ext>
              </a:extLst>
            </p:cNvPr>
            <p:cNvSpPr/>
            <p:nvPr/>
          </p:nvSpPr>
          <p:spPr>
            <a:xfrm>
              <a:off x="2589692" y="1751378"/>
              <a:ext cx="5716" cy="4100"/>
            </a:xfrm>
            <a:custGeom>
              <a:avLst/>
              <a:gdLst/>
              <a:ahLst/>
              <a:cxnLst/>
              <a:rect l="l" t="t" r="r" b="b"/>
              <a:pathLst>
                <a:path w="421" h="302" extrusionOk="0">
                  <a:moveTo>
                    <a:pt x="420" y="1"/>
                  </a:moveTo>
                  <a:cubicBezTo>
                    <a:pt x="350" y="1"/>
                    <a:pt x="140" y="179"/>
                    <a:pt x="0" y="302"/>
                  </a:cubicBezTo>
                  <a:cubicBezTo>
                    <a:pt x="144" y="179"/>
                    <a:pt x="354" y="1"/>
                    <a:pt x="42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7368;p76">
              <a:extLst>
                <a:ext uri="{FF2B5EF4-FFF2-40B4-BE49-F238E27FC236}">
                  <a16:creationId xmlns:a16="http://schemas.microsoft.com/office/drawing/2014/main" id="{ADBF9255-0443-D485-BC55-890157A67D98}"/>
                </a:ext>
              </a:extLst>
            </p:cNvPr>
            <p:cNvSpPr/>
            <p:nvPr/>
          </p:nvSpPr>
          <p:spPr>
            <a:xfrm>
              <a:off x="2552951" y="1755274"/>
              <a:ext cx="204" cy="68"/>
            </a:xfrm>
            <a:custGeom>
              <a:avLst/>
              <a:gdLst/>
              <a:ahLst/>
              <a:cxnLst/>
              <a:rect l="l" t="t" r="r" b="b"/>
              <a:pathLst>
                <a:path w="15" h="5" extrusionOk="0">
                  <a:moveTo>
                    <a:pt x="0" y="1"/>
                  </a:moveTo>
                  <a:lnTo>
                    <a:pt x="14"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7369;p76">
              <a:extLst>
                <a:ext uri="{FF2B5EF4-FFF2-40B4-BE49-F238E27FC236}">
                  <a16:creationId xmlns:a16="http://schemas.microsoft.com/office/drawing/2014/main" id="{1D0BB597-887D-2533-4A6F-C760E3FB5860}"/>
                </a:ext>
              </a:extLst>
            </p:cNvPr>
            <p:cNvSpPr/>
            <p:nvPr/>
          </p:nvSpPr>
          <p:spPr>
            <a:xfrm>
              <a:off x="2551566" y="1754419"/>
              <a:ext cx="1398" cy="828"/>
            </a:xfrm>
            <a:custGeom>
              <a:avLst/>
              <a:gdLst/>
              <a:ahLst/>
              <a:cxnLst/>
              <a:rect l="l" t="t" r="r" b="b"/>
              <a:pathLst>
                <a:path w="103" h="61" extrusionOk="0">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7370;p76">
              <a:extLst>
                <a:ext uri="{FF2B5EF4-FFF2-40B4-BE49-F238E27FC236}">
                  <a16:creationId xmlns:a16="http://schemas.microsoft.com/office/drawing/2014/main" id="{9BBDF3DC-BE1E-523C-1E98-E3AC48C97B6D}"/>
                </a:ext>
              </a:extLst>
            </p:cNvPr>
            <p:cNvSpPr/>
            <p:nvPr/>
          </p:nvSpPr>
          <p:spPr>
            <a:xfrm>
              <a:off x="2502185" y="1754514"/>
              <a:ext cx="119265" cy="108620"/>
            </a:xfrm>
            <a:custGeom>
              <a:avLst/>
              <a:gdLst/>
              <a:ahLst/>
              <a:cxnLst/>
              <a:rect l="l" t="t" r="r" b="b"/>
              <a:pathLst>
                <a:path w="8784" h="8000" extrusionOk="0">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7371;p76">
              <a:extLst>
                <a:ext uri="{FF2B5EF4-FFF2-40B4-BE49-F238E27FC236}">
                  <a16:creationId xmlns:a16="http://schemas.microsoft.com/office/drawing/2014/main" id="{BA649A52-3F8D-9E27-D661-005F6AFACB2B}"/>
                </a:ext>
              </a:extLst>
            </p:cNvPr>
            <p:cNvSpPr/>
            <p:nvPr/>
          </p:nvSpPr>
          <p:spPr>
            <a:xfrm>
              <a:off x="2562306" y="1858137"/>
              <a:ext cx="4155" cy="353"/>
            </a:xfrm>
            <a:custGeom>
              <a:avLst/>
              <a:gdLst/>
              <a:ahLst/>
              <a:cxnLst/>
              <a:rect l="l" t="t" r="r" b="b"/>
              <a:pathLst>
                <a:path w="306" h="26" extrusionOk="0">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7372;p76">
              <a:extLst>
                <a:ext uri="{FF2B5EF4-FFF2-40B4-BE49-F238E27FC236}">
                  <a16:creationId xmlns:a16="http://schemas.microsoft.com/office/drawing/2014/main" id="{BB86DB50-CBFC-34F8-2D1E-26CBC98C1507}"/>
                </a:ext>
              </a:extLst>
            </p:cNvPr>
            <p:cNvSpPr/>
            <p:nvPr/>
          </p:nvSpPr>
          <p:spPr>
            <a:xfrm>
              <a:off x="2597961" y="1785077"/>
              <a:ext cx="5431" cy="8187"/>
            </a:xfrm>
            <a:custGeom>
              <a:avLst/>
              <a:gdLst/>
              <a:ahLst/>
              <a:cxnLst/>
              <a:rect l="l" t="t" r="r" b="b"/>
              <a:pathLst>
                <a:path w="400" h="603" extrusionOk="0">
                  <a:moveTo>
                    <a:pt x="400" y="554"/>
                  </a:moveTo>
                  <a:cubicBezTo>
                    <a:pt x="169" y="603"/>
                    <a:pt x="39" y="158"/>
                    <a:pt x="1" y="1"/>
                  </a:cubicBezTo>
                  <a:cubicBezTo>
                    <a:pt x="39" y="158"/>
                    <a:pt x="169" y="603"/>
                    <a:pt x="400" y="55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7373;p76">
              <a:extLst>
                <a:ext uri="{FF2B5EF4-FFF2-40B4-BE49-F238E27FC236}">
                  <a16:creationId xmlns:a16="http://schemas.microsoft.com/office/drawing/2014/main" id="{D41AE932-224D-E92A-DB3B-9A978217AD46}"/>
                </a:ext>
              </a:extLst>
            </p:cNvPr>
            <p:cNvSpPr/>
            <p:nvPr/>
          </p:nvSpPr>
          <p:spPr>
            <a:xfrm>
              <a:off x="2605903" y="1793210"/>
              <a:ext cx="720" cy="815"/>
            </a:xfrm>
            <a:custGeom>
              <a:avLst/>
              <a:gdLst/>
              <a:ahLst/>
              <a:cxnLst/>
              <a:rect l="l" t="t" r="r" b="b"/>
              <a:pathLst>
                <a:path w="53" h="60" extrusionOk="0">
                  <a:moveTo>
                    <a:pt x="53" y="60"/>
                  </a:moveTo>
                  <a:cubicBezTo>
                    <a:pt x="39" y="35"/>
                    <a:pt x="21" y="14"/>
                    <a:pt x="0" y="0"/>
                  </a:cubicBezTo>
                  <a:cubicBezTo>
                    <a:pt x="21" y="14"/>
                    <a:pt x="39" y="35"/>
                    <a:pt x="53" y="6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7374;p76">
              <a:extLst>
                <a:ext uri="{FF2B5EF4-FFF2-40B4-BE49-F238E27FC236}">
                  <a16:creationId xmlns:a16="http://schemas.microsoft.com/office/drawing/2014/main" id="{859C87B8-E331-7D18-5171-5A301FC097C3}"/>
                </a:ext>
              </a:extLst>
            </p:cNvPr>
            <p:cNvSpPr/>
            <p:nvPr/>
          </p:nvSpPr>
          <p:spPr>
            <a:xfrm>
              <a:off x="2580663" y="1829951"/>
              <a:ext cx="204" cy="109"/>
            </a:xfrm>
            <a:custGeom>
              <a:avLst/>
              <a:gdLst/>
              <a:ahLst/>
              <a:cxnLst/>
              <a:rect l="l" t="t" r="r" b="b"/>
              <a:pathLst>
                <a:path w="15" h="8" extrusionOk="0">
                  <a:moveTo>
                    <a:pt x="14"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7375;p76">
              <a:extLst>
                <a:ext uri="{FF2B5EF4-FFF2-40B4-BE49-F238E27FC236}">
                  <a16:creationId xmlns:a16="http://schemas.microsoft.com/office/drawing/2014/main" id="{0CFB4A32-F6D3-6389-E1F1-107316D26A93}"/>
                </a:ext>
              </a:extLst>
            </p:cNvPr>
            <p:cNvSpPr/>
            <p:nvPr/>
          </p:nvSpPr>
          <p:spPr>
            <a:xfrm>
              <a:off x="2555273" y="1862360"/>
              <a:ext cx="68" cy="68"/>
            </a:xfrm>
            <a:custGeom>
              <a:avLst/>
              <a:gdLst/>
              <a:ahLst/>
              <a:cxnLst/>
              <a:rect l="l" t="t" r="r" b="b"/>
              <a:pathLst>
                <a:path w="5" h="5" extrusionOk="0">
                  <a:moveTo>
                    <a:pt x="4" y="1"/>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7376;p76">
              <a:extLst>
                <a:ext uri="{FF2B5EF4-FFF2-40B4-BE49-F238E27FC236}">
                  <a16:creationId xmlns:a16="http://schemas.microsoft.com/office/drawing/2014/main" id="{822C35E8-1740-3B85-94B5-A095272C9B54}"/>
                </a:ext>
              </a:extLst>
            </p:cNvPr>
            <p:cNvSpPr/>
            <p:nvPr/>
          </p:nvSpPr>
          <p:spPr>
            <a:xfrm>
              <a:off x="2554798" y="1863080"/>
              <a:ext cx="68" cy="54"/>
            </a:xfrm>
            <a:custGeom>
              <a:avLst/>
              <a:gdLst/>
              <a:ahLst/>
              <a:cxnLst/>
              <a:rect l="l" t="t" r="r" b="b"/>
              <a:pathLst>
                <a:path w="5" h="4" extrusionOk="0">
                  <a:moveTo>
                    <a:pt x="1" y="4"/>
                  </a:moveTo>
                  <a:lnTo>
                    <a:pt x="4" y="1"/>
                  </a:ln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7377;p76">
              <a:extLst>
                <a:ext uri="{FF2B5EF4-FFF2-40B4-BE49-F238E27FC236}">
                  <a16:creationId xmlns:a16="http://schemas.microsoft.com/office/drawing/2014/main" id="{30159071-65FC-1F62-357A-38459B930457}"/>
                </a:ext>
              </a:extLst>
            </p:cNvPr>
            <p:cNvSpPr/>
            <p:nvPr/>
          </p:nvSpPr>
          <p:spPr>
            <a:xfrm>
              <a:off x="2580853" y="1829801"/>
              <a:ext cx="244" cy="163"/>
            </a:xfrm>
            <a:custGeom>
              <a:avLst/>
              <a:gdLst/>
              <a:ahLst/>
              <a:cxnLst/>
              <a:rect l="l" t="t" r="r" b="b"/>
              <a:pathLst>
                <a:path w="18" h="12" extrusionOk="0">
                  <a:moveTo>
                    <a:pt x="18" y="1"/>
                  </a:moveTo>
                  <a:cubicBezTo>
                    <a:pt x="11" y="4"/>
                    <a:pt x="4" y="8"/>
                    <a:pt x="0" y="11"/>
                  </a:cubicBezTo>
                  <a:cubicBezTo>
                    <a:pt x="4" y="8"/>
                    <a:pt x="11" y="4"/>
                    <a:pt x="1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7378;p76">
              <a:extLst>
                <a:ext uri="{FF2B5EF4-FFF2-40B4-BE49-F238E27FC236}">
                  <a16:creationId xmlns:a16="http://schemas.microsoft.com/office/drawing/2014/main" id="{6A451F45-390C-B87C-DE78-44B16FEFF4DF}"/>
                </a:ext>
              </a:extLst>
            </p:cNvPr>
            <p:cNvSpPr/>
            <p:nvPr/>
          </p:nvSpPr>
          <p:spPr>
            <a:xfrm>
              <a:off x="2620255" y="1767725"/>
              <a:ext cx="530" cy="258"/>
            </a:xfrm>
            <a:custGeom>
              <a:avLst/>
              <a:gdLst/>
              <a:ahLst/>
              <a:cxnLst/>
              <a:rect l="l" t="t" r="r" b="b"/>
              <a:pathLst>
                <a:path w="39" h="19" extrusionOk="0">
                  <a:moveTo>
                    <a:pt x="0" y="1"/>
                  </a:moveTo>
                  <a:lnTo>
                    <a:pt x="39"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7379;p76">
              <a:extLst>
                <a:ext uri="{FF2B5EF4-FFF2-40B4-BE49-F238E27FC236}">
                  <a16:creationId xmlns:a16="http://schemas.microsoft.com/office/drawing/2014/main" id="{62A8AA49-9B23-83A1-B4CD-2CE868EA4912}"/>
                </a:ext>
              </a:extLst>
            </p:cNvPr>
            <p:cNvSpPr/>
            <p:nvPr/>
          </p:nvSpPr>
          <p:spPr>
            <a:xfrm>
              <a:off x="2619589" y="1767345"/>
              <a:ext cx="434" cy="258"/>
            </a:xfrm>
            <a:custGeom>
              <a:avLst/>
              <a:gdLst/>
              <a:ahLst/>
              <a:cxnLst/>
              <a:rect l="l" t="t" r="r" b="b"/>
              <a:pathLst>
                <a:path w="32" h="19" extrusionOk="0">
                  <a:moveTo>
                    <a:pt x="0"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7380;p76">
              <a:extLst>
                <a:ext uri="{FF2B5EF4-FFF2-40B4-BE49-F238E27FC236}">
                  <a16:creationId xmlns:a16="http://schemas.microsoft.com/office/drawing/2014/main" id="{479AB8E9-A2AD-E675-5D92-DDBA2CC271B6}"/>
                </a:ext>
              </a:extLst>
            </p:cNvPr>
            <p:cNvSpPr/>
            <p:nvPr/>
          </p:nvSpPr>
          <p:spPr>
            <a:xfrm>
              <a:off x="2612081" y="1759510"/>
              <a:ext cx="4290" cy="6286"/>
            </a:xfrm>
            <a:custGeom>
              <a:avLst/>
              <a:gdLst/>
              <a:ahLst/>
              <a:cxnLst/>
              <a:rect l="l" t="t" r="r" b="b"/>
              <a:pathLst>
                <a:path w="316" h="463" extrusionOk="0">
                  <a:moveTo>
                    <a:pt x="315" y="462"/>
                  </a:moveTo>
                  <a:lnTo>
                    <a:pt x="315" y="462"/>
                  </a:lnTo>
                  <a:cubicBezTo>
                    <a:pt x="130" y="382"/>
                    <a:pt x="7" y="203"/>
                    <a:pt x="0" y="0"/>
                  </a:cubicBezTo>
                  <a:cubicBezTo>
                    <a:pt x="7" y="203"/>
                    <a:pt x="130" y="382"/>
                    <a:pt x="315" y="46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7381;p76">
              <a:extLst>
                <a:ext uri="{FF2B5EF4-FFF2-40B4-BE49-F238E27FC236}">
                  <a16:creationId xmlns:a16="http://schemas.microsoft.com/office/drawing/2014/main" id="{172CA8EE-672B-9CB3-E565-D3F0287DB077}"/>
                </a:ext>
              </a:extLst>
            </p:cNvPr>
            <p:cNvSpPr/>
            <p:nvPr/>
          </p:nvSpPr>
          <p:spPr>
            <a:xfrm>
              <a:off x="2620920" y="1768064"/>
              <a:ext cx="530" cy="339"/>
            </a:xfrm>
            <a:custGeom>
              <a:avLst/>
              <a:gdLst/>
              <a:ahLst/>
              <a:cxnLst/>
              <a:rect l="l" t="t" r="r" b="b"/>
              <a:pathLst>
                <a:path w="39" h="25" extrusionOk="0">
                  <a:moveTo>
                    <a:pt x="39" y="25"/>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7382;p76">
              <a:extLst>
                <a:ext uri="{FF2B5EF4-FFF2-40B4-BE49-F238E27FC236}">
                  <a16:creationId xmlns:a16="http://schemas.microsoft.com/office/drawing/2014/main" id="{BED64167-1ED1-BD7C-45E4-BCB8546D791B}"/>
                </a:ext>
              </a:extLst>
            </p:cNvPr>
            <p:cNvSpPr/>
            <p:nvPr/>
          </p:nvSpPr>
          <p:spPr>
            <a:xfrm>
              <a:off x="2618870" y="1766964"/>
              <a:ext cx="448" cy="258"/>
            </a:xfrm>
            <a:custGeom>
              <a:avLst/>
              <a:gdLst/>
              <a:ahLst/>
              <a:cxnLst/>
              <a:rect l="l" t="t" r="r" b="b"/>
              <a:pathLst>
                <a:path w="33" h="19" extrusionOk="0">
                  <a:moveTo>
                    <a:pt x="1" y="1"/>
                  </a:moveTo>
                  <a:lnTo>
                    <a:pt x="32"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7383;p76">
              <a:extLst>
                <a:ext uri="{FF2B5EF4-FFF2-40B4-BE49-F238E27FC236}">
                  <a16:creationId xmlns:a16="http://schemas.microsoft.com/office/drawing/2014/main" id="{0EF14877-F522-E041-3A9E-A9773FA1C000}"/>
                </a:ext>
              </a:extLst>
            </p:cNvPr>
            <p:cNvSpPr/>
            <p:nvPr/>
          </p:nvSpPr>
          <p:spPr>
            <a:xfrm>
              <a:off x="2608660" y="1756754"/>
              <a:ext cx="3476" cy="2770"/>
            </a:xfrm>
            <a:custGeom>
              <a:avLst/>
              <a:gdLst/>
              <a:ahLst/>
              <a:cxnLst/>
              <a:rect l="l" t="t" r="r" b="b"/>
              <a:pathLst>
                <a:path w="256" h="204" extrusionOk="0">
                  <a:moveTo>
                    <a:pt x="0" y="0"/>
                  </a:moveTo>
                  <a:lnTo>
                    <a:pt x="0" y="0"/>
                  </a:lnTo>
                  <a:cubicBezTo>
                    <a:pt x="95" y="70"/>
                    <a:pt x="228" y="165"/>
                    <a:pt x="256" y="203"/>
                  </a:cubicBezTo>
                  <a:cubicBezTo>
                    <a:pt x="228" y="165"/>
                    <a:pt x="98" y="70"/>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7384;p76">
              <a:extLst>
                <a:ext uri="{FF2B5EF4-FFF2-40B4-BE49-F238E27FC236}">
                  <a16:creationId xmlns:a16="http://schemas.microsoft.com/office/drawing/2014/main" id="{9F0A2D38-0C1F-F4DF-D55C-835BA0FE1F83}"/>
                </a:ext>
              </a:extLst>
            </p:cNvPr>
            <p:cNvSpPr/>
            <p:nvPr/>
          </p:nvSpPr>
          <p:spPr>
            <a:xfrm>
              <a:off x="2606093" y="1754894"/>
              <a:ext cx="1154" cy="869"/>
            </a:xfrm>
            <a:custGeom>
              <a:avLst/>
              <a:gdLst/>
              <a:ahLst/>
              <a:cxnLst/>
              <a:rect l="l" t="t" r="r" b="b"/>
              <a:pathLst>
                <a:path w="85" h="64" extrusionOk="0">
                  <a:moveTo>
                    <a:pt x="0" y="1"/>
                  </a:moveTo>
                  <a:cubicBezTo>
                    <a:pt x="28" y="22"/>
                    <a:pt x="56" y="43"/>
                    <a:pt x="84" y="64"/>
                  </a:cubicBezTo>
                  <a:cubicBezTo>
                    <a:pt x="56" y="43"/>
                    <a:pt x="28" y="22"/>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7385;p76">
              <a:extLst>
                <a:ext uri="{FF2B5EF4-FFF2-40B4-BE49-F238E27FC236}">
                  <a16:creationId xmlns:a16="http://schemas.microsoft.com/office/drawing/2014/main" id="{FC69F38F-8D8A-5A28-91C6-790F97CAF4BA}"/>
                </a:ext>
              </a:extLst>
            </p:cNvPr>
            <p:cNvSpPr/>
            <p:nvPr/>
          </p:nvSpPr>
          <p:spPr>
            <a:xfrm>
              <a:off x="2616358" y="1765783"/>
              <a:ext cx="720" cy="339"/>
            </a:xfrm>
            <a:custGeom>
              <a:avLst/>
              <a:gdLst/>
              <a:ahLst/>
              <a:cxnLst/>
              <a:rect l="l" t="t" r="r" b="b"/>
              <a:pathLst>
                <a:path w="53" h="25" extrusionOk="0">
                  <a:moveTo>
                    <a:pt x="0" y="0"/>
                  </a:moveTo>
                  <a:lnTo>
                    <a:pt x="53"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7386;p76">
              <a:extLst>
                <a:ext uri="{FF2B5EF4-FFF2-40B4-BE49-F238E27FC236}">
                  <a16:creationId xmlns:a16="http://schemas.microsoft.com/office/drawing/2014/main" id="{CA443A11-D1C9-E2E4-9EEE-26CDA53B6D6F}"/>
                </a:ext>
              </a:extLst>
            </p:cNvPr>
            <p:cNvSpPr/>
            <p:nvPr/>
          </p:nvSpPr>
          <p:spPr>
            <a:xfrm>
              <a:off x="2618164" y="1766639"/>
              <a:ext cx="394" cy="204"/>
            </a:xfrm>
            <a:custGeom>
              <a:avLst/>
              <a:gdLst/>
              <a:ahLst/>
              <a:cxnLst/>
              <a:rect l="l" t="t" r="r" b="b"/>
              <a:pathLst>
                <a:path w="29" h="15" extrusionOk="0">
                  <a:moveTo>
                    <a:pt x="0" y="0"/>
                  </a:moveTo>
                  <a:lnTo>
                    <a:pt x="28"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7387;p76">
              <a:extLst>
                <a:ext uri="{FF2B5EF4-FFF2-40B4-BE49-F238E27FC236}">
                  <a16:creationId xmlns:a16="http://schemas.microsoft.com/office/drawing/2014/main" id="{FB0352C0-7EE7-95AA-B6D9-324A7A012598}"/>
                </a:ext>
              </a:extLst>
            </p:cNvPr>
            <p:cNvSpPr/>
            <p:nvPr/>
          </p:nvSpPr>
          <p:spPr>
            <a:xfrm>
              <a:off x="2607465" y="1755940"/>
              <a:ext cx="1208" cy="828"/>
            </a:xfrm>
            <a:custGeom>
              <a:avLst/>
              <a:gdLst/>
              <a:ahLst/>
              <a:cxnLst/>
              <a:rect l="l" t="t" r="r" b="b"/>
              <a:pathLst>
                <a:path w="89" h="61" extrusionOk="0">
                  <a:moveTo>
                    <a:pt x="1" y="1"/>
                  </a:moveTo>
                  <a:lnTo>
                    <a:pt x="88" y="6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7388;p76">
              <a:extLst>
                <a:ext uri="{FF2B5EF4-FFF2-40B4-BE49-F238E27FC236}">
                  <a16:creationId xmlns:a16="http://schemas.microsoft.com/office/drawing/2014/main" id="{E3305D8D-8321-5B19-66CA-C3A682AD49E9}"/>
                </a:ext>
              </a:extLst>
            </p:cNvPr>
            <p:cNvSpPr/>
            <p:nvPr/>
          </p:nvSpPr>
          <p:spPr>
            <a:xfrm>
              <a:off x="2617349" y="1766258"/>
              <a:ext cx="489" cy="204"/>
            </a:xfrm>
            <a:custGeom>
              <a:avLst/>
              <a:gdLst/>
              <a:ahLst/>
              <a:cxnLst/>
              <a:rect l="l" t="t" r="r" b="b"/>
              <a:pathLst>
                <a:path w="36" h="15" extrusionOk="0">
                  <a:moveTo>
                    <a:pt x="1" y="0"/>
                  </a:moveTo>
                  <a:lnTo>
                    <a:pt x="36"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7389;p76">
              <a:extLst>
                <a:ext uri="{FF2B5EF4-FFF2-40B4-BE49-F238E27FC236}">
                  <a16:creationId xmlns:a16="http://schemas.microsoft.com/office/drawing/2014/main" id="{4F8AD2E6-F6C5-6006-6E09-81CBEF571EB9}"/>
                </a:ext>
              </a:extLst>
            </p:cNvPr>
            <p:cNvSpPr/>
            <p:nvPr/>
          </p:nvSpPr>
          <p:spPr>
            <a:xfrm>
              <a:off x="2514350" y="1832802"/>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7390;p76">
              <a:extLst>
                <a:ext uri="{FF2B5EF4-FFF2-40B4-BE49-F238E27FC236}">
                  <a16:creationId xmlns:a16="http://schemas.microsoft.com/office/drawing/2014/main" id="{2AAB7806-BE91-F572-A7A1-3706DA341A2D}"/>
                </a:ext>
              </a:extLst>
            </p:cNvPr>
            <p:cNvSpPr/>
            <p:nvPr/>
          </p:nvSpPr>
          <p:spPr>
            <a:xfrm>
              <a:off x="2505742" y="1822252"/>
              <a:ext cx="1059" cy="910"/>
            </a:xfrm>
            <a:custGeom>
              <a:avLst/>
              <a:gdLst/>
              <a:ahLst/>
              <a:cxnLst/>
              <a:rect l="l" t="t" r="r" b="b"/>
              <a:pathLst>
                <a:path w="78" h="67" extrusionOk="0">
                  <a:moveTo>
                    <a:pt x="78" y="67"/>
                  </a:moveTo>
                  <a:cubicBezTo>
                    <a:pt x="50" y="46"/>
                    <a:pt x="22" y="25"/>
                    <a:pt x="1" y="0"/>
                  </a:cubicBezTo>
                  <a:cubicBezTo>
                    <a:pt x="22" y="25"/>
                    <a:pt x="50" y="46"/>
                    <a:pt x="78" y="6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7391;p76">
              <a:extLst>
                <a:ext uri="{FF2B5EF4-FFF2-40B4-BE49-F238E27FC236}">
                  <a16:creationId xmlns:a16="http://schemas.microsoft.com/office/drawing/2014/main" id="{65E11207-B6B6-2359-ED6C-53A31F05DC05}"/>
                </a:ext>
              </a:extLst>
            </p:cNvPr>
            <p:cNvSpPr/>
            <p:nvPr/>
          </p:nvSpPr>
          <p:spPr>
            <a:xfrm>
              <a:off x="2514635" y="1833942"/>
              <a:ext cx="394" cy="149"/>
            </a:xfrm>
            <a:custGeom>
              <a:avLst/>
              <a:gdLst/>
              <a:ahLst/>
              <a:cxnLst/>
              <a:rect l="l" t="t" r="r" b="b"/>
              <a:pathLst>
                <a:path w="29" h="11" extrusionOk="0">
                  <a:moveTo>
                    <a:pt x="1" y="0"/>
                  </a:moveTo>
                  <a:cubicBezTo>
                    <a:pt x="11" y="4"/>
                    <a:pt x="22" y="7"/>
                    <a:pt x="29" y="11"/>
                  </a:cubicBezTo>
                  <a:cubicBezTo>
                    <a:pt x="22" y="7"/>
                    <a:pt x="11" y="4"/>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7392;p76">
              <a:extLst>
                <a:ext uri="{FF2B5EF4-FFF2-40B4-BE49-F238E27FC236}">
                  <a16:creationId xmlns:a16="http://schemas.microsoft.com/office/drawing/2014/main" id="{7A3CB714-3D1B-807E-DFFD-72A453C60897}"/>
                </a:ext>
              </a:extLst>
            </p:cNvPr>
            <p:cNvSpPr/>
            <p:nvPr/>
          </p:nvSpPr>
          <p:spPr>
            <a:xfrm>
              <a:off x="2517772" y="1837839"/>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7393;p76">
              <a:extLst>
                <a:ext uri="{FF2B5EF4-FFF2-40B4-BE49-F238E27FC236}">
                  <a16:creationId xmlns:a16="http://schemas.microsoft.com/office/drawing/2014/main" id="{4536B782-77B5-8DE7-EFC4-108C86359500}"/>
                </a:ext>
              </a:extLst>
            </p:cNvPr>
            <p:cNvSpPr/>
            <p:nvPr/>
          </p:nvSpPr>
          <p:spPr>
            <a:xfrm>
              <a:off x="2518016" y="1839034"/>
              <a:ext cx="14" cy="394"/>
            </a:xfrm>
            <a:custGeom>
              <a:avLst/>
              <a:gdLst/>
              <a:ahLst/>
              <a:cxnLst/>
              <a:rect l="l" t="t" r="r" b="b"/>
              <a:pathLst>
                <a:path w="1" h="29" extrusionOk="0">
                  <a:moveTo>
                    <a:pt x="0" y="0"/>
                  </a:moveTo>
                  <a:cubicBezTo>
                    <a:pt x="0" y="11"/>
                    <a:pt x="0" y="18"/>
                    <a:pt x="0" y="28"/>
                  </a:cubicBezTo>
                  <a:cubicBezTo>
                    <a:pt x="0" y="18"/>
                    <a:pt x="0"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7394;p76">
              <a:extLst>
                <a:ext uri="{FF2B5EF4-FFF2-40B4-BE49-F238E27FC236}">
                  <a16:creationId xmlns:a16="http://schemas.microsoft.com/office/drawing/2014/main" id="{B05B4236-FA23-EFD3-AB17-A81FFFDA521D}"/>
                </a:ext>
              </a:extLst>
            </p:cNvPr>
            <p:cNvSpPr/>
            <p:nvPr/>
          </p:nvSpPr>
          <p:spPr>
            <a:xfrm>
              <a:off x="2517962" y="1838654"/>
              <a:ext cx="14" cy="299"/>
            </a:xfrm>
            <a:custGeom>
              <a:avLst/>
              <a:gdLst/>
              <a:ahLst/>
              <a:cxnLst/>
              <a:rect l="l" t="t" r="r" b="b"/>
              <a:pathLst>
                <a:path w="1" h="22" extrusionOk="0">
                  <a:moveTo>
                    <a:pt x="1" y="21"/>
                  </a:moveTo>
                  <a:lnTo>
                    <a:pt x="1" y="0"/>
                  </a:lnTo>
                  <a:cubicBezTo>
                    <a:pt x="1" y="7"/>
                    <a:pt x="1" y="14"/>
                    <a:pt x="1" y="2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7395;p76">
              <a:extLst>
                <a:ext uri="{FF2B5EF4-FFF2-40B4-BE49-F238E27FC236}">
                  <a16:creationId xmlns:a16="http://schemas.microsoft.com/office/drawing/2014/main" id="{A65F562B-06DD-9D11-91F5-9B6AE118756F}"/>
                </a:ext>
              </a:extLst>
            </p:cNvPr>
            <p:cNvSpPr/>
            <p:nvPr/>
          </p:nvSpPr>
          <p:spPr>
            <a:xfrm>
              <a:off x="2517867" y="1838219"/>
              <a:ext cx="68" cy="258"/>
            </a:xfrm>
            <a:custGeom>
              <a:avLst/>
              <a:gdLst/>
              <a:ahLst/>
              <a:cxnLst/>
              <a:rect l="l" t="t" r="r" b="b"/>
              <a:pathLst>
                <a:path w="5" h="19" extrusionOk="0">
                  <a:moveTo>
                    <a:pt x="4" y="18"/>
                  </a:moveTo>
                  <a:cubicBezTo>
                    <a:pt x="4" y="11"/>
                    <a:pt x="4" y="8"/>
                    <a:pt x="1" y="1"/>
                  </a:cubicBezTo>
                  <a:cubicBezTo>
                    <a:pt x="4" y="8"/>
                    <a:pt x="4" y="11"/>
                    <a:pt x="4"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7396;p76">
              <a:extLst>
                <a:ext uri="{FF2B5EF4-FFF2-40B4-BE49-F238E27FC236}">
                  <a16:creationId xmlns:a16="http://schemas.microsoft.com/office/drawing/2014/main" id="{566F7118-829F-35F5-C5F1-6F1532712E8F}"/>
                </a:ext>
              </a:extLst>
            </p:cNvPr>
            <p:cNvSpPr/>
            <p:nvPr/>
          </p:nvSpPr>
          <p:spPr>
            <a:xfrm>
              <a:off x="2514500" y="1833603"/>
              <a:ext cx="54" cy="109"/>
            </a:xfrm>
            <a:custGeom>
              <a:avLst/>
              <a:gdLst/>
              <a:ahLst/>
              <a:cxnLst/>
              <a:rect l="l" t="t" r="r" b="b"/>
              <a:pathLst>
                <a:path w="4" h="8" extrusionOk="0">
                  <a:moveTo>
                    <a:pt x="0" y="1"/>
                  </a:moveTo>
                  <a:lnTo>
                    <a:pt x="4" y="8"/>
                  </a:lnTo>
                  <a:cubicBezTo>
                    <a:pt x="4" y="4"/>
                    <a:pt x="4" y="4"/>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7397;p76">
              <a:extLst>
                <a:ext uri="{FF2B5EF4-FFF2-40B4-BE49-F238E27FC236}">
                  <a16:creationId xmlns:a16="http://schemas.microsoft.com/office/drawing/2014/main" id="{C9A6BF9D-8912-5C62-B853-B8DB65E421CC}"/>
                </a:ext>
              </a:extLst>
            </p:cNvPr>
            <p:cNvSpPr/>
            <p:nvPr/>
          </p:nvSpPr>
          <p:spPr>
            <a:xfrm>
              <a:off x="2514500" y="183337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7398;p76">
              <a:extLst>
                <a:ext uri="{FF2B5EF4-FFF2-40B4-BE49-F238E27FC236}">
                  <a16:creationId xmlns:a16="http://schemas.microsoft.com/office/drawing/2014/main" id="{14D95386-5EFC-85DA-5D0C-367F16B91B28}"/>
                </a:ext>
              </a:extLst>
            </p:cNvPr>
            <p:cNvSpPr/>
            <p:nvPr/>
          </p:nvSpPr>
          <p:spPr>
            <a:xfrm>
              <a:off x="2503556" y="1818831"/>
              <a:ext cx="14" cy="54"/>
            </a:xfrm>
            <a:custGeom>
              <a:avLst/>
              <a:gdLst/>
              <a:ahLst/>
              <a:cxnLst/>
              <a:rect l="l" t="t" r="r" b="b"/>
              <a:pathLst>
                <a:path w="1" h="4" extrusionOk="0">
                  <a:moveTo>
                    <a:pt x="1"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7399;p76">
              <a:extLst>
                <a:ext uri="{FF2B5EF4-FFF2-40B4-BE49-F238E27FC236}">
                  <a16:creationId xmlns:a16="http://schemas.microsoft.com/office/drawing/2014/main" id="{893C304D-C607-DE07-0BF1-7C3B3F9F14B8}"/>
                </a:ext>
              </a:extLst>
            </p:cNvPr>
            <p:cNvSpPr/>
            <p:nvPr/>
          </p:nvSpPr>
          <p:spPr>
            <a:xfrm>
              <a:off x="2514310" y="1832422"/>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7400;p76">
              <a:extLst>
                <a:ext uri="{FF2B5EF4-FFF2-40B4-BE49-F238E27FC236}">
                  <a16:creationId xmlns:a16="http://schemas.microsoft.com/office/drawing/2014/main" id="{A96F3698-E24F-D4AF-B8FC-FBAB85EB04A7}"/>
                </a:ext>
              </a:extLst>
            </p:cNvPr>
            <p:cNvSpPr/>
            <p:nvPr/>
          </p:nvSpPr>
          <p:spPr>
            <a:xfrm>
              <a:off x="2505606" y="185043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7401;p76">
              <a:extLst>
                <a:ext uri="{FF2B5EF4-FFF2-40B4-BE49-F238E27FC236}">
                  <a16:creationId xmlns:a16="http://schemas.microsoft.com/office/drawing/2014/main" id="{BB536913-3B1A-735B-454F-6E5426B1E5AD}"/>
                </a:ext>
              </a:extLst>
            </p:cNvPr>
            <p:cNvSpPr/>
            <p:nvPr/>
          </p:nvSpPr>
          <p:spPr>
            <a:xfrm>
              <a:off x="2503801" y="1819251"/>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7402;p76">
              <a:extLst>
                <a:ext uri="{FF2B5EF4-FFF2-40B4-BE49-F238E27FC236}">
                  <a16:creationId xmlns:a16="http://schemas.microsoft.com/office/drawing/2014/main" id="{3AEA37AA-8DD9-B857-6951-D7DEE3A2DB99}"/>
                </a:ext>
              </a:extLst>
            </p:cNvPr>
            <p:cNvSpPr/>
            <p:nvPr/>
          </p:nvSpPr>
          <p:spPr>
            <a:xfrm>
              <a:off x="2514595" y="1833793"/>
              <a:ext cx="54" cy="109"/>
            </a:xfrm>
            <a:custGeom>
              <a:avLst/>
              <a:gdLst/>
              <a:ahLst/>
              <a:cxnLst/>
              <a:rect l="l" t="t" r="r" b="b"/>
              <a:pathLst>
                <a:path w="4" h="8" extrusionOk="0">
                  <a:moveTo>
                    <a:pt x="4" y="8"/>
                  </a:moveTo>
                  <a:cubicBezTo>
                    <a:pt x="0" y="4"/>
                    <a:pt x="0" y="4"/>
                    <a:pt x="0" y="1"/>
                  </a:cubicBezTo>
                  <a:cubicBezTo>
                    <a:pt x="0" y="4"/>
                    <a:pt x="0" y="4"/>
                    <a:pt x="4" y="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7403;p76">
              <a:extLst>
                <a:ext uri="{FF2B5EF4-FFF2-40B4-BE49-F238E27FC236}">
                  <a16:creationId xmlns:a16="http://schemas.microsoft.com/office/drawing/2014/main" id="{B22AD962-A406-AC3B-D864-8FE0243B101B}"/>
                </a:ext>
              </a:extLst>
            </p:cNvPr>
            <p:cNvSpPr/>
            <p:nvPr/>
          </p:nvSpPr>
          <p:spPr>
            <a:xfrm>
              <a:off x="2514405" y="1833087"/>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7404;p76">
              <a:extLst>
                <a:ext uri="{FF2B5EF4-FFF2-40B4-BE49-F238E27FC236}">
                  <a16:creationId xmlns:a16="http://schemas.microsoft.com/office/drawing/2014/main" id="{232CCDFB-4255-BA24-534B-63F1570EA161}"/>
                </a:ext>
              </a:extLst>
            </p:cNvPr>
            <p:cNvSpPr/>
            <p:nvPr/>
          </p:nvSpPr>
          <p:spPr>
            <a:xfrm>
              <a:off x="2514255" y="1832136"/>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7405;p76">
              <a:extLst>
                <a:ext uri="{FF2B5EF4-FFF2-40B4-BE49-F238E27FC236}">
                  <a16:creationId xmlns:a16="http://schemas.microsoft.com/office/drawing/2014/main" id="{886F8817-E54D-B751-3B32-7D8588CD6BE2}"/>
                </a:ext>
              </a:extLst>
            </p:cNvPr>
            <p:cNvSpPr/>
            <p:nvPr/>
          </p:nvSpPr>
          <p:spPr>
            <a:xfrm>
              <a:off x="2507412" y="1823623"/>
              <a:ext cx="720" cy="543"/>
            </a:xfrm>
            <a:custGeom>
              <a:avLst/>
              <a:gdLst/>
              <a:ahLst/>
              <a:cxnLst/>
              <a:rect l="l" t="t" r="r" b="b"/>
              <a:pathLst>
                <a:path w="53" h="40" extrusionOk="0">
                  <a:moveTo>
                    <a:pt x="0" y="1"/>
                  </a:moveTo>
                  <a:cubicBezTo>
                    <a:pt x="14" y="15"/>
                    <a:pt x="32" y="25"/>
                    <a:pt x="53" y="39"/>
                  </a:cubicBezTo>
                  <a:cubicBezTo>
                    <a:pt x="35" y="25"/>
                    <a:pt x="18"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7406;p76">
              <a:extLst>
                <a:ext uri="{FF2B5EF4-FFF2-40B4-BE49-F238E27FC236}">
                  <a16:creationId xmlns:a16="http://schemas.microsoft.com/office/drawing/2014/main" id="{61CD9C04-8733-ECBA-8052-AB18AFA0388C}"/>
                </a:ext>
              </a:extLst>
            </p:cNvPr>
            <p:cNvSpPr/>
            <p:nvPr/>
          </p:nvSpPr>
          <p:spPr>
            <a:xfrm>
              <a:off x="2602998" y="1754704"/>
              <a:ext cx="258" cy="204"/>
            </a:xfrm>
            <a:custGeom>
              <a:avLst/>
              <a:gdLst/>
              <a:ahLst/>
              <a:cxnLst/>
              <a:rect l="l" t="t" r="r" b="b"/>
              <a:pathLst>
                <a:path w="19" h="15" extrusionOk="0">
                  <a:moveTo>
                    <a:pt x="18" y="15"/>
                  </a:moveTo>
                  <a:cubicBezTo>
                    <a:pt x="15" y="8"/>
                    <a:pt x="8" y="4"/>
                    <a:pt x="1" y="1"/>
                  </a:cubicBezTo>
                  <a:cubicBezTo>
                    <a:pt x="8" y="4"/>
                    <a:pt x="15" y="8"/>
                    <a:pt x="18" y="15"/>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7407;p76">
              <a:extLst>
                <a:ext uri="{FF2B5EF4-FFF2-40B4-BE49-F238E27FC236}">
                  <a16:creationId xmlns:a16="http://schemas.microsoft.com/office/drawing/2014/main" id="{5F414861-5122-4599-D8E7-78A503FEF3DE}"/>
                </a:ext>
              </a:extLst>
            </p:cNvPr>
            <p:cNvSpPr/>
            <p:nvPr/>
          </p:nvSpPr>
          <p:spPr>
            <a:xfrm>
              <a:off x="2605564" y="1754799"/>
              <a:ext cx="394" cy="109"/>
            </a:xfrm>
            <a:custGeom>
              <a:avLst/>
              <a:gdLst/>
              <a:ahLst/>
              <a:cxnLst/>
              <a:rect l="l" t="t" r="r" b="b"/>
              <a:pathLst>
                <a:path w="29" h="8" extrusionOk="0">
                  <a:moveTo>
                    <a:pt x="1" y="8"/>
                  </a:moveTo>
                  <a:lnTo>
                    <a:pt x="29" y="1"/>
                  </a:lnTo>
                  <a:lnTo>
                    <a:pt x="2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7408;p76">
              <a:extLst>
                <a:ext uri="{FF2B5EF4-FFF2-40B4-BE49-F238E27FC236}">
                  <a16:creationId xmlns:a16="http://schemas.microsoft.com/office/drawing/2014/main" id="{43FD9753-D034-A5E3-5BF3-62FC2E74E073}"/>
                </a:ext>
              </a:extLst>
            </p:cNvPr>
            <p:cNvSpPr/>
            <p:nvPr/>
          </p:nvSpPr>
          <p:spPr>
            <a:xfrm>
              <a:off x="2554513" y="1799007"/>
              <a:ext cx="3435" cy="774"/>
            </a:xfrm>
            <a:custGeom>
              <a:avLst/>
              <a:gdLst/>
              <a:ahLst/>
              <a:cxnLst/>
              <a:rect l="l" t="t" r="r" b="b"/>
              <a:pathLst>
                <a:path w="253" h="57" extrusionOk="0">
                  <a:moveTo>
                    <a:pt x="1" y="56"/>
                  </a:moveTo>
                  <a:cubicBezTo>
                    <a:pt x="81" y="21"/>
                    <a:pt x="165" y="0"/>
                    <a:pt x="253" y="0"/>
                  </a:cubicBezTo>
                  <a:cubicBezTo>
                    <a:pt x="165" y="0"/>
                    <a:pt x="81" y="21"/>
                    <a:pt x="1" y="56"/>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7409;p76">
              <a:extLst>
                <a:ext uri="{FF2B5EF4-FFF2-40B4-BE49-F238E27FC236}">
                  <a16:creationId xmlns:a16="http://schemas.microsoft.com/office/drawing/2014/main" id="{937DDE22-4DB7-6C91-42AB-2F5F976152DD}"/>
                </a:ext>
              </a:extLst>
            </p:cNvPr>
            <p:cNvSpPr/>
            <p:nvPr/>
          </p:nvSpPr>
          <p:spPr>
            <a:xfrm>
              <a:off x="2599196" y="175637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7410;p76">
              <a:extLst>
                <a:ext uri="{FF2B5EF4-FFF2-40B4-BE49-F238E27FC236}">
                  <a16:creationId xmlns:a16="http://schemas.microsoft.com/office/drawing/2014/main" id="{6B282421-9900-E957-93D1-BB48B38F4743}"/>
                </a:ext>
              </a:extLst>
            </p:cNvPr>
            <p:cNvSpPr/>
            <p:nvPr/>
          </p:nvSpPr>
          <p:spPr>
            <a:xfrm>
              <a:off x="2502796" y="1817215"/>
              <a:ext cx="964" cy="109"/>
            </a:xfrm>
            <a:custGeom>
              <a:avLst/>
              <a:gdLst/>
              <a:ahLst/>
              <a:cxnLst/>
              <a:rect l="l" t="t" r="r" b="b"/>
              <a:pathLst>
                <a:path w="71" h="8" extrusionOk="0">
                  <a:moveTo>
                    <a:pt x="71"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7411;p76">
              <a:extLst>
                <a:ext uri="{FF2B5EF4-FFF2-40B4-BE49-F238E27FC236}">
                  <a16:creationId xmlns:a16="http://schemas.microsoft.com/office/drawing/2014/main" id="{1DA18768-B933-6F69-DFCE-52ECAE3C12FF}"/>
                </a:ext>
              </a:extLst>
            </p:cNvPr>
            <p:cNvSpPr/>
            <p:nvPr/>
          </p:nvSpPr>
          <p:spPr>
            <a:xfrm>
              <a:off x="2513264"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7412;p76">
              <a:extLst>
                <a:ext uri="{FF2B5EF4-FFF2-40B4-BE49-F238E27FC236}">
                  <a16:creationId xmlns:a16="http://schemas.microsoft.com/office/drawing/2014/main" id="{E025CC75-4CC1-85AE-8F54-3948D341E033}"/>
                </a:ext>
              </a:extLst>
            </p:cNvPr>
            <p:cNvSpPr/>
            <p:nvPr/>
          </p:nvSpPr>
          <p:spPr>
            <a:xfrm>
              <a:off x="2516020" y="181830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7413;p76">
              <a:extLst>
                <a:ext uri="{FF2B5EF4-FFF2-40B4-BE49-F238E27FC236}">
                  <a16:creationId xmlns:a16="http://schemas.microsoft.com/office/drawing/2014/main" id="{F52462A4-86B9-27D3-A1D4-911E780E2970}"/>
                </a:ext>
              </a:extLst>
            </p:cNvPr>
            <p:cNvSpPr/>
            <p:nvPr/>
          </p:nvSpPr>
          <p:spPr>
            <a:xfrm>
              <a:off x="2514119" y="1818396"/>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7414;p76">
              <a:extLst>
                <a:ext uri="{FF2B5EF4-FFF2-40B4-BE49-F238E27FC236}">
                  <a16:creationId xmlns:a16="http://schemas.microsoft.com/office/drawing/2014/main" id="{092DAF01-3FFA-54C0-6ADA-80F9CE821C9F}"/>
                </a:ext>
              </a:extLst>
            </p:cNvPr>
            <p:cNvSpPr/>
            <p:nvPr/>
          </p:nvSpPr>
          <p:spPr>
            <a:xfrm>
              <a:off x="2596725" y="1756849"/>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7415;p76">
              <a:extLst>
                <a:ext uri="{FF2B5EF4-FFF2-40B4-BE49-F238E27FC236}">
                  <a16:creationId xmlns:a16="http://schemas.microsoft.com/office/drawing/2014/main" id="{AC39BFCC-1A55-95CE-AD49-91663008DCFF}"/>
                </a:ext>
              </a:extLst>
            </p:cNvPr>
            <p:cNvSpPr/>
            <p:nvPr/>
          </p:nvSpPr>
          <p:spPr>
            <a:xfrm>
              <a:off x="2599766" y="1756184"/>
              <a:ext cx="299" cy="109"/>
            </a:xfrm>
            <a:custGeom>
              <a:avLst/>
              <a:gdLst/>
              <a:ahLst/>
              <a:cxnLst/>
              <a:rect l="l" t="t" r="r" b="b"/>
              <a:pathLst>
                <a:path w="22" h="8" extrusionOk="0">
                  <a:moveTo>
                    <a:pt x="22"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7416;p76">
              <a:extLst>
                <a:ext uri="{FF2B5EF4-FFF2-40B4-BE49-F238E27FC236}">
                  <a16:creationId xmlns:a16="http://schemas.microsoft.com/office/drawing/2014/main" id="{C49C9EAE-3EEF-9609-BFFA-1E8D984583C6}"/>
                </a:ext>
              </a:extLst>
            </p:cNvPr>
            <p:cNvSpPr/>
            <p:nvPr/>
          </p:nvSpPr>
          <p:spPr>
            <a:xfrm>
              <a:off x="2502131" y="1817161"/>
              <a:ext cx="258" cy="14"/>
            </a:xfrm>
            <a:custGeom>
              <a:avLst/>
              <a:gdLst/>
              <a:ahLst/>
              <a:cxnLst/>
              <a:rect l="l" t="t" r="r" b="b"/>
              <a:pathLst>
                <a:path w="19" h="1" extrusionOk="0">
                  <a:moveTo>
                    <a:pt x="1" y="1"/>
                  </a:moveTo>
                  <a:lnTo>
                    <a:pt x="18"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7417;p76">
              <a:extLst>
                <a:ext uri="{FF2B5EF4-FFF2-40B4-BE49-F238E27FC236}">
                  <a16:creationId xmlns:a16="http://schemas.microsoft.com/office/drawing/2014/main" id="{13B6966F-071E-3682-09CC-AB53F8C79450}"/>
                </a:ext>
              </a:extLst>
            </p:cNvPr>
            <p:cNvSpPr/>
            <p:nvPr/>
          </p:nvSpPr>
          <p:spPr>
            <a:xfrm>
              <a:off x="2595109" y="1756659"/>
              <a:ext cx="149" cy="54"/>
            </a:xfrm>
            <a:custGeom>
              <a:avLst/>
              <a:gdLst/>
              <a:ahLst/>
              <a:cxnLst/>
              <a:rect l="l" t="t" r="r" b="b"/>
              <a:pathLst>
                <a:path w="11" h="4" extrusionOk="0">
                  <a:moveTo>
                    <a:pt x="11"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7418;p76">
              <a:extLst>
                <a:ext uri="{FF2B5EF4-FFF2-40B4-BE49-F238E27FC236}">
                  <a16:creationId xmlns:a16="http://schemas.microsoft.com/office/drawing/2014/main" id="{CBBF735C-BC31-0505-73A4-4BCD0FF1B017}"/>
                </a:ext>
              </a:extLst>
            </p:cNvPr>
            <p:cNvSpPr/>
            <p:nvPr/>
          </p:nvSpPr>
          <p:spPr>
            <a:xfrm>
              <a:off x="2602672" y="1754568"/>
              <a:ext cx="109" cy="54"/>
            </a:xfrm>
            <a:custGeom>
              <a:avLst/>
              <a:gdLst/>
              <a:ahLst/>
              <a:cxnLst/>
              <a:rect l="l" t="t" r="r" b="b"/>
              <a:pathLst>
                <a:path w="8" h="4" extrusionOk="0">
                  <a:moveTo>
                    <a:pt x="7" y="0"/>
                  </a:moveTo>
                  <a:lnTo>
                    <a:pt x="0"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7419;p76">
              <a:extLst>
                <a:ext uri="{FF2B5EF4-FFF2-40B4-BE49-F238E27FC236}">
                  <a16:creationId xmlns:a16="http://schemas.microsoft.com/office/drawing/2014/main" id="{B06432D1-839C-4D19-D653-74DBC9E11CF3}"/>
                </a:ext>
              </a:extLst>
            </p:cNvPr>
            <p:cNvSpPr/>
            <p:nvPr/>
          </p:nvSpPr>
          <p:spPr>
            <a:xfrm>
              <a:off x="2595544" y="1756795"/>
              <a:ext cx="190" cy="14"/>
            </a:xfrm>
            <a:custGeom>
              <a:avLst/>
              <a:gdLst/>
              <a:ahLst/>
              <a:cxnLst/>
              <a:rect l="l" t="t" r="r" b="b"/>
              <a:pathLst>
                <a:path w="14" h="1" extrusionOk="0">
                  <a:moveTo>
                    <a:pt x="14"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7420;p76">
              <a:extLst>
                <a:ext uri="{FF2B5EF4-FFF2-40B4-BE49-F238E27FC236}">
                  <a16:creationId xmlns:a16="http://schemas.microsoft.com/office/drawing/2014/main" id="{56E5ADAC-07B7-59ED-14AB-05DAE2928391}"/>
                </a:ext>
              </a:extLst>
            </p:cNvPr>
            <p:cNvSpPr/>
            <p:nvPr/>
          </p:nvSpPr>
          <p:spPr>
            <a:xfrm>
              <a:off x="2595965" y="1756849"/>
              <a:ext cx="244" cy="14"/>
            </a:xfrm>
            <a:custGeom>
              <a:avLst/>
              <a:gdLst/>
              <a:ahLst/>
              <a:cxnLst/>
              <a:rect l="l" t="t" r="r" b="b"/>
              <a:pathLst>
                <a:path w="18" h="1" extrusionOk="0">
                  <a:moveTo>
                    <a:pt x="18"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7421;p76">
              <a:extLst>
                <a:ext uri="{FF2B5EF4-FFF2-40B4-BE49-F238E27FC236}">
                  <a16:creationId xmlns:a16="http://schemas.microsoft.com/office/drawing/2014/main" id="{06B8EAA0-0AC4-AA52-DC10-F4AE37AF9760}"/>
                </a:ext>
              </a:extLst>
            </p:cNvPr>
            <p:cNvSpPr/>
            <p:nvPr/>
          </p:nvSpPr>
          <p:spPr>
            <a:xfrm>
              <a:off x="2602047" y="1754948"/>
              <a:ext cx="204" cy="149"/>
            </a:xfrm>
            <a:custGeom>
              <a:avLst/>
              <a:gdLst/>
              <a:ahLst/>
              <a:cxnLst/>
              <a:rect l="l" t="t" r="r" b="b"/>
              <a:pathLst>
                <a:path w="15" h="11" extrusionOk="0">
                  <a:moveTo>
                    <a:pt x="15"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7422;p76">
              <a:extLst>
                <a:ext uri="{FF2B5EF4-FFF2-40B4-BE49-F238E27FC236}">
                  <a16:creationId xmlns:a16="http://schemas.microsoft.com/office/drawing/2014/main" id="{8A2E8220-11B8-FC7A-8DE3-DFCF3E28319A}"/>
                </a:ext>
              </a:extLst>
            </p:cNvPr>
            <p:cNvSpPr/>
            <p:nvPr/>
          </p:nvSpPr>
          <p:spPr>
            <a:xfrm>
              <a:off x="2507127" y="1817690"/>
              <a:ext cx="1005" cy="109"/>
            </a:xfrm>
            <a:custGeom>
              <a:avLst/>
              <a:gdLst/>
              <a:ahLst/>
              <a:cxnLst/>
              <a:rect l="l" t="t" r="r" b="b"/>
              <a:pathLst>
                <a:path w="74" h="8" extrusionOk="0">
                  <a:moveTo>
                    <a:pt x="74"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7423;p76">
              <a:extLst>
                <a:ext uri="{FF2B5EF4-FFF2-40B4-BE49-F238E27FC236}">
                  <a16:creationId xmlns:a16="http://schemas.microsoft.com/office/drawing/2014/main" id="{0C5A6C5F-DAE5-7263-D698-9CFC607489A5}"/>
                </a:ext>
              </a:extLst>
            </p:cNvPr>
            <p:cNvSpPr/>
            <p:nvPr/>
          </p:nvSpPr>
          <p:spPr>
            <a:xfrm>
              <a:off x="2526665" y="181721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7424;p76">
              <a:extLst>
                <a:ext uri="{FF2B5EF4-FFF2-40B4-BE49-F238E27FC236}">
                  <a16:creationId xmlns:a16="http://schemas.microsoft.com/office/drawing/2014/main" id="{2AD456A7-932F-325F-050B-3352081A88DA}"/>
                </a:ext>
              </a:extLst>
            </p:cNvPr>
            <p:cNvSpPr/>
            <p:nvPr/>
          </p:nvSpPr>
          <p:spPr>
            <a:xfrm>
              <a:off x="2597010" y="1756795"/>
              <a:ext cx="258" cy="14"/>
            </a:xfrm>
            <a:custGeom>
              <a:avLst/>
              <a:gdLst/>
              <a:ahLst/>
              <a:cxnLst/>
              <a:rect l="l" t="t" r="r" b="b"/>
              <a:pathLst>
                <a:path w="19" h="1" extrusionOk="0">
                  <a:moveTo>
                    <a:pt x="18" y="1"/>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7425;p76">
              <a:extLst>
                <a:ext uri="{FF2B5EF4-FFF2-40B4-BE49-F238E27FC236}">
                  <a16:creationId xmlns:a16="http://schemas.microsoft.com/office/drawing/2014/main" id="{C156CEFC-34CB-F6AF-4DBE-C3D5C9C2C37E}"/>
                </a:ext>
              </a:extLst>
            </p:cNvPr>
            <p:cNvSpPr/>
            <p:nvPr/>
          </p:nvSpPr>
          <p:spPr>
            <a:xfrm>
              <a:off x="2527330" y="181712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7426;p76">
              <a:extLst>
                <a:ext uri="{FF2B5EF4-FFF2-40B4-BE49-F238E27FC236}">
                  <a16:creationId xmlns:a16="http://schemas.microsoft.com/office/drawing/2014/main" id="{51F629ED-C965-D71E-05A5-3B4B8A7D9A92}"/>
                </a:ext>
              </a:extLst>
            </p:cNvPr>
            <p:cNvSpPr/>
            <p:nvPr/>
          </p:nvSpPr>
          <p:spPr>
            <a:xfrm>
              <a:off x="2598626" y="175656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7427;p76">
              <a:extLst>
                <a:ext uri="{FF2B5EF4-FFF2-40B4-BE49-F238E27FC236}">
                  <a16:creationId xmlns:a16="http://schemas.microsoft.com/office/drawing/2014/main" id="{880107C4-912F-24B9-2CBE-E8CCD9A9AE7B}"/>
                </a:ext>
              </a:extLst>
            </p:cNvPr>
            <p:cNvSpPr/>
            <p:nvPr/>
          </p:nvSpPr>
          <p:spPr>
            <a:xfrm>
              <a:off x="2600337" y="1755940"/>
              <a:ext cx="299" cy="109"/>
            </a:xfrm>
            <a:custGeom>
              <a:avLst/>
              <a:gdLst/>
              <a:ahLst/>
              <a:cxnLst/>
              <a:rect l="l" t="t" r="r" b="b"/>
              <a:pathLst>
                <a:path w="22" h="8" extrusionOk="0">
                  <a:moveTo>
                    <a:pt x="22"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7428;p76">
              <a:extLst>
                <a:ext uri="{FF2B5EF4-FFF2-40B4-BE49-F238E27FC236}">
                  <a16:creationId xmlns:a16="http://schemas.microsoft.com/office/drawing/2014/main" id="{EA59E4CF-4FD9-8739-2687-9F87CEEE7C7A}"/>
                </a:ext>
              </a:extLst>
            </p:cNvPr>
            <p:cNvSpPr/>
            <p:nvPr/>
          </p:nvSpPr>
          <p:spPr>
            <a:xfrm>
              <a:off x="2598056" y="1756659"/>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7429;p76">
              <a:extLst>
                <a:ext uri="{FF2B5EF4-FFF2-40B4-BE49-F238E27FC236}">
                  <a16:creationId xmlns:a16="http://schemas.microsoft.com/office/drawing/2014/main" id="{FD06E908-4721-0AE6-13C1-12852C67EEE7}"/>
                </a:ext>
              </a:extLst>
            </p:cNvPr>
            <p:cNvSpPr/>
            <p:nvPr/>
          </p:nvSpPr>
          <p:spPr>
            <a:xfrm>
              <a:off x="2597485" y="1756754"/>
              <a:ext cx="299" cy="54"/>
            </a:xfrm>
            <a:custGeom>
              <a:avLst/>
              <a:gdLst/>
              <a:ahLst/>
              <a:cxnLst/>
              <a:rect l="l" t="t" r="r" b="b"/>
              <a:pathLst>
                <a:path w="22" h="4" extrusionOk="0">
                  <a:moveTo>
                    <a:pt x="22" y="0"/>
                  </a:moveTo>
                  <a:lnTo>
                    <a:pt x="1"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7430;p76">
              <a:extLst>
                <a:ext uri="{FF2B5EF4-FFF2-40B4-BE49-F238E27FC236}">
                  <a16:creationId xmlns:a16="http://schemas.microsoft.com/office/drawing/2014/main" id="{F78170E7-AA79-4C77-D736-86F632FD8387}"/>
                </a:ext>
              </a:extLst>
            </p:cNvPr>
            <p:cNvSpPr/>
            <p:nvPr/>
          </p:nvSpPr>
          <p:spPr>
            <a:xfrm>
              <a:off x="2601477" y="1755329"/>
              <a:ext cx="258" cy="149"/>
            </a:xfrm>
            <a:custGeom>
              <a:avLst/>
              <a:gdLst/>
              <a:ahLst/>
              <a:cxnLst/>
              <a:rect l="l" t="t" r="r" b="b"/>
              <a:pathLst>
                <a:path w="19" h="11" extrusionOk="0">
                  <a:moveTo>
                    <a:pt x="18" y="0"/>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7431;p76">
              <a:extLst>
                <a:ext uri="{FF2B5EF4-FFF2-40B4-BE49-F238E27FC236}">
                  <a16:creationId xmlns:a16="http://schemas.microsoft.com/office/drawing/2014/main" id="{B341B7AC-98AF-A505-4DFD-D9FF4E710368}"/>
                </a:ext>
              </a:extLst>
            </p:cNvPr>
            <p:cNvSpPr/>
            <p:nvPr/>
          </p:nvSpPr>
          <p:spPr>
            <a:xfrm>
              <a:off x="2508498" y="1817880"/>
              <a:ext cx="923" cy="109"/>
            </a:xfrm>
            <a:custGeom>
              <a:avLst/>
              <a:gdLst/>
              <a:ahLst/>
              <a:cxnLst/>
              <a:rect l="l" t="t" r="r" b="b"/>
              <a:pathLst>
                <a:path w="68" h="8" extrusionOk="0">
                  <a:moveTo>
                    <a:pt x="67"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7432;p76">
              <a:extLst>
                <a:ext uri="{FF2B5EF4-FFF2-40B4-BE49-F238E27FC236}">
                  <a16:creationId xmlns:a16="http://schemas.microsoft.com/office/drawing/2014/main" id="{C93BAE91-DA2D-B5DA-1AC1-EDE6553C1910}"/>
                </a:ext>
              </a:extLst>
            </p:cNvPr>
            <p:cNvSpPr/>
            <p:nvPr/>
          </p:nvSpPr>
          <p:spPr>
            <a:xfrm>
              <a:off x="2600907" y="1755654"/>
              <a:ext cx="258" cy="163"/>
            </a:xfrm>
            <a:custGeom>
              <a:avLst/>
              <a:gdLst/>
              <a:ahLst/>
              <a:cxnLst/>
              <a:rect l="l" t="t" r="r" b="b"/>
              <a:pathLst>
                <a:path w="19" h="12" extrusionOk="0">
                  <a:moveTo>
                    <a:pt x="18"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7433;p76">
              <a:extLst>
                <a:ext uri="{FF2B5EF4-FFF2-40B4-BE49-F238E27FC236}">
                  <a16:creationId xmlns:a16="http://schemas.microsoft.com/office/drawing/2014/main" id="{63EBF9B3-9803-48EC-D5AA-1DBAF6C38E48}"/>
                </a:ext>
              </a:extLst>
            </p:cNvPr>
            <p:cNvSpPr/>
            <p:nvPr/>
          </p:nvSpPr>
          <p:spPr>
            <a:xfrm>
              <a:off x="2504181" y="1817310"/>
              <a:ext cx="1195" cy="149"/>
            </a:xfrm>
            <a:custGeom>
              <a:avLst/>
              <a:gdLst/>
              <a:ahLst/>
              <a:cxnLst/>
              <a:rect l="l" t="t" r="r" b="b"/>
              <a:pathLst>
                <a:path w="88" h="11" extrusionOk="0">
                  <a:moveTo>
                    <a:pt x="88"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7434;p76">
              <a:extLst>
                <a:ext uri="{FF2B5EF4-FFF2-40B4-BE49-F238E27FC236}">
                  <a16:creationId xmlns:a16="http://schemas.microsoft.com/office/drawing/2014/main" id="{F4F46E44-4533-FEA2-91AE-38B123F3A818}"/>
                </a:ext>
              </a:extLst>
            </p:cNvPr>
            <p:cNvSpPr/>
            <p:nvPr/>
          </p:nvSpPr>
          <p:spPr>
            <a:xfrm>
              <a:off x="2512640" y="1818396"/>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7435;p76">
              <a:extLst>
                <a:ext uri="{FF2B5EF4-FFF2-40B4-BE49-F238E27FC236}">
                  <a16:creationId xmlns:a16="http://schemas.microsoft.com/office/drawing/2014/main" id="{43EFA75F-2AB5-7E0C-977A-FF519EB78B7F}"/>
                </a:ext>
              </a:extLst>
            </p:cNvPr>
            <p:cNvSpPr/>
            <p:nvPr/>
          </p:nvSpPr>
          <p:spPr>
            <a:xfrm>
              <a:off x="2505457" y="1817446"/>
              <a:ext cx="1344" cy="204"/>
            </a:xfrm>
            <a:custGeom>
              <a:avLst/>
              <a:gdLst/>
              <a:ahLst/>
              <a:cxnLst/>
              <a:rect l="l" t="t" r="r" b="b"/>
              <a:pathLst>
                <a:path w="99" h="15" extrusionOk="0">
                  <a:moveTo>
                    <a:pt x="99" y="1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7436;p76">
              <a:extLst>
                <a:ext uri="{FF2B5EF4-FFF2-40B4-BE49-F238E27FC236}">
                  <a16:creationId xmlns:a16="http://schemas.microsoft.com/office/drawing/2014/main" id="{F12017E2-F519-6BAB-54F3-B552637D1E71}"/>
                </a:ext>
              </a:extLst>
            </p:cNvPr>
            <p:cNvSpPr/>
            <p:nvPr/>
          </p:nvSpPr>
          <p:spPr>
            <a:xfrm>
              <a:off x="2509788" y="1818070"/>
              <a:ext cx="1195" cy="204"/>
            </a:xfrm>
            <a:custGeom>
              <a:avLst/>
              <a:gdLst/>
              <a:ahLst/>
              <a:cxnLst/>
              <a:rect l="l" t="t" r="r" b="b"/>
              <a:pathLst>
                <a:path w="88" h="15" extrusionOk="0">
                  <a:moveTo>
                    <a:pt x="88" y="1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7437;p76">
              <a:extLst>
                <a:ext uri="{FF2B5EF4-FFF2-40B4-BE49-F238E27FC236}">
                  <a16:creationId xmlns:a16="http://schemas.microsoft.com/office/drawing/2014/main" id="{1FBD6992-7FF0-3912-245F-6DEEDFE38580}"/>
                </a:ext>
              </a:extLst>
            </p:cNvPr>
            <p:cNvSpPr/>
            <p:nvPr/>
          </p:nvSpPr>
          <p:spPr>
            <a:xfrm>
              <a:off x="2511404" y="1818355"/>
              <a:ext cx="149" cy="14"/>
            </a:xfrm>
            <a:custGeom>
              <a:avLst/>
              <a:gdLst/>
              <a:ahLst/>
              <a:cxnLst/>
              <a:rect l="l" t="t" r="r" b="b"/>
              <a:pathLst>
                <a:path w="11"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7438;p76">
              <a:extLst>
                <a:ext uri="{FF2B5EF4-FFF2-40B4-BE49-F238E27FC236}">
                  <a16:creationId xmlns:a16="http://schemas.microsoft.com/office/drawing/2014/main" id="{B29BF6A0-83E1-E57A-5E7C-CF159243A2FA}"/>
                </a:ext>
              </a:extLst>
            </p:cNvPr>
            <p:cNvSpPr/>
            <p:nvPr/>
          </p:nvSpPr>
          <p:spPr>
            <a:xfrm>
              <a:off x="2512029" y="181835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7439;p76">
              <a:extLst>
                <a:ext uri="{FF2B5EF4-FFF2-40B4-BE49-F238E27FC236}">
                  <a16:creationId xmlns:a16="http://schemas.microsoft.com/office/drawing/2014/main" id="{2CEF4584-D399-1689-6391-9AD094B67165}"/>
                </a:ext>
              </a:extLst>
            </p:cNvPr>
            <p:cNvSpPr/>
            <p:nvPr/>
          </p:nvSpPr>
          <p:spPr>
            <a:xfrm>
              <a:off x="2991016" y="2067204"/>
              <a:ext cx="18968" cy="6409"/>
            </a:xfrm>
            <a:custGeom>
              <a:avLst/>
              <a:gdLst/>
              <a:ahLst/>
              <a:cxnLst/>
              <a:rect l="l" t="t" r="r" b="b"/>
              <a:pathLst>
                <a:path w="1397" h="472" extrusionOk="0">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7440;p76">
              <a:extLst>
                <a:ext uri="{FF2B5EF4-FFF2-40B4-BE49-F238E27FC236}">
                  <a16:creationId xmlns:a16="http://schemas.microsoft.com/office/drawing/2014/main" id="{A5D6B2D3-A1AD-2FD9-5F1E-4440F8BBBE76}"/>
                </a:ext>
              </a:extLst>
            </p:cNvPr>
            <p:cNvSpPr/>
            <p:nvPr/>
          </p:nvSpPr>
          <p:spPr>
            <a:xfrm>
              <a:off x="3012726" y="2048969"/>
              <a:ext cx="73699" cy="62008"/>
            </a:xfrm>
            <a:custGeom>
              <a:avLst/>
              <a:gdLst/>
              <a:ahLst/>
              <a:cxnLst/>
              <a:rect l="l" t="t" r="r" b="b"/>
              <a:pathLst>
                <a:path w="5428" h="4567" extrusionOk="0">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7441;p76">
              <a:extLst>
                <a:ext uri="{FF2B5EF4-FFF2-40B4-BE49-F238E27FC236}">
                  <a16:creationId xmlns:a16="http://schemas.microsoft.com/office/drawing/2014/main" id="{834A71C9-712E-A858-CEA7-A182D2A5E903}"/>
                </a:ext>
              </a:extLst>
            </p:cNvPr>
            <p:cNvSpPr/>
            <p:nvPr/>
          </p:nvSpPr>
          <p:spPr>
            <a:xfrm>
              <a:off x="2746593" y="2003634"/>
              <a:ext cx="83583" cy="84330"/>
            </a:xfrm>
            <a:custGeom>
              <a:avLst/>
              <a:gdLst/>
              <a:ahLst/>
              <a:cxnLst/>
              <a:rect l="l" t="t" r="r" b="b"/>
              <a:pathLst>
                <a:path w="6156" h="6211" extrusionOk="0">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7442;p76">
              <a:extLst>
                <a:ext uri="{FF2B5EF4-FFF2-40B4-BE49-F238E27FC236}">
                  <a16:creationId xmlns:a16="http://schemas.microsoft.com/office/drawing/2014/main" id="{B9F438C3-F2FD-6B68-DF81-C79046D37A7D}"/>
                </a:ext>
              </a:extLst>
            </p:cNvPr>
            <p:cNvSpPr/>
            <p:nvPr/>
          </p:nvSpPr>
          <p:spPr>
            <a:xfrm>
              <a:off x="2846320" y="2013450"/>
              <a:ext cx="74445" cy="60949"/>
            </a:xfrm>
            <a:custGeom>
              <a:avLst/>
              <a:gdLst/>
              <a:ahLst/>
              <a:cxnLst/>
              <a:rect l="l" t="t" r="r" b="b"/>
              <a:pathLst>
                <a:path w="5483" h="4489" extrusionOk="0">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7443;p76">
              <a:extLst>
                <a:ext uri="{FF2B5EF4-FFF2-40B4-BE49-F238E27FC236}">
                  <a16:creationId xmlns:a16="http://schemas.microsoft.com/office/drawing/2014/main" id="{108CC50A-F950-344F-69B5-8DB210504F12}"/>
                </a:ext>
              </a:extLst>
            </p:cNvPr>
            <p:cNvSpPr/>
            <p:nvPr/>
          </p:nvSpPr>
          <p:spPr>
            <a:xfrm>
              <a:off x="2823415" y="2090109"/>
              <a:ext cx="73061" cy="19457"/>
            </a:xfrm>
            <a:custGeom>
              <a:avLst/>
              <a:gdLst/>
              <a:ahLst/>
              <a:cxnLst/>
              <a:rect l="l" t="t" r="r" b="b"/>
              <a:pathLst>
                <a:path w="5381" h="1433" extrusionOk="0">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7444;p76">
              <a:extLst>
                <a:ext uri="{FF2B5EF4-FFF2-40B4-BE49-F238E27FC236}">
                  <a16:creationId xmlns:a16="http://schemas.microsoft.com/office/drawing/2014/main" id="{E22958B2-141E-1159-506F-4740E584AA06}"/>
                </a:ext>
              </a:extLst>
            </p:cNvPr>
            <p:cNvSpPr/>
            <p:nvPr/>
          </p:nvSpPr>
          <p:spPr>
            <a:xfrm>
              <a:off x="2838907" y="2066647"/>
              <a:ext cx="2675" cy="2281"/>
            </a:xfrm>
            <a:custGeom>
              <a:avLst/>
              <a:gdLst/>
              <a:ahLst/>
              <a:cxnLst/>
              <a:rect l="l" t="t" r="r" b="b"/>
              <a:pathLst>
                <a:path w="197" h="168" extrusionOk="0">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7445;p76">
              <a:extLst>
                <a:ext uri="{FF2B5EF4-FFF2-40B4-BE49-F238E27FC236}">
                  <a16:creationId xmlns:a16="http://schemas.microsoft.com/office/drawing/2014/main" id="{3EA2B0FB-86EA-7C71-B73A-A352B4C26E59}"/>
                </a:ext>
              </a:extLst>
            </p:cNvPr>
            <p:cNvSpPr/>
            <p:nvPr/>
          </p:nvSpPr>
          <p:spPr>
            <a:xfrm>
              <a:off x="2928980" y="2107991"/>
              <a:ext cx="29246" cy="3842"/>
            </a:xfrm>
            <a:custGeom>
              <a:avLst/>
              <a:gdLst/>
              <a:ahLst/>
              <a:cxnLst/>
              <a:rect l="l" t="t" r="r" b="b"/>
              <a:pathLst>
                <a:path w="2154" h="283" extrusionOk="0">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7446;p76">
              <a:extLst>
                <a:ext uri="{FF2B5EF4-FFF2-40B4-BE49-F238E27FC236}">
                  <a16:creationId xmlns:a16="http://schemas.microsoft.com/office/drawing/2014/main" id="{A9FBBCB6-1D8C-A354-09D7-671DCE00E34F}"/>
                </a:ext>
              </a:extLst>
            </p:cNvPr>
            <p:cNvSpPr/>
            <p:nvPr/>
          </p:nvSpPr>
          <p:spPr>
            <a:xfrm>
              <a:off x="2771508" y="2053260"/>
              <a:ext cx="2240" cy="3666"/>
            </a:xfrm>
            <a:custGeom>
              <a:avLst/>
              <a:gdLst/>
              <a:ahLst/>
              <a:cxnLst/>
              <a:rect l="l" t="t" r="r" b="b"/>
              <a:pathLst>
                <a:path w="165" h="270" extrusionOk="0">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7447;p76">
              <a:extLst>
                <a:ext uri="{FF2B5EF4-FFF2-40B4-BE49-F238E27FC236}">
                  <a16:creationId xmlns:a16="http://schemas.microsoft.com/office/drawing/2014/main" id="{5E018D21-7F21-363A-9E86-4A26B3A562BF}"/>
                </a:ext>
              </a:extLst>
            </p:cNvPr>
            <p:cNvSpPr/>
            <p:nvPr/>
          </p:nvSpPr>
          <p:spPr>
            <a:xfrm>
              <a:off x="2920182" y="2034251"/>
              <a:ext cx="46788" cy="53482"/>
            </a:xfrm>
            <a:custGeom>
              <a:avLst/>
              <a:gdLst/>
              <a:ahLst/>
              <a:cxnLst/>
              <a:rect l="l" t="t" r="r" b="b"/>
              <a:pathLst>
                <a:path w="3446" h="3939" extrusionOk="0">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7448;p76">
              <a:extLst>
                <a:ext uri="{FF2B5EF4-FFF2-40B4-BE49-F238E27FC236}">
                  <a16:creationId xmlns:a16="http://schemas.microsoft.com/office/drawing/2014/main" id="{F151CEE3-2BA8-BCF8-185C-29D2420FB3E0}"/>
                </a:ext>
              </a:extLst>
            </p:cNvPr>
            <p:cNvSpPr/>
            <p:nvPr/>
          </p:nvSpPr>
          <p:spPr>
            <a:xfrm>
              <a:off x="2975850" y="2069105"/>
              <a:ext cx="7658" cy="4046"/>
            </a:xfrm>
            <a:custGeom>
              <a:avLst/>
              <a:gdLst/>
              <a:ahLst/>
              <a:cxnLst/>
              <a:rect l="l" t="t" r="r" b="b"/>
              <a:pathLst>
                <a:path w="564" h="298" extrusionOk="0">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7449;p76">
              <a:extLst>
                <a:ext uri="{FF2B5EF4-FFF2-40B4-BE49-F238E27FC236}">
                  <a16:creationId xmlns:a16="http://schemas.microsoft.com/office/drawing/2014/main" id="{B3DD4775-C4E8-0EC8-B388-94ED3A04D63D}"/>
                </a:ext>
              </a:extLst>
            </p:cNvPr>
            <p:cNvSpPr/>
            <p:nvPr/>
          </p:nvSpPr>
          <p:spPr>
            <a:xfrm>
              <a:off x="2759899" y="2034536"/>
              <a:ext cx="923" cy="204"/>
            </a:xfrm>
            <a:custGeom>
              <a:avLst/>
              <a:gdLst/>
              <a:ahLst/>
              <a:cxnLst/>
              <a:rect l="l" t="t" r="r" b="b"/>
              <a:pathLst>
                <a:path w="68" h="15" extrusionOk="0">
                  <a:moveTo>
                    <a:pt x="67" y="14"/>
                  </a:moveTo>
                  <a:lnTo>
                    <a:pt x="1" y="0"/>
                  </a:lnTo>
                  <a:lnTo>
                    <a:pt x="1" y="0"/>
                  </a:lnTo>
                  <a:lnTo>
                    <a:pt x="6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7450;p76">
              <a:extLst>
                <a:ext uri="{FF2B5EF4-FFF2-40B4-BE49-F238E27FC236}">
                  <a16:creationId xmlns:a16="http://schemas.microsoft.com/office/drawing/2014/main" id="{924042AD-89F5-FC60-76EF-2DA7D6A06B71}"/>
                </a:ext>
              </a:extLst>
            </p:cNvPr>
            <p:cNvSpPr/>
            <p:nvPr/>
          </p:nvSpPr>
          <p:spPr>
            <a:xfrm>
              <a:off x="2760660" y="2035011"/>
              <a:ext cx="3870" cy="5227"/>
            </a:xfrm>
            <a:custGeom>
              <a:avLst/>
              <a:gdLst/>
              <a:ahLst/>
              <a:cxnLst/>
              <a:rect l="l" t="t" r="r" b="b"/>
              <a:pathLst>
                <a:path w="285" h="385" extrusionOk="0">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7451;p76">
              <a:extLst>
                <a:ext uri="{FF2B5EF4-FFF2-40B4-BE49-F238E27FC236}">
                  <a16:creationId xmlns:a16="http://schemas.microsoft.com/office/drawing/2014/main" id="{7C94A8B0-F243-A289-89AE-3BD65CC3FBC2}"/>
                </a:ext>
              </a:extLst>
            </p:cNvPr>
            <p:cNvSpPr/>
            <p:nvPr/>
          </p:nvSpPr>
          <p:spPr>
            <a:xfrm>
              <a:off x="2956787" y="2113666"/>
              <a:ext cx="11093" cy="8595"/>
            </a:xfrm>
            <a:custGeom>
              <a:avLst/>
              <a:gdLst/>
              <a:ahLst/>
              <a:cxnLst/>
              <a:rect l="l" t="t" r="r" b="b"/>
              <a:pathLst>
                <a:path w="817" h="633" extrusionOk="0">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7452;p76">
              <a:extLst>
                <a:ext uri="{FF2B5EF4-FFF2-40B4-BE49-F238E27FC236}">
                  <a16:creationId xmlns:a16="http://schemas.microsoft.com/office/drawing/2014/main" id="{5B00118C-F896-8E9E-8DCC-6FF6EA2A43D7}"/>
                </a:ext>
              </a:extLst>
            </p:cNvPr>
            <p:cNvSpPr/>
            <p:nvPr/>
          </p:nvSpPr>
          <p:spPr>
            <a:xfrm>
              <a:off x="2901173" y="2106945"/>
              <a:ext cx="20312" cy="6490"/>
            </a:xfrm>
            <a:custGeom>
              <a:avLst/>
              <a:gdLst/>
              <a:ahLst/>
              <a:cxnLst/>
              <a:rect l="l" t="t" r="r" b="b"/>
              <a:pathLst>
                <a:path w="1496" h="478" extrusionOk="0">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7453;p76">
              <a:extLst>
                <a:ext uri="{FF2B5EF4-FFF2-40B4-BE49-F238E27FC236}">
                  <a16:creationId xmlns:a16="http://schemas.microsoft.com/office/drawing/2014/main" id="{0164403B-35ED-A060-86D6-98191364EAB4}"/>
                </a:ext>
              </a:extLst>
            </p:cNvPr>
            <p:cNvSpPr/>
            <p:nvPr/>
          </p:nvSpPr>
          <p:spPr>
            <a:xfrm>
              <a:off x="2923413" y="2117536"/>
              <a:ext cx="11527" cy="4711"/>
            </a:xfrm>
            <a:custGeom>
              <a:avLst/>
              <a:gdLst/>
              <a:ahLst/>
              <a:cxnLst/>
              <a:rect l="l" t="t" r="r" b="b"/>
              <a:pathLst>
                <a:path w="849" h="347" extrusionOk="0">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7454;p76">
              <a:extLst>
                <a:ext uri="{FF2B5EF4-FFF2-40B4-BE49-F238E27FC236}">
                  <a16:creationId xmlns:a16="http://schemas.microsoft.com/office/drawing/2014/main" id="{986F5500-3A1F-276E-481C-81BAC476DE1A}"/>
                </a:ext>
              </a:extLst>
            </p:cNvPr>
            <p:cNvSpPr/>
            <p:nvPr/>
          </p:nvSpPr>
          <p:spPr>
            <a:xfrm>
              <a:off x="2984729" y="2031441"/>
              <a:ext cx="10713" cy="16320"/>
            </a:xfrm>
            <a:custGeom>
              <a:avLst/>
              <a:gdLst/>
              <a:ahLst/>
              <a:cxnLst/>
              <a:rect l="l" t="t" r="r" b="b"/>
              <a:pathLst>
                <a:path w="789" h="1202" extrusionOk="0">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7455;p76">
              <a:extLst>
                <a:ext uri="{FF2B5EF4-FFF2-40B4-BE49-F238E27FC236}">
                  <a16:creationId xmlns:a16="http://schemas.microsoft.com/office/drawing/2014/main" id="{DE54A04B-47D5-FDAA-E934-0AB7BB8940D0}"/>
                </a:ext>
              </a:extLst>
            </p:cNvPr>
            <p:cNvSpPr/>
            <p:nvPr/>
          </p:nvSpPr>
          <p:spPr>
            <a:xfrm>
              <a:off x="2859015" y="2039003"/>
              <a:ext cx="109" cy="14"/>
            </a:xfrm>
            <a:custGeom>
              <a:avLst/>
              <a:gdLst/>
              <a:ahLst/>
              <a:cxnLst/>
              <a:rect l="l" t="t" r="r" b="b"/>
              <a:pathLst>
                <a:path w="8" h="1" extrusionOk="0">
                  <a:moveTo>
                    <a:pt x="0" y="0"/>
                  </a:moveTo>
                  <a:lnTo>
                    <a:pt x="7"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7456;p76">
              <a:extLst>
                <a:ext uri="{FF2B5EF4-FFF2-40B4-BE49-F238E27FC236}">
                  <a16:creationId xmlns:a16="http://schemas.microsoft.com/office/drawing/2014/main" id="{FDACFDD5-768D-4443-570A-B97E313C2061}"/>
                </a:ext>
              </a:extLst>
            </p:cNvPr>
            <p:cNvSpPr/>
            <p:nvPr/>
          </p:nvSpPr>
          <p:spPr>
            <a:xfrm>
              <a:off x="2860481" y="2039098"/>
              <a:ext cx="163" cy="54"/>
            </a:xfrm>
            <a:custGeom>
              <a:avLst/>
              <a:gdLst/>
              <a:ahLst/>
              <a:cxnLst/>
              <a:rect l="l" t="t" r="r" b="b"/>
              <a:pathLst>
                <a:path w="12" h="4" extrusionOk="0">
                  <a:moveTo>
                    <a:pt x="1" y="4"/>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7457;p76">
              <a:extLst>
                <a:ext uri="{FF2B5EF4-FFF2-40B4-BE49-F238E27FC236}">
                  <a16:creationId xmlns:a16="http://schemas.microsoft.com/office/drawing/2014/main" id="{83115E5A-C610-061B-731B-592C95CEEE1D}"/>
                </a:ext>
              </a:extLst>
            </p:cNvPr>
            <p:cNvSpPr/>
            <p:nvPr/>
          </p:nvSpPr>
          <p:spPr>
            <a:xfrm>
              <a:off x="2860156" y="2039193"/>
              <a:ext cx="149" cy="14"/>
            </a:xfrm>
            <a:custGeom>
              <a:avLst/>
              <a:gdLst/>
              <a:ahLst/>
              <a:cxnLst/>
              <a:rect l="l" t="t" r="r" b="b"/>
              <a:pathLst>
                <a:path w="11" h="1" extrusionOk="0">
                  <a:moveTo>
                    <a:pt x="0" y="0"/>
                  </a:moveTo>
                  <a:lnTo>
                    <a:pt x="1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7458;p76">
              <a:extLst>
                <a:ext uri="{FF2B5EF4-FFF2-40B4-BE49-F238E27FC236}">
                  <a16:creationId xmlns:a16="http://schemas.microsoft.com/office/drawing/2014/main" id="{B829FDFD-5EF6-8FB8-AF92-9557CED3D1AC}"/>
                </a:ext>
              </a:extLst>
            </p:cNvPr>
            <p:cNvSpPr/>
            <p:nvPr/>
          </p:nvSpPr>
          <p:spPr>
            <a:xfrm>
              <a:off x="2858160" y="2038569"/>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7459;p76">
              <a:extLst>
                <a:ext uri="{FF2B5EF4-FFF2-40B4-BE49-F238E27FC236}">
                  <a16:creationId xmlns:a16="http://schemas.microsoft.com/office/drawing/2014/main" id="{40055290-55E2-0BDB-BCDB-466BCCA65DF0}"/>
                </a:ext>
              </a:extLst>
            </p:cNvPr>
            <p:cNvSpPr/>
            <p:nvPr/>
          </p:nvSpPr>
          <p:spPr>
            <a:xfrm>
              <a:off x="2858581" y="203875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7460;p76">
              <a:extLst>
                <a:ext uri="{FF2B5EF4-FFF2-40B4-BE49-F238E27FC236}">
                  <a16:creationId xmlns:a16="http://schemas.microsoft.com/office/drawing/2014/main" id="{29C0E7D2-826F-4CF6-9056-5191676FD01C}"/>
                </a:ext>
              </a:extLst>
            </p:cNvPr>
            <p:cNvSpPr/>
            <p:nvPr/>
          </p:nvSpPr>
          <p:spPr>
            <a:xfrm>
              <a:off x="2860821" y="2038949"/>
              <a:ext cx="109" cy="68"/>
            </a:xfrm>
            <a:custGeom>
              <a:avLst/>
              <a:gdLst/>
              <a:ahLst/>
              <a:cxnLst/>
              <a:rect l="l" t="t" r="r" b="b"/>
              <a:pathLst>
                <a:path w="8" h="5" extrusionOk="0">
                  <a:moveTo>
                    <a:pt x="0" y="4"/>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7461;p76">
              <a:extLst>
                <a:ext uri="{FF2B5EF4-FFF2-40B4-BE49-F238E27FC236}">
                  <a16:creationId xmlns:a16="http://schemas.microsoft.com/office/drawing/2014/main" id="{017D9461-C399-4FDF-5028-E2E402A912DC}"/>
                </a:ext>
              </a:extLst>
            </p:cNvPr>
            <p:cNvSpPr/>
            <p:nvPr/>
          </p:nvSpPr>
          <p:spPr>
            <a:xfrm>
              <a:off x="2852457" y="203377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7462;p76">
              <a:extLst>
                <a:ext uri="{FF2B5EF4-FFF2-40B4-BE49-F238E27FC236}">
                  <a16:creationId xmlns:a16="http://schemas.microsoft.com/office/drawing/2014/main" id="{DCCA7C9A-CD17-3D4C-EE1C-4A5E55CD3E9C}"/>
                </a:ext>
              </a:extLst>
            </p:cNvPr>
            <p:cNvSpPr/>
            <p:nvPr/>
          </p:nvSpPr>
          <p:spPr>
            <a:xfrm>
              <a:off x="2852267" y="2033301"/>
              <a:ext cx="109" cy="244"/>
            </a:xfrm>
            <a:custGeom>
              <a:avLst/>
              <a:gdLst/>
              <a:ahLst/>
              <a:cxnLst/>
              <a:rect l="l" t="t" r="r" b="b"/>
              <a:pathLst>
                <a:path w="8" h="18" extrusionOk="0">
                  <a:moveTo>
                    <a:pt x="0" y="0"/>
                  </a:moveTo>
                  <a:lnTo>
                    <a:pt x="7"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7463;p76">
              <a:extLst>
                <a:ext uri="{FF2B5EF4-FFF2-40B4-BE49-F238E27FC236}">
                  <a16:creationId xmlns:a16="http://schemas.microsoft.com/office/drawing/2014/main" id="{E80140F4-8849-8825-2C48-7DF6DE94C0E4}"/>
                </a:ext>
              </a:extLst>
            </p:cNvPr>
            <p:cNvSpPr/>
            <p:nvPr/>
          </p:nvSpPr>
          <p:spPr>
            <a:xfrm>
              <a:off x="2852647" y="2034156"/>
              <a:ext cx="109" cy="204"/>
            </a:xfrm>
            <a:custGeom>
              <a:avLst/>
              <a:gdLst/>
              <a:ahLst/>
              <a:cxnLst/>
              <a:rect l="l" t="t" r="r" b="b"/>
              <a:pathLst>
                <a:path w="8" h="15" extrusionOk="0">
                  <a:moveTo>
                    <a:pt x="0" y="0"/>
                  </a:moveTo>
                  <a:lnTo>
                    <a:pt x="7" y="1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7464;p76">
              <a:extLst>
                <a:ext uri="{FF2B5EF4-FFF2-40B4-BE49-F238E27FC236}">
                  <a16:creationId xmlns:a16="http://schemas.microsoft.com/office/drawing/2014/main" id="{84D94BDA-14E3-F83A-6AA5-DAEE986A944E}"/>
                </a:ext>
              </a:extLst>
            </p:cNvPr>
            <p:cNvSpPr/>
            <p:nvPr/>
          </p:nvSpPr>
          <p:spPr>
            <a:xfrm>
              <a:off x="2852118" y="2032826"/>
              <a:ext cx="109" cy="244"/>
            </a:xfrm>
            <a:custGeom>
              <a:avLst/>
              <a:gdLst/>
              <a:ahLst/>
              <a:cxnLst/>
              <a:rect l="l" t="t" r="r" b="b"/>
              <a:pathLst>
                <a:path w="8" h="18" extrusionOk="0">
                  <a:moveTo>
                    <a:pt x="1" y="0"/>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7465;p76">
              <a:extLst>
                <a:ext uri="{FF2B5EF4-FFF2-40B4-BE49-F238E27FC236}">
                  <a16:creationId xmlns:a16="http://schemas.microsoft.com/office/drawing/2014/main" id="{E02A2711-6151-FB32-C453-2BBC4D98ED71}"/>
                </a:ext>
              </a:extLst>
            </p:cNvPr>
            <p:cNvSpPr/>
            <p:nvPr/>
          </p:nvSpPr>
          <p:spPr>
            <a:xfrm>
              <a:off x="2851602" y="2031060"/>
              <a:ext cx="109" cy="339"/>
            </a:xfrm>
            <a:custGeom>
              <a:avLst/>
              <a:gdLst/>
              <a:ahLst/>
              <a:cxnLst/>
              <a:rect l="l" t="t" r="r" b="b"/>
              <a:pathLst>
                <a:path w="8" h="25" extrusionOk="0">
                  <a:moveTo>
                    <a:pt x="0" y="0"/>
                  </a:moveTo>
                  <a:lnTo>
                    <a:pt x="7" y="2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7466;p76">
              <a:extLst>
                <a:ext uri="{FF2B5EF4-FFF2-40B4-BE49-F238E27FC236}">
                  <a16:creationId xmlns:a16="http://schemas.microsoft.com/office/drawing/2014/main" id="{BF1380B8-E3E7-8F08-46BB-BE4C5628D1FC}"/>
                </a:ext>
              </a:extLst>
            </p:cNvPr>
            <p:cNvSpPr/>
            <p:nvPr/>
          </p:nvSpPr>
          <p:spPr>
            <a:xfrm>
              <a:off x="2851928" y="2032296"/>
              <a:ext cx="109" cy="244"/>
            </a:xfrm>
            <a:custGeom>
              <a:avLst/>
              <a:gdLst/>
              <a:ahLst/>
              <a:cxnLst/>
              <a:rect l="l" t="t" r="r" b="b"/>
              <a:pathLst>
                <a:path w="8" h="18" extrusionOk="0">
                  <a:moveTo>
                    <a:pt x="1" y="1"/>
                  </a:moveTo>
                  <a:lnTo>
                    <a:pt x="8"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7467;p76">
              <a:extLst>
                <a:ext uri="{FF2B5EF4-FFF2-40B4-BE49-F238E27FC236}">
                  <a16:creationId xmlns:a16="http://schemas.microsoft.com/office/drawing/2014/main" id="{51947138-8B4C-77F4-143E-7C60AF3BBA87}"/>
                </a:ext>
              </a:extLst>
            </p:cNvPr>
            <p:cNvSpPr/>
            <p:nvPr/>
          </p:nvSpPr>
          <p:spPr>
            <a:xfrm>
              <a:off x="2857725" y="2038189"/>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7468;p76">
              <a:extLst>
                <a:ext uri="{FF2B5EF4-FFF2-40B4-BE49-F238E27FC236}">
                  <a16:creationId xmlns:a16="http://schemas.microsoft.com/office/drawing/2014/main" id="{705F589A-93EB-A136-7998-8DDA1399795C}"/>
                </a:ext>
              </a:extLst>
            </p:cNvPr>
            <p:cNvSpPr/>
            <p:nvPr/>
          </p:nvSpPr>
          <p:spPr>
            <a:xfrm>
              <a:off x="2851792" y="2031671"/>
              <a:ext cx="109" cy="299"/>
            </a:xfrm>
            <a:custGeom>
              <a:avLst/>
              <a:gdLst/>
              <a:ahLst/>
              <a:cxnLst/>
              <a:rect l="l" t="t" r="r" b="b"/>
              <a:pathLst>
                <a:path w="8" h="22" extrusionOk="0">
                  <a:moveTo>
                    <a:pt x="0" y="1"/>
                  </a:moveTo>
                  <a:lnTo>
                    <a:pt x="7" y="22"/>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7469;p76">
              <a:extLst>
                <a:ext uri="{FF2B5EF4-FFF2-40B4-BE49-F238E27FC236}">
                  <a16:creationId xmlns:a16="http://schemas.microsoft.com/office/drawing/2014/main" id="{B3A725CC-ECB4-1365-956B-477CDF99DA63}"/>
                </a:ext>
              </a:extLst>
            </p:cNvPr>
            <p:cNvSpPr/>
            <p:nvPr/>
          </p:nvSpPr>
          <p:spPr>
            <a:xfrm>
              <a:off x="2852837" y="2034482"/>
              <a:ext cx="54" cy="204"/>
            </a:xfrm>
            <a:custGeom>
              <a:avLst/>
              <a:gdLst/>
              <a:ahLst/>
              <a:cxnLst/>
              <a:rect l="l" t="t" r="r" b="b"/>
              <a:pathLst>
                <a:path w="4" h="15" extrusionOk="0">
                  <a:moveTo>
                    <a:pt x="0" y="1"/>
                  </a:moveTo>
                  <a:lnTo>
                    <a:pt x="4"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7470;p76">
              <a:extLst>
                <a:ext uri="{FF2B5EF4-FFF2-40B4-BE49-F238E27FC236}">
                  <a16:creationId xmlns:a16="http://schemas.microsoft.com/office/drawing/2014/main" id="{8EA4262E-7258-4C1F-E3BD-7E9119DF9606}"/>
                </a:ext>
              </a:extLst>
            </p:cNvPr>
            <p:cNvSpPr/>
            <p:nvPr/>
          </p:nvSpPr>
          <p:spPr>
            <a:xfrm>
              <a:off x="2856870" y="2037523"/>
              <a:ext cx="109" cy="109"/>
            </a:xfrm>
            <a:custGeom>
              <a:avLst/>
              <a:gdLst/>
              <a:ahLst/>
              <a:cxnLst/>
              <a:rect l="l" t="t" r="r" b="b"/>
              <a:pathLst>
                <a:path w="8" h="8" extrusionOk="0">
                  <a:moveTo>
                    <a:pt x="1" y="1"/>
                  </a:moveTo>
                  <a:lnTo>
                    <a:pt x="8"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7471;p76">
              <a:extLst>
                <a:ext uri="{FF2B5EF4-FFF2-40B4-BE49-F238E27FC236}">
                  <a16:creationId xmlns:a16="http://schemas.microsoft.com/office/drawing/2014/main" id="{B2745BC8-6364-A461-21B2-9041A393E8B8}"/>
                </a:ext>
              </a:extLst>
            </p:cNvPr>
            <p:cNvSpPr/>
            <p:nvPr/>
          </p:nvSpPr>
          <p:spPr>
            <a:xfrm>
              <a:off x="2852973" y="2034821"/>
              <a:ext cx="109" cy="149"/>
            </a:xfrm>
            <a:custGeom>
              <a:avLst/>
              <a:gdLst/>
              <a:ahLst/>
              <a:cxnLst/>
              <a:rect l="l" t="t" r="r" b="b"/>
              <a:pathLst>
                <a:path w="8" h="11" extrusionOk="0">
                  <a:moveTo>
                    <a:pt x="1" y="0"/>
                  </a:moveTo>
                  <a:lnTo>
                    <a:pt x="8"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7472;p76">
              <a:extLst>
                <a:ext uri="{FF2B5EF4-FFF2-40B4-BE49-F238E27FC236}">
                  <a16:creationId xmlns:a16="http://schemas.microsoft.com/office/drawing/2014/main" id="{152C0CEF-AB2F-53AC-0AE0-58802CF5474D}"/>
                </a:ext>
              </a:extLst>
            </p:cNvPr>
            <p:cNvSpPr/>
            <p:nvPr/>
          </p:nvSpPr>
          <p:spPr>
            <a:xfrm>
              <a:off x="2854019" y="2035772"/>
              <a:ext cx="109" cy="54"/>
            </a:xfrm>
            <a:custGeom>
              <a:avLst/>
              <a:gdLst/>
              <a:ahLst/>
              <a:cxnLst/>
              <a:rect l="l" t="t" r="r" b="b"/>
              <a:pathLst>
                <a:path w="8" h="4" extrusionOk="0">
                  <a:moveTo>
                    <a:pt x="1" y="0"/>
                  </a:moveTo>
                  <a:lnTo>
                    <a:pt x="8" y="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7473;p76">
              <a:extLst>
                <a:ext uri="{FF2B5EF4-FFF2-40B4-BE49-F238E27FC236}">
                  <a16:creationId xmlns:a16="http://schemas.microsoft.com/office/drawing/2014/main" id="{33411AC5-6A03-C4FA-E367-F4828945FA48}"/>
                </a:ext>
              </a:extLst>
            </p:cNvPr>
            <p:cNvSpPr/>
            <p:nvPr/>
          </p:nvSpPr>
          <p:spPr>
            <a:xfrm>
              <a:off x="2857304" y="203790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7474;p76">
              <a:extLst>
                <a:ext uri="{FF2B5EF4-FFF2-40B4-BE49-F238E27FC236}">
                  <a16:creationId xmlns:a16="http://schemas.microsoft.com/office/drawing/2014/main" id="{2342CB34-27D9-115C-938F-73FC4F4E36D9}"/>
                </a:ext>
              </a:extLst>
            </p:cNvPr>
            <p:cNvSpPr/>
            <p:nvPr/>
          </p:nvSpPr>
          <p:spPr>
            <a:xfrm>
              <a:off x="2854263" y="2035813"/>
              <a:ext cx="54" cy="14"/>
            </a:xfrm>
            <a:custGeom>
              <a:avLst/>
              <a:gdLst/>
              <a:ahLst/>
              <a:cxnLst/>
              <a:rect l="l" t="t" r="r" b="b"/>
              <a:pathLst>
                <a:path w="4" h="1" extrusionOk="0">
                  <a:moveTo>
                    <a:pt x="0" y="1"/>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7475;p76">
              <a:extLst>
                <a:ext uri="{FF2B5EF4-FFF2-40B4-BE49-F238E27FC236}">
                  <a16:creationId xmlns:a16="http://schemas.microsoft.com/office/drawing/2014/main" id="{CA9CD3A8-6575-8762-5013-460FB522D165}"/>
                </a:ext>
              </a:extLst>
            </p:cNvPr>
            <p:cNvSpPr/>
            <p:nvPr/>
          </p:nvSpPr>
          <p:spPr>
            <a:xfrm>
              <a:off x="2853163" y="2035107"/>
              <a:ext cx="109" cy="109"/>
            </a:xfrm>
            <a:custGeom>
              <a:avLst/>
              <a:gdLst/>
              <a:ahLst/>
              <a:cxnLst/>
              <a:rect l="l" t="t" r="r" b="b"/>
              <a:pathLst>
                <a:path w="8" h="8" extrusionOk="0">
                  <a:moveTo>
                    <a:pt x="1" y="0"/>
                  </a:moveTo>
                  <a:lnTo>
                    <a:pt x="8"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7476;p76">
              <a:extLst>
                <a:ext uri="{FF2B5EF4-FFF2-40B4-BE49-F238E27FC236}">
                  <a16:creationId xmlns:a16="http://schemas.microsoft.com/office/drawing/2014/main" id="{10C92DED-B41B-D924-5D97-5BD0253CCFFA}"/>
                </a:ext>
              </a:extLst>
            </p:cNvPr>
            <p:cNvSpPr/>
            <p:nvPr/>
          </p:nvSpPr>
          <p:spPr>
            <a:xfrm>
              <a:off x="2853598" y="2035487"/>
              <a:ext cx="109" cy="109"/>
            </a:xfrm>
            <a:custGeom>
              <a:avLst/>
              <a:gdLst/>
              <a:ahLst/>
              <a:cxnLst/>
              <a:rect l="l" t="t" r="r" b="b"/>
              <a:pathLst>
                <a:path w="8" h="8" extrusionOk="0">
                  <a:moveTo>
                    <a:pt x="0" y="0"/>
                  </a:moveTo>
                  <a:lnTo>
                    <a:pt x="7"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7477;p76">
              <a:extLst>
                <a:ext uri="{FF2B5EF4-FFF2-40B4-BE49-F238E27FC236}">
                  <a16:creationId xmlns:a16="http://schemas.microsoft.com/office/drawing/2014/main" id="{9BBBA9CE-C0BD-6C95-7FB1-A43F765775D2}"/>
                </a:ext>
              </a:extLst>
            </p:cNvPr>
            <p:cNvSpPr/>
            <p:nvPr/>
          </p:nvSpPr>
          <p:spPr>
            <a:xfrm>
              <a:off x="2853788" y="2035622"/>
              <a:ext cx="109" cy="109"/>
            </a:xfrm>
            <a:custGeom>
              <a:avLst/>
              <a:gdLst/>
              <a:ahLst/>
              <a:cxnLst/>
              <a:rect l="l" t="t" r="r" b="b"/>
              <a:pathLst>
                <a:path w="8" h="8" extrusionOk="0">
                  <a:moveTo>
                    <a:pt x="0" y="1"/>
                  </a:moveTo>
                  <a:lnTo>
                    <a:pt x="7"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7478;p76">
              <a:extLst>
                <a:ext uri="{FF2B5EF4-FFF2-40B4-BE49-F238E27FC236}">
                  <a16:creationId xmlns:a16="http://schemas.microsoft.com/office/drawing/2014/main" id="{EB7C3C20-3BCB-DC9C-030D-85FD386D87DC}"/>
                </a:ext>
              </a:extLst>
            </p:cNvPr>
            <p:cNvSpPr/>
            <p:nvPr/>
          </p:nvSpPr>
          <p:spPr>
            <a:xfrm>
              <a:off x="2859490" y="2039139"/>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7479;p76">
              <a:extLst>
                <a:ext uri="{FF2B5EF4-FFF2-40B4-BE49-F238E27FC236}">
                  <a16:creationId xmlns:a16="http://schemas.microsoft.com/office/drawing/2014/main" id="{E30D76D5-514D-22AF-7E39-7958D8A9E3F7}"/>
                </a:ext>
              </a:extLst>
            </p:cNvPr>
            <p:cNvSpPr/>
            <p:nvPr/>
          </p:nvSpPr>
          <p:spPr>
            <a:xfrm>
              <a:off x="2889049" y="2032921"/>
              <a:ext cx="3204" cy="2105"/>
            </a:xfrm>
            <a:custGeom>
              <a:avLst/>
              <a:gdLst/>
              <a:ahLst/>
              <a:cxnLst/>
              <a:rect l="l" t="t" r="r" b="b"/>
              <a:pathLst>
                <a:path w="236" h="155" extrusionOk="0">
                  <a:moveTo>
                    <a:pt x="235" y="0"/>
                  </a:moveTo>
                  <a:cubicBezTo>
                    <a:pt x="204" y="112"/>
                    <a:pt x="102" y="130"/>
                    <a:pt x="1" y="154"/>
                  </a:cubicBezTo>
                  <a:cubicBezTo>
                    <a:pt x="106" y="133"/>
                    <a:pt x="204" y="112"/>
                    <a:pt x="235"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7480;p76">
              <a:extLst>
                <a:ext uri="{FF2B5EF4-FFF2-40B4-BE49-F238E27FC236}">
                  <a16:creationId xmlns:a16="http://schemas.microsoft.com/office/drawing/2014/main" id="{ECE364D5-C242-C92C-079A-945461528C31}"/>
                </a:ext>
              </a:extLst>
            </p:cNvPr>
            <p:cNvSpPr/>
            <p:nvPr/>
          </p:nvSpPr>
          <p:spPr>
            <a:xfrm>
              <a:off x="2861242" y="2038243"/>
              <a:ext cx="4440" cy="530"/>
            </a:xfrm>
            <a:custGeom>
              <a:avLst/>
              <a:gdLst/>
              <a:ahLst/>
              <a:cxnLst/>
              <a:rect l="l" t="t" r="r" b="b"/>
              <a:pathLst>
                <a:path w="327" h="39" extrusionOk="0">
                  <a:moveTo>
                    <a:pt x="326" y="7"/>
                  </a:moveTo>
                  <a:cubicBezTo>
                    <a:pt x="197" y="4"/>
                    <a:pt x="53" y="0"/>
                    <a:pt x="1" y="39"/>
                  </a:cubicBezTo>
                  <a:cubicBezTo>
                    <a:pt x="53" y="0"/>
                    <a:pt x="197" y="4"/>
                    <a:pt x="326"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7481;p76">
              <a:extLst>
                <a:ext uri="{FF2B5EF4-FFF2-40B4-BE49-F238E27FC236}">
                  <a16:creationId xmlns:a16="http://schemas.microsoft.com/office/drawing/2014/main" id="{3D6F11B7-3EB0-40B3-5E4A-19F62238D6B8}"/>
                </a:ext>
              </a:extLst>
            </p:cNvPr>
            <p:cNvSpPr/>
            <p:nvPr/>
          </p:nvSpPr>
          <p:spPr>
            <a:xfrm>
              <a:off x="2910922" y="2013858"/>
              <a:ext cx="54" cy="14"/>
            </a:xfrm>
            <a:custGeom>
              <a:avLst/>
              <a:gdLst/>
              <a:ahLst/>
              <a:cxnLst/>
              <a:rect l="l" t="t" r="r" b="b"/>
              <a:pathLst>
                <a:path w="4" h="1" extrusionOk="0">
                  <a:moveTo>
                    <a:pt x="4" y="0"/>
                  </a:moveTo>
                  <a:lnTo>
                    <a:pt x="0" y="0"/>
                  </a:ln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7482;p76">
              <a:extLst>
                <a:ext uri="{FF2B5EF4-FFF2-40B4-BE49-F238E27FC236}">
                  <a16:creationId xmlns:a16="http://schemas.microsoft.com/office/drawing/2014/main" id="{8CCA4AD5-7840-02D4-B618-620C426853C4}"/>
                </a:ext>
              </a:extLst>
            </p:cNvPr>
            <p:cNvSpPr/>
            <p:nvPr/>
          </p:nvSpPr>
          <p:spPr>
            <a:xfrm>
              <a:off x="2853353" y="2035297"/>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7483;p76">
              <a:extLst>
                <a:ext uri="{FF2B5EF4-FFF2-40B4-BE49-F238E27FC236}">
                  <a16:creationId xmlns:a16="http://schemas.microsoft.com/office/drawing/2014/main" id="{478B57CE-4E3A-7880-EF2E-058E4E06987A}"/>
                </a:ext>
              </a:extLst>
            </p:cNvPr>
            <p:cNvSpPr/>
            <p:nvPr/>
          </p:nvSpPr>
          <p:spPr>
            <a:xfrm>
              <a:off x="2860006" y="2039193"/>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7484;p76">
              <a:extLst>
                <a:ext uri="{FF2B5EF4-FFF2-40B4-BE49-F238E27FC236}">
                  <a16:creationId xmlns:a16="http://schemas.microsoft.com/office/drawing/2014/main" id="{473FE057-F5D5-9976-D6C2-5F6CC2CCFF51}"/>
                </a:ext>
              </a:extLst>
            </p:cNvPr>
            <p:cNvSpPr/>
            <p:nvPr/>
          </p:nvSpPr>
          <p:spPr>
            <a:xfrm>
              <a:off x="2899598" y="2013287"/>
              <a:ext cx="8486" cy="1765"/>
            </a:xfrm>
            <a:custGeom>
              <a:avLst/>
              <a:gdLst/>
              <a:ahLst/>
              <a:cxnLst/>
              <a:rect l="l" t="t" r="r" b="b"/>
              <a:pathLst>
                <a:path w="625" h="130" extrusionOk="0">
                  <a:moveTo>
                    <a:pt x="624" y="11"/>
                  </a:moveTo>
                  <a:cubicBezTo>
                    <a:pt x="424" y="7"/>
                    <a:pt x="120" y="0"/>
                    <a:pt x="1" y="130"/>
                  </a:cubicBezTo>
                  <a:cubicBezTo>
                    <a:pt x="120" y="0"/>
                    <a:pt x="424" y="7"/>
                    <a:pt x="624"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7485;p76">
              <a:extLst>
                <a:ext uri="{FF2B5EF4-FFF2-40B4-BE49-F238E27FC236}">
                  <a16:creationId xmlns:a16="http://schemas.microsoft.com/office/drawing/2014/main" id="{5F02DE0F-25A6-4293-B752-BA491ACFB82B}"/>
                </a:ext>
              </a:extLst>
            </p:cNvPr>
            <p:cNvSpPr/>
            <p:nvPr/>
          </p:nvSpPr>
          <p:spPr>
            <a:xfrm>
              <a:off x="2909971" y="2013518"/>
              <a:ext cx="109" cy="14"/>
            </a:xfrm>
            <a:custGeom>
              <a:avLst/>
              <a:gdLst/>
              <a:ahLst/>
              <a:cxnLst/>
              <a:rect l="l" t="t" r="r" b="b"/>
              <a:pathLst>
                <a:path w="8" h="1" extrusionOk="0">
                  <a:moveTo>
                    <a:pt x="0" y="1"/>
                  </a:moveTo>
                  <a:lnTo>
                    <a:pt x="7"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7486;p76">
              <a:extLst>
                <a:ext uri="{FF2B5EF4-FFF2-40B4-BE49-F238E27FC236}">
                  <a16:creationId xmlns:a16="http://schemas.microsoft.com/office/drawing/2014/main" id="{E8327DF7-A8A0-96C9-BF6B-993971C61DCB}"/>
                </a:ext>
              </a:extLst>
            </p:cNvPr>
            <p:cNvSpPr/>
            <p:nvPr/>
          </p:nvSpPr>
          <p:spPr>
            <a:xfrm>
              <a:off x="2909632" y="2013478"/>
              <a:ext cx="109" cy="14"/>
            </a:xfrm>
            <a:custGeom>
              <a:avLst/>
              <a:gdLst/>
              <a:ahLst/>
              <a:cxnLst/>
              <a:rect l="l" t="t" r="r" b="b"/>
              <a:pathLst>
                <a:path w="8" h="1" extrusionOk="0">
                  <a:moveTo>
                    <a:pt x="1" y="0"/>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7487;p76">
              <a:extLst>
                <a:ext uri="{FF2B5EF4-FFF2-40B4-BE49-F238E27FC236}">
                  <a16:creationId xmlns:a16="http://schemas.microsoft.com/office/drawing/2014/main" id="{5DABD3BF-A0F0-1AEF-8CEF-D379EE0A2123}"/>
                </a:ext>
              </a:extLst>
            </p:cNvPr>
            <p:cNvSpPr/>
            <p:nvPr/>
          </p:nvSpPr>
          <p:spPr>
            <a:xfrm>
              <a:off x="2910392" y="2013668"/>
              <a:ext cx="68" cy="14"/>
            </a:xfrm>
            <a:custGeom>
              <a:avLst/>
              <a:gdLst/>
              <a:ahLst/>
              <a:cxnLst/>
              <a:rect l="l" t="t" r="r" b="b"/>
              <a:pathLst>
                <a:path w="5" h="1" extrusionOk="0">
                  <a:moveTo>
                    <a:pt x="1" y="0"/>
                  </a:moveTo>
                  <a:lnTo>
                    <a:pt x="4"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7488;p76">
              <a:extLst>
                <a:ext uri="{FF2B5EF4-FFF2-40B4-BE49-F238E27FC236}">
                  <a16:creationId xmlns:a16="http://schemas.microsoft.com/office/drawing/2014/main" id="{475727B8-AD9F-8105-A209-1760F57D14F9}"/>
                </a:ext>
              </a:extLst>
            </p:cNvPr>
            <p:cNvSpPr/>
            <p:nvPr/>
          </p:nvSpPr>
          <p:spPr>
            <a:xfrm>
              <a:off x="2962544" y="2114711"/>
              <a:ext cx="394" cy="204"/>
            </a:xfrm>
            <a:custGeom>
              <a:avLst/>
              <a:gdLst/>
              <a:ahLst/>
              <a:cxnLst/>
              <a:rect l="l" t="t" r="r" b="b"/>
              <a:pathLst>
                <a:path w="29" h="15" extrusionOk="0">
                  <a:moveTo>
                    <a:pt x="28" y="1"/>
                  </a:moveTo>
                  <a:lnTo>
                    <a:pt x="0" y="8"/>
                  </a:lnTo>
                  <a:lnTo>
                    <a:pt x="4" y="8"/>
                  </a:lnTo>
                  <a:lnTo>
                    <a:pt x="11" y="11"/>
                  </a:lnTo>
                  <a:lnTo>
                    <a:pt x="14" y="11"/>
                  </a:lnTo>
                  <a:lnTo>
                    <a:pt x="21" y="15"/>
                  </a:lnTo>
                  <a:cubicBezTo>
                    <a:pt x="21" y="11"/>
                    <a:pt x="25" y="4"/>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7489;p76">
              <a:extLst>
                <a:ext uri="{FF2B5EF4-FFF2-40B4-BE49-F238E27FC236}">
                  <a16:creationId xmlns:a16="http://schemas.microsoft.com/office/drawing/2014/main" id="{7A380A2D-BA37-14C4-F497-CA15DC15FF3F}"/>
                </a:ext>
              </a:extLst>
            </p:cNvPr>
            <p:cNvSpPr/>
            <p:nvPr/>
          </p:nvSpPr>
          <p:spPr>
            <a:xfrm>
              <a:off x="2968192" y="2108113"/>
              <a:ext cx="14895" cy="5757"/>
            </a:xfrm>
            <a:custGeom>
              <a:avLst/>
              <a:gdLst/>
              <a:ahLst/>
              <a:cxnLst/>
              <a:rect l="l" t="t" r="r" b="b"/>
              <a:pathLst>
                <a:path w="1097" h="424" extrusionOk="0">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7490;p76">
              <a:extLst>
                <a:ext uri="{FF2B5EF4-FFF2-40B4-BE49-F238E27FC236}">
                  <a16:creationId xmlns:a16="http://schemas.microsoft.com/office/drawing/2014/main" id="{64604E5C-E303-3A57-C2AA-D4D1E0CBC84E}"/>
                </a:ext>
              </a:extLst>
            </p:cNvPr>
            <p:cNvSpPr/>
            <p:nvPr/>
          </p:nvSpPr>
          <p:spPr>
            <a:xfrm>
              <a:off x="2962679" y="2114861"/>
              <a:ext cx="54" cy="14"/>
            </a:xfrm>
            <a:custGeom>
              <a:avLst/>
              <a:gdLst/>
              <a:ahLst/>
              <a:cxnLst/>
              <a:rect l="l" t="t" r="r" b="b"/>
              <a:pathLst>
                <a:path w="4" h="1" extrusionOk="0">
                  <a:moveTo>
                    <a:pt x="4"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7491;p76">
              <a:extLst>
                <a:ext uri="{FF2B5EF4-FFF2-40B4-BE49-F238E27FC236}">
                  <a16:creationId xmlns:a16="http://schemas.microsoft.com/office/drawing/2014/main" id="{EFD949A5-DDF6-F4BD-6F6B-A6DD859A4E84}"/>
                </a:ext>
              </a:extLst>
            </p:cNvPr>
            <p:cNvSpPr/>
            <p:nvPr/>
          </p:nvSpPr>
          <p:spPr>
            <a:xfrm>
              <a:off x="2968246" y="2112675"/>
              <a:ext cx="530" cy="530"/>
            </a:xfrm>
            <a:custGeom>
              <a:avLst/>
              <a:gdLst/>
              <a:ahLst/>
              <a:cxnLst/>
              <a:rect l="l" t="t" r="r" b="b"/>
              <a:pathLst>
                <a:path w="39" h="39" extrusionOk="0">
                  <a:moveTo>
                    <a:pt x="0" y="0"/>
                  </a:moveTo>
                  <a:cubicBezTo>
                    <a:pt x="11" y="11"/>
                    <a:pt x="25" y="25"/>
                    <a:pt x="39" y="39"/>
                  </a:cubicBezTo>
                  <a:cubicBezTo>
                    <a:pt x="25" y="25"/>
                    <a:pt x="11"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7492;p76">
              <a:extLst>
                <a:ext uri="{FF2B5EF4-FFF2-40B4-BE49-F238E27FC236}">
                  <a16:creationId xmlns:a16="http://schemas.microsoft.com/office/drawing/2014/main" id="{2867B4BA-7520-D748-088F-E65FFCA4995F}"/>
                </a:ext>
              </a:extLst>
            </p:cNvPr>
            <p:cNvSpPr/>
            <p:nvPr/>
          </p:nvSpPr>
          <p:spPr>
            <a:xfrm>
              <a:off x="2962544" y="2114806"/>
              <a:ext cx="0" cy="14"/>
            </a:xfrm>
            <a:custGeom>
              <a:avLst/>
              <a:gdLst/>
              <a:ahLst/>
              <a:cxnLst/>
              <a:rect l="l" t="t" r="r" b="b"/>
              <a:pathLst>
                <a:path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7493;p76">
              <a:extLst>
                <a:ext uri="{FF2B5EF4-FFF2-40B4-BE49-F238E27FC236}">
                  <a16:creationId xmlns:a16="http://schemas.microsoft.com/office/drawing/2014/main" id="{06692322-A8CB-D1B3-1CD5-99B2B278CA90}"/>
                </a:ext>
              </a:extLst>
            </p:cNvPr>
            <p:cNvSpPr/>
            <p:nvPr/>
          </p:nvSpPr>
          <p:spPr>
            <a:xfrm>
              <a:off x="2962924" y="2114711"/>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7494;p76">
              <a:extLst>
                <a:ext uri="{FF2B5EF4-FFF2-40B4-BE49-F238E27FC236}">
                  <a16:creationId xmlns:a16="http://schemas.microsoft.com/office/drawing/2014/main" id="{AC837A06-57AF-DF25-3B2E-F0891E352684}"/>
                </a:ext>
              </a:extLst>
            </p:cNvPr>
            <p:cNvSpPr/>
            <p:nvPr/>
          </p:nvSpPr>
          <p:spPr>
            <a:xfrm>
              <a:off x="2968816" y="2113286"/>
              <a:ext cx="530" cy="584"/>
            </a:xfrm>
            <a:custGeom>
              <a:avLst/>
              <a:gdLst/>
              <a:ahLst/>
              <a:cxnLst/>
              <a:rect l="l" t="t" r="r" b="b"/>
              <a:pathLst>
                <a:path w="39" h="43" extrusionOk="0">
                  <a:moveTo>
                    <a:pt x="39" y="43"/>
                  </a:moveTo>
                  <a:cubicBezTo>
                    <a:pt x="25" y="29"/>
                    <a:pt x="14" y="15"/>
                    <a:pt x="0" y="1"/>
                  </a:cubicBezTo>
                  <a:cubicBezTo>
                    <a:pt x="14" y="15"/>
                    <a:pt x="25" y="29"/>
                    <a:pt x="39" y="4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7495;p76">
              <a:extLst>
                <a:ext uri="{FF2B5EF4-FFF2-40B4-BE49-F238E27FC236}">
                  <a16:creationId xmlns:a16="http://schemas.microsoft.com/office/drawing/2014/main" id="{798D8938-F772-5BC6-AF4C-C962AD013F12}"/>
                </a:ext>
              </a:extLst>
            </p:cNvPr>
            <p:cNvSpPr/>
            <p:nvPr/>
          </p:nvSpPr>
          <p:spPr>
            <a:xfrm>
              <a:off x="2109605" y="1718303"/>
              <a:ext cx="11147" cy="17827"/>
            </a:xfrm>
            <a:custGeom>
              <a:avLst/>
              <a:gdLst/>
              <a:ahLst/>
              <a:cxnLst/>
              <a:rect l="l" t="t" r="r" b="b"/>
              <a:pathLst>
                <a:path w="821" h="1313" extrusionOk="0">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7496;p76">
              <a:extLst>
                <a:ext uri="{FF2B5EF4-FFF2-40B4-BE49-F238E27FC236}">
                  <a16:creationId xmlns:a16="http://schemas.microsoft.com/office/drawing/2014/main" id="{78424CF3-2CD5-AE48-0646-98CEDE440060}"/>
                </a:ext>
              </a:extLst>
            </p:cNvPr>
            <p:cNvSpPr/>
            <p:nvPr/>
          </p:nvSpPr>
          <p:spPr>
            <a:xfrm>
              <a:off x="2142544" y="1743706"/>
              <a:ext cx="19171" cy="11066"/>
            </a:xfrm>
            <a:custGeom>
              <a:avLst/>
              <a:gdLst/>
              <a:ahLst/>
              <a:cxnLst/>
              <a:rect l="l" t="t" r="r" b="b"/>
              <a:pathLst>
                <a:path w="1412" h="815" extrusionOk="0">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7497;p76">
              <a:extLst>
                <a:ext uri="{FF2B5EF4-FFF2-40B4-BE49-F238E27FC236}">
                  <a16:creationId xmlns:a16="http://schemas.microsoft.com/office/drawing/2014/main" id="{A1AB12EE-EF30-0AB9-434A-D75BE719F510}"/>
                </a:ext>
              </a:extLst>
            </p:cNvPr>
            <p:cNvSpPr/>
            <p:nvPr/>
          </p:nvSpPr>
          <p:spPr>
            <a:xfrm>
              <a:off x="2099300" y="1663436"/>
              <a:ext cx="82904" cy="79917"/>
            </a:xfrm>
            <a:custGeom>
              <a:avLst/>
              <a:gdLst/>
              <a:ahLst/>
              <a:cxnLst/>
              <a:rect l="l" t="t" r="r" b="b"/>
              <a:pathLst>
                <a:path w="6106" h="5886" extrusionOk="0">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7498;p76">
              <a:extLst>
                <a:ext uri="{FF2B5EF4-FFF2-40B4-BE49-F238E27FC236}">
                  <a16:creationId xmlns:a16="http://schemas.microsoft.com/office/drawing/2014/main" id="{7EB7B054-C348-94A7-D864-E3328B8F84A5}"/>
                </a:ext>
              </a:extLst>
            </p:cNvPr>
            <p:cNvSpPr/>
            <p:nvPr/>
          </p:nvSpPr>
          <p:spPr>
            <a:xfrm>
              <a:off x="2139082" y="1663966"/>
              <a:ext cx="1344" cy="2485"/>
            </a:xfrm>
            <a:custGeom>
              <a:avLst/>
              <a:gdLst/>
              <a:ahLst/>
              <a:cxnLst/>
              <a:rect l="l" t="t" r="r" b="b"/>
              <a:pathLst>
                <a:path w="99" h="183" extrusionOk="0">
                  <a:moveTo>
                    <a:pt x="98" y="183"/>
                  </a:moveTo>
                  <a:lnTo>
                    <a:pt x="98" y="183"/>
                  </a:lnTo>
                  <a:cubicBezTo>
                    <a:pt x="42" y="148"/>
                    <a:pt x="21" y="70"/>
                    <a:pt x="0" y="0"/>
                  </a:cubicBezTo>
                  <a:cubicBezTo>
                    <a:pt x="21" y="70"/>
                    <a:pt x="42" y="148"/>
                    <a:pt x="98" y="18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7499;p76">
              <a:extLst>
                <a:ext uri="{FF2B5EF4-FFF2-40B4-BE49-F238E27FC236}">
                  <a16:creationId xmlns:a16="http://schemas.microsoft.com/office/drawing/2014/main" id="{8B283DDA-764F-6893-60D7-E512F708E754}"/>
                </a:ext>
              </a:extLst>
            </p:cNvPr>
            <p:cNvSpPr/>
            <p:nvPr/>
          </p:nvSpPr>
          <p:spPr>
            <a:xfrm>
              <a:off x="2128057" y="1665391"/>
              <a:ext cx="299" cy="204"/>
            </a:xfrm>
            <a:custGeom>
              <a:avLst/>
              <a:gdLst/>
              <a:ahLst/>
              <a:cxnLst/>
              <a:rect l="l" t="t" r="r" b="b"/>
              <a:pathLst>
                <a:path w="22" h="15" extrusionOk="0">
                  <a:moveTo>
                    <a:pt x="21" y="14"/>
                  </a:moveTo>
                  <a:lnTo>
                    <a:pt x="0" y="0"/>
                  </a:ln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7500;p76">
              <a:extLst>
                <a:ext uri="{FF2B5EF4-FFF2-40B4-BE49-F238E27FC236}">
                  <a16:creationId xmlns:a16="http://schemas.microsoft.com/office/drawing/2014/main" id="{C8CF83DB-C2D6-3973-1F7A-432A7504DD23}"/>
                </a:ext>
              </a:extLst>
            </p:cNvPr>
            <p:cNvSpPr/>
            <p:nvPr/>
          </p:nvSpPr>
          <p:spPr>
            <a:xfrm>
              <a:off x="2142734" y="1667061"/>
              <a:ext cx="923" cy="149"/>
            </a:xfrm>
            <a:custGeom>
              <a:avLst/>
              <a:gdLst/>
              <a:ahLst/>
              <a:cxnLst/>
              <a:rect l="l" t="t" r="r" b="b"/>
              <a:pathLst>
                <a:path w="68" h="11" extrusionOk="0">
                  <a:moveTo>
                    <a:pt x="67" y="11"/>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7501;p76">
              <a:extLst>
                <a:ext uri="{FF2B5EF4-FFF2-40B4-BE49-F238E27FC236}">
                  <a16:creationId xmlns:a16="http://schemas.microsoft.com/office/drawing/2014/main" id="{3BD4F5E8-B052-3084-A9B3-EA01A6B3F578}"/>
                </a:ext>
              </a:extLst>
            </p:cNvPr>
            <p:cNvSpPr/>
            <p:nvPr/>
          </p:nvSpPr>
          <p:spPr>
            <a:xfrm>
              <a:off x="2105477" y="1674515"/>
              <a:ext cx="299" cy="14"/>
            </a:xfrm>
            <a:custGeom>
              <a:avLst/>
              <a:gdLst/>
              <a:ahLst/>
              <a:cxnLst/>
              <a:rect l="l" t="t" r="r" b="b"/>
              <a:pathLst>
                <a:path w="22" h="1" extrusionOk="0">
                  <a:moveTo>
                    <a:pt x="21"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7502;p76">
              <a:extLst>
                <a:ext uri="{FF2B5EF4-FFF2-40B4-BE49-F238E27FC236}">
                  <a16:creationId xmlns:a16="http://schemas.microsoft.com/office/drawing/2014/main" id="{40EB460A-A766-BF7E-E294-1B7EAB553C80}"/>
                </a:ext>
              </a:extLst>
            </p:cNvPr>
            <p:cNvSpPr/>
            <p:nvPr/>
          </p:nvSpPr>
          <p:spPr>
            <a:xfrm>
              <a:off x="2105097" y="1674570"/>
              <a:ext cx="299" cy="14"/>
            </a:xfrm>
            <a:custGeom>
              <a:avLst/>
              <a:gdLst/>
              <a:ahLst/>
              <a:cxnLst/>
              <a:rect l="l" t="t" r="r" b="b"/>
              <a:pathLst>
                <a:path w="22" h="1" extrusionOk="0">
                  <a:moveTo>
                    <a:pt x="21"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7503;p76">
              <a:extLst>
                <a:ext uri="{FF2B5EF4-FFF2-40B4-BE49-F238E27FC236}">
                  <a16:creationId xmlns:a16="http://schemas.microsoft.com/office/drawing/2014/main" id="{F774E4A2-195E-80B1-84E9-BCF41B3A6538}"/>
                </a:ext>
              </a:extLst>
            </p:cNvPr>
            <p:cNvSpPr/>
            <p:nvPr/>
          </p:nvSpPr>
          <p:spPr>
            <a:xfrm>
              <a:off x="2101866" y="1674610"/>
              <a:ext cx="2770" cy="204"/>
            </a:xfrm>
            <a:custGeom>
              <a:avLst/>
              <a:gdLst/>
              <a:ahLst/>
              <a:cxnLst/>
              <a:rect l="l" t="t" r="r" b="b"/>
              <a:pathLst>
                <a:path w="204" h="15" extrusionOk="0">
                  <a:moveTo>
                    <a:pt x="203" y="1"/>
                  </a:moveTo>
                  <a:lnTo>
                    <a:pt x="0" y="1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7504;p76">
              <a:extLst>
                <a:ext uri="{FF2B5EF4-FFF2-40B4-BE49-F238E27FC236}">
                  <a16:creationId xmlns:a16="http://schemas.microsoft.com/office/drawing/2014/main" id="{D59E4F2B-41D5-6698-C9DC-6B03A728496C}"/>
                </a:ext>
              </a:extLst>
            </p:cNvPr>
            <p:cNvSpPr/>
            <p:nvPr/>
          </p:nvSpPr>
          <p:spPr>
            <a:xfrm>
              <a:off x="2104622" y="1674570"/>
              <a:ext cx="394" cy="14"/>
            </a:xfrm>
            <a:custGeom>
              <a:avLst/>
              <a:gdLst/>
              <a:ahLst/>
              <a:cxnLst/>
              <a:rect l="l" t="t" r="r" b="b"/>
              <a:pathLst>
                <a:path w="29" h="1" extrusionOk="0">
                  <a:moveTo>
                    <a:pt x="28" y="0"/>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7505;p76">
              <a:extLst>
                <a:ext uri="{FF2B5EF4-FFF2-40B4-BE49-F238E27FC236}">
                  <a16:creationId xmlns:a16="http://schemas.microsoft.com/office/drawing/2014/main" id="{471A243A-C824-6292-74A9-1AAF3FD834FC}"/>
                </a:ext>
              </a:extLst>
            </p:cNvPr>
            <p:cNvSpPr/>
            <p:nvPr/>
          </p:nvSpPr>
          <p:spPr>
            <a:xfrm>
              <a:off x="2101526" y="1674855"/>
              <a:ext cx="299" cy="14"/>
            </a:xfrm>
            <a:custGeom>
              <a:avLst/>
              <a:gdLst/>
              <a:ahLst/>
              <a:cxnLst/>
              <a:rect l="l" t="t" r="r" b="b"/>
              <a:pathLst>
                <a:path w="22" h="1" extrusionOk="0">
                  <a:moveTo>
                    <a:pt x="1" y="0"/>
                  </a:moveTo>
                  <a:lnTo>
                    <a:pt x="22"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7506;p76">
              <a:extLst>
                <a:ext uri="{FF2B5EF4-FFF2-40B4-BE49-F238E27FC236}">
                  <a16:creationId xmlns:a16="http://schemas.microsoft.com/office/drawing/2014/main" id="{AFD49F56-A395-09B6-04E4-FE6D0C38064F}"/>
                </a:ext>
              </a:extLst>
            </p:cNvPr>
            <p:cNvSpPr/>
            <p:nvPr/>
          </p:nvSpPr>
          <p:spPr>
            <a:xfrm>
              <a:off x="2127296" y="1665391"/>
              <a:ext cx="774" cy="720"/>
            </a:xfrm>
            <a:custGeom>
              <a:avLst/>
              <a:gdLst/>
              <a:ahLst/>
              <a:cxnLst/>
              <a:rect l="l" t="t" r="r" b="b"/>
              <a:pathLst>
                <a:path w="57" h="53" extrusionOk="0">
                  <a:moveTo>
                    <a:pt x="0" y="53"/>
                  </a:moveTo>
                  <a:lnTo>
                    <a:pt x="56" y="0"/>
                  </a:lnTo>
                  <a:lnTo>
                    <a:pt x="5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7507;p76">
              <a:extLst>
                <a:ext uri="{FF2B5EF4-FFF2-40B4-BE49-F238E27FC236}">
                  <a16:creationId xmlns:a16="http://schemas.microsoft.com/office/drawing/2014/main" id="{7579E499-48BB-C8DB-9EB3-69558F17F20A}"/>
                </a:ext>
              </a:extLst>
            </p:cNvPr>
            <p:cNvSpPr/>
            <p:nvPr/>
          </p:nvSpPr>
          <p:spPr>
            <a:xfrm>
              <a:off x="2106903" y="1674475"/>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7508;p76">
              <a:extLst>
                <a:ext uri="{FF2B5EF4-FFF2-40B4-BE49-F238E27FC236}">
                  <a16:creationId xmlns:a16="http://schemas.microsoft.com/office/drawing/2014/main" id="{AD5F0B52-B2AB-0CF6-178B-C7D98DE88952}"/>
                </a:ext>
              </a:extLst>
            </p:cNvPr>
            <p:cNvSpPr/>
            <p:nvPr/>
          </p:nvSpPr>
          <p:spPr>
            <a:xfrm>
              <a:off x="2106659"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7509;p76">
              <a:extLst>
                <a:ext uri="{FF2B5EF4-FFF2-40B4-BE49-F238E27FC236}">
                  <a16:creationId xmlns:a16="http://schemas.microsoft.com/office/drawing/2014/main" id="{A4155861-7B99-50F5-A1DE-735E73929DEC}"/>
                </a:ext>
              </a:extLst>
            </p:cNvPr>
            <p:cNvSpPr/>
            <p:nvPr/>
          </p:nvSpPr>
          <p:spPr>
            <a:xfrm>
              <a:off x="2105858" y="1674515"/>
              <a:ext cx="244" cy="14"/>
            </a:xfrm>
            <a:custGeom>
              <a:avLst/>
              <a:gdLst/>
              <a:ahLst/>
              <a:cxnLst/>
              <a:rect l="l" t="t" r="r" b="b"/>
              <a:pathLst>
                <a:path w="18" h="1" extrusionOk="0">
                  <a:moveTo>
                    <a:pt x="18" y="1"/>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7510;p76">
              <a:extLst>
                <a:ext uri="{FF2B5EF4-FFF2-40B4-BE49-F238E27FC236}">
                  <a16:creationId xmlns:a16="http://schemas.microsoft.com/office/drawing/2014/main" id="{55B75988-A4CA-2B30-5EDE-E6C94EC05B7D}"/>
                </a:ext>
              </a:extLst>
            </p:cNvPr>
            <p:cNvSpPr/>
            <p:nvPr/>
          </p:nvSpPr>
          <p:spPr>
            <a:xfrm>
              <a:off x="2107134" y="1674475"/>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7511;p76">
              <a:extLst>
                <a:ext uri="{FF2B5EF4-FFF2-40B4-BE49-F238E27FC236}">
                  <a16:creationId xmlns:a16="http://schemas.microsoft.com/office/drawing/2014/main" id="{D15DC92F-EBDA-DD73-D218-842707EFD9F1}"/>
                </a:ext>
              </a:extLst>
            </p:cNvPr>
            <p:cNvSpPr/>
            <p:nvPr/>
          </p:nvSpPr>
          <p:spPr>
            <a:xfrm>
              <a:off x="2106183" y="1674475"/>
              <a:ext cx="204" cy="14"/>
            </a:xfrm>
            <a:custGeom>
              <a:avLst/>
              <a:gdLst/>
              <a:ahLst/>
              <a:cxnLst/>
              <a:rect l="l" t="t" r="r" b="b"/>
              <a:pathLst>
                <a:path w="15" h="1" extrusionOk="0">
                  <a:moveTo>
                    <a:pt x="15"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7512;p76">
              <a:extLst>
                <a:ext uri="{FF2B5EF4-FFF2-40B4-BE49-F238E27FC236}">
                  <a16:creationId xmlns:a16="http://schemas.microsoft.com/office/drawing/2014/main" id="{5D7A8158-82A7-A5E2-9040-E815268E3BEC}"/>
                </a:ext>
              </a:extLst>
            </p:cNvPr>
            <p:cNvSpPr/>
            <p:nvPr/>
          </p:nvSpPr>
          <p:spPr>
            <a:xfrm>
              <a:off x="2102762" y="1677652"/>
              <a:ext cx="68" cy="448"/>
            </a:xfrm>
            <a:custGeom>
              <a:avLst/>
              <a:gdLst/>
              <a:ahLst/>
              <a:cxnLst/>
              <a:rect l="l" t="t" r="r" b="b"/>
              <a:pathLst>
                <a:path w="5" h="33" extrusionOk="0">
                  <a:moveTo>
                    <a:pt x="4" y="32"/>
                  </a:moveTo>
                  <a:cubicBezTo>
                    <a:pt x="4" y="22"/>
                    <a:pt x="4" y="11"/>
                    <a:pt x="1" y="1"/>
                  </a:cubicBezTo>
                  <a:cubicBezTo>
                    <a:pt x="4" y="11"/>
                    <a:pt x="4" y="22"/>
                    <a:pt x="4"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7513;p76">
              <a:extLst>
                <a:ext uri="{FF2B5EF4-FFF2-40B4-BE49-F238E27FC236}">
                  <a16:creationId xmlns:a16="http://schemas.microsoft.com/office/drawing/2014/main" id="{BA2C109B-6C85-4AF5-E88B-A58DF19866B9}"/>
                </a:ext>
              </a:extLst>
            </p:cNvPr>
            <p:cNvSpPr/>
            <p:nvPr/>
          </p:nvSpPr>
          <p:spPr>
            <a:xfrm>
              <a:off x="2101771" y="1676416"/>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7514;p76">
              <a:extLst>
                <a:ext uri="{FF2B5EF4-FFF2-40B4-BE49-F238E27FC236}">
                  <a16:creationId xmlns:a16="http://schemas.microsoft.com/office/drawing/2014/main" id="{8432FB8E-A24D-5E2A-7558-CEFFCFC37E17}"/>
                </a:ext>
              </a:extLst>
            </p:cNvPr>
            <p:cNvSpPr/>
            <p:nvPr/>
          </p:nvSpPr>
          <p:spPr>
            <a:xfrm>
              <a:off x="2102572" y="1688826"/>
              <a:ext cx="3584" cy="434"/>
            </a:xfrm>
            <a:custGeom>
              <a:avLst/>
              <a:gdLst/>
              <a:ahLst/>
              <a:cxnLst/>
              <a:rect l="l" t="t" r="r" b="b"/>
              <a:pathLst>
                <a:path w="264" h="32" extrusionOk="0">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7515;p76">
              <a:extLst>
                <a:ext uri="{FF2B5EF4-FFF2-40B4-BE49-F238E27FC236}">
                  <a16:creationId xmlns:a16="http://schemas.microsoft.com/office/drawing/2014/main" id="{B798E725-C1A2-B016-E6D3-EFE15ED613E5}"/>
                </a:ext>
              </a:extLst>
            </p:cNvPr>
            <p:cNvSpPr/>
            <p:nvPr/>
          </p:nvSpPr>
          <p:spPr>
            <a:xfrm>
              <a:off x="2106374" y="1691813"/>
              <a:ext cx="163" cy="353"/>
            </a:xfrm>
            <a:custGeom>
              <a:avLst/>
              <a:gdLst/>
              <a:ahLst/>
              <a:cxnLst/>
              <a:rect l="l" t="t" r="r" b="b"/>
              <a:pathLst>
                <a:path w="12" h="26" extrusionOk="0">
                  <a:moveTo>
                    <a:pt x="1" y="25"/>
                  </a:moveTo>
                  <a:lnTo>
                    <a:pt x="1" y="25"/>
                  </a:lnTo>
                  <a:lnTo>
                    <a:pt x="1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7516;p76">
              <a:extLst>
                <a:ext uri="{FF2B5EF4-FFF2-40B4-BE49-F238E27FC236}">
                  <a16:creationId xmlns:a16="http://schemas.microsoft.com/office/drawing/2014/main" id="{F3420AF5-5221-9D7B-2349-067ACB00570B}"/>
                </a:ext>
              </a:extLst>
            </p:cNvPr>
            <p:cNvSpPr/>
            <p:nvPr/>
          </p:nvSpPr>
          <p:spPr>
            <a:xfrm>
              <a:off x="2101676" y="1676280"/>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7517;p76">
              <a:extLst>
                <a:ext uri="{FF2B5EF4-FFF2-40B4-BE49-F238E27FC236}">
                  <a16:creationId xmlns:a16="http://schemas.microsoft.com/office/drawing/2014/main" id="{4F3DC40C-F1D3-60C8-48E2-9DF4D348BABB}"/>
                </a:ext>
              </a:extLst>
            </p:cNvPr>
            <p:cNvSpPr/>
            <p:nvPr/>
          </p:nvSpPr>
          <p:spPr>
            <a:xfrm>
              <a:off x="2101907" y="1676606"/>
              <a:ext cx="543" cy="394"/>
            </a:xfrm>
            <a:custGeom>
              <a:avLst/>
              <a:gdLst/>
              <a:ahLst/>
              <a:cxnLst/>
              <a:rect l="l" t="t" r="r" b="b"/>
              <a:pathLst>
                <a:path w="40" h="29" extrusionOk="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7518;p76">
              <a:extLst>
                <a:ext uri="{FF2B5EF4-FFF2-40B4-BE49-F238E27FC236}">
                  <a16:creationId xmlns:a16="http://schemas.microsoft.com/office/drawing/2014/main" id="{CDBD858F-F37A-20D6-EF75-0086C0D69A25}"/>
                </a:ext>
              </a:extLst>
            </p:cNvPr>
            <p:cNvSpPr/>
            <p:nvPr/>
          </p:nvSpPr>
          <p:spPr>
            <a:xfrm>
              <a:off x="2143359" y="1670619"/>
              <a:ext cx="54" cy="448"/>
            </a:xfrm>
            <a:custGeom>
              <a:avLst/>
              <a:gdLst/>
              <a:ahLst/>
              <a:cxnLst/>
              <a:rect l="l" t="t" r="r" b="b"/>
              <a:pathLst>
                <a:path w="4" h="33" extrusionOk="0">
                  <a:moveTo>
                    <a:pt x="4" y="1"/>
                  </a:moveTo>
                  <a:cubicBezTo>
                    <a:pt x="4" y="11"/>
                    <a:pt x="0" y="22"/>
                    <a:pt x="4" y="32"/>
                  </a:cubicBez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7519;p76">
              <a:extLst>
                <a:ext uri="{FF2B5EF4-FFF2-40B4-BE49-F238E27FC236}">
                  <a16:creationId xmlns:a16="http://schemas.microsoft.com/office/drawing/2014/main" id="{C481869F-3762-1053-008F-B5D75D7C9B20}"/>
                </a:ext>
              </a:extLst>
            </p:cNvPr>
            <p:cNvSpPr/>
            <p:nvPr/>
          </p:nvSpPr>
          <p:spPr>
            <a:xfrm>
              <a:off x="2143304" y="1674760"/>
              <a:ext cx="14" cy="489"/>
            </a:xfrm>
            <a:custGeom>
              <a:avLst/>
              <a:gdLst/>
              <a:ahLst/>
              <a:cxnLst/>
              <a:rect l="l" t="t" r="r" b="b"/>
              <a:pathLst>
                <a:path w="1" h="36" extrusionOk="0">
                  <a:moveTo>
                    <a:pt x="1" y="0"/>
                  </a:moveTo>
                  <a:lnTo>
                    <a:pt x="1"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7520;p76">
              <a:extLst>
                <a:ext uri="{FF2B5EF4-FFF2-40B4-BE49-F238E27FC236}">
                  <a16:creationId xmlns:a16="http://schemas.microsoft.com/office/drawing/2014/main" id="{5FCEF7F6-FE81-AB1D-A09C-0B8E891A4ADA}"/>
                </a:ext>
              </a:extLst>
            </p:cNvPr>
            <p:cNvSpPr/>
            <p:nvPr/>
          </p:nvSpPr>
          <p:spPr>
            <a:xfrm>
              <a:off x="2143454" y="1669383"/>
              <a:ext cx="14" cy="489"/>
            </a:xfrm>
            <a:custGeom>
              <a:avLst/>
              <a:gdLst/>
              <a:ahLst/>
              <a:cxnLst/>
              <a:rect l="l" t="t" r="r" b="b"/>
              <a:pathLst>
                <a:path w="1" h="36" extrusionOk="0">
                  <a:moveTo>
                    <a:pt x="0" y="1"/>
                  </a:moveTo>
                  <a:cubicBezTo>
                    <a:pt x="0" y="15"/>
                    <a:pt x="0" y="25"/>
                    <a:pt x="0" y="36"/>
                  </a:cubicBezTo>
                  <a:cubicBezTo>
                    <a:pt x="0" y="25"/>
                    <a:pt x="0" y="15"/>
                    <a:pt x="0"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7521;p76">
              <a:extLst>
                <a:ext uri="{FF2B5EF4-FFF2-40B4-BE49-F238E27FC236}">
                  <a16:creationId xmlns:a16="http://schemas.microsoft.com/office/drawing/2014/main" id="{E823B8AE-D261-9544-9577-55EE3B3C2DEF}"/>
                </a:ext>
              </a:extLst>
            </p:cNvPr>
            <p:cNvSpPr/>
            <p:nvPr/>
          </p:nvSpPr>
          <p:spPr>
            <a:xfrm>
              <a:off x="2143304" y="1672044"/>
              <a:ext cx="14" cy="258"/>
            </a:xfrm>
            <a:custGeom>
              <a:avLst/>
              <a:gdLst/>
              <a:ahLst/>
              <a:cxnLst/>
              <a:rect l="l" t="t" r="r" b="b"/>
              <a:pathLst>
                <a:path w="1" h="19" extrusionOk="0">
                  <a:moveTo>
                    <a:pt x="1" y="1"/>
                  </a:moveTo>
                  <a:lnTo>
                    <a:pt x="1" y="1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7522;p76">
              <a:extLst>
                <a:ext uri="{FF2B5EF4-FFF2-40B4-BE49-F238E27FC236}">
                  <a16:creationId xmlns:a16="http://schemas.microsoft.com/office/drawing/2014/main" id="{FDCC196E-11CA-F673-0A97-820123808701}"/>
                </a:ext>
              </a:extLst>
            </p:cNvPr>
            <p:cNvSpPr/>
            <p:nvPr/>
          </p:nvSpPr>
          <p:spPr>
            <a:xfrm>
              <a:off x="2143304" y="1673524"/>
              <a:ext cx="14" cy="394"/>
            </a:xfrm>
            <a:custGeom>
              <a:avLst/>
              <a:gdLst/>
              <a:ahLst/>
              <a:cxnLst/>
              <a:rect l="l" t="t" r="r" b="b"/>
              <a:pathLst>
                <a:path w="1" h="29" extrusionOk="0">
                  <a:moveTo>
                    <a:pt x="1"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7523;p76">
              <a:extLst>
                <a:ext uri="{FF2B5EF4-FFF2-40B4-BE49-F238E27FC236}">
                  <a16:creationId xmlns:a16="http://schemas.microsoft.com/office/drawing/2014/main" id="{F210855C-C091-1CF0-4257-A06C6C472360}"/>
                </a:ext>
              </a:extLst>
            </p:cNvPr>
            <p:cNvSpPr/>
            <p:nvPr/>
          </p:nvSpPr>
          <p:spPr>
            <a:xfrm>
              <a:off x="2143494" y="1668297"/>
              <a:ext cx="68" cy="434"/>
            </a:xfrm>
            <a:custGeom>
              <a:avLst/>
              <a:gdLst/>
              <a:ahLst/>
              <a:cxnLst/>
              <a:rect l="l" t="t" r="r" b="b"/>
              <a:pathLst>
                <a:path w="5" h="32" extrusionOk="0">
                  <a:moveTo>
                    <a:pt x="4" y="0"/>
                  </a:moveTo>
                  <a:cubicBezTo>
                    <a:pt x="4" y="11"/>
                    <a:pt x="4" y="21"/>
                    <a:pt x="1" y="32"/>
                  </a:cubicBezTo>
                  <a:cubicBezTo>
                    <a:pt x="4" y="21"/>
                    <a:pt x="4" y="11"/>
                    <a:pt x="4"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7524;p76">
              <a:extLst>
                <a:ext uri="{FF2B5EF4-FFF2-40B4-BE49-F238E27FC236}">
                  <a16:creationId xmlns:a16="http://schemas.microsoft.com/office/drawing/2014/main" id="{1FC22F4A-4D5C-2518-F121-052DB6EC0144}"/>
                </a:ext>
              </a:extLst>
            </p:cNvPr>
            <p:cNvSpPr/>
            <p:nvPr/>
          </p:nvSpPr>
          <p:spPr>
            <a:xfrm>
              <a:off x="2143589" y="1667251"/>
              <a:ext cx="68" cy="394"/>
            </a:xfrm>
            <a:custGeom>
              <a:avLst/>
              <a:gdLst/>
              <a:ahLst/>
              <a:cxnLst/>
              <a:rect l="l" t="t" r="r" b="b"/>
              <a:pathLst>
                <a:path w="5" h="29" extrusionOk="0">
                  <a:moveTo>
                    <a:pt x="4" y="0"/>
                  </a:moveTo>
                  <a:lnTo>
                    <a:pt x="1" y="2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7525;p76">
              <a:extLst>
                <a:ext uri="{FF2B5EF4-FFF2-40B4-BE49-F238E27FC236}">
                  <a16:creationId xmlns:a16="http://schemas.microsoft.com/office/drawing/2014/main" id="{BB4F5E88-41D4-F422-2EAF-FC158A17C1F8}"/>
                </a:ext>
              </a:extLst>
            </p:cNvPr>
            <p:cNvSpPr/>
            <p:nvPr/>
          </p:nvSpPr>
          <p:spPr>
            <a:xfrm>
              <a:off x="2184186" y="1698140"/>
              <a:ext cx="6626" cy="9138"/>
            </a:xfrm>
            <a:custGeom>
              <a:avLst/>
              <a:gdLst/>
              <a:ahLst/>
              <a:cxnLst/>
              <a:rect l="l" t="t" r="r" b="b"/>
              <a:pathLst>
                <a:path w="488" h="673" extrusionOk="0">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7526;p76">
              <a:extLst>
                <a:ext uri="{FF2B5EF4-FFF2-40B4-BE49-F238E27FC236}">
                  <a16:creationId xmlns:a16="http://schemas.microsoft.com/office/drawing/2014/main" id="{DCD4800E-5AEE-2EB0-9BED-924FE7826894}"/>
                </a:ext>
              </a:extLst>
            </p:cNvPr>
            <p:cNvSpPr/>
            <p:nvPr/>
          </p:nvSpPr>
          <p:spPr>
            <a:xfrm>
              <a:off x="2184336" y="1702281"/>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7527;p76">
              <a:extLst>
                <a:ext uri="{FF2B5EF4-FFF2-40B4-BE49-F238E27FC236}">
                  <a16:creationId xmlns:a16="http://schemas.microsoft.com/office/drawing/2014/main" id="{DB808670-2DB9-0C6C-B6E8-99DBC06390ED}"/>
                </a:ext>
              </a:extLst>
            </p:cNvPr>
            <p:cNvSpPr/>
            <p:nvPr/>
          </p:nvSpPr>
          <p:spPr>
            <a:xfrm>
              <a:off x="2184376" y="1702661"/>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7528;p76">
              <a:extLst>
                <a:ext uri="{FF2B5EF4-FFF2-40B4-BE49-F238E27FC236}">
                  <a16:creationId xmlns:a16="http://schemas.microsoft.com/office/drawing/2014/main" id="{05051ED6-56A4-B290-E93D-9D6680FF7ECB}"/>
                </a:ext>
              </a:extLst>
            </p:cNvPr>
            <p:cNvSpPr/>
            <p:nvPr/>
          </p:nvSpPr>
          <p:spPr>
            <a:xfrm>
              <a:off x="2184376" y="1702417"/>
              <a:ext cx="14" cy="14"/>
            </a:xfrm>
            <a:custGeom>
              <a:avLst/>
              <a:gdLst/>
              <a:ahLst/>
              <a:cxnLst/>
              <a:rect l="l" t="t" r="r" b="b"/>
              <a:pathLst>
                <a:path w="1" h="1" extrusionOk="0">
                  <a:moveTo>
                    <a:pt x="1"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7529;p76">
              <a:extLst>
                <a:ext uri="{FF2B5EF4-FFF2-40B4-BE49-F238E27FC236}">
                  <a16:creationId xmlns:a16="http://schemas.microsoft.com/office/drawing/2014/main" id="{9811C4F9-1B95-B34B-0F6B-73992FF5C1E6}"/>
                </a:ext>
              </a:extLst>
            </p:cNvPr>
            <p:cNvSpPr/>
            <p:nvPr/>
          </p:nvSpPr>
          <p:spPr>
            <a:xfrm>
              <a:off x="2184336" y="1702132"/>
              <a:ext cx="14" cy="68"/>
            </a:xfrm>
            <a:custGeom>
              <a:avLst/>
              <a:gdLst/>
              <a:ahLst/>
              <a:cxnLst/>
              <a:rect l="l" t="t" r="r" b="b"/>
              <a:pathLst>
                <a:path w="1" h="5" extrusionOk="0">
                  <a:moveTo>
                    <a:pt x="0" y="1"/>
                  </a:moveTo>
                  <a:lnTo>
                    <a:pt x="0" y="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7530;p76">
              <a:extLst>
                <a:ext uri="{FF2B5EF4-FFF2-40B4-BE49-F238E27FC236}">
                  <a16:creationId xmlns:a16="http://schemas.microsoft.com/office/drawing/2014/main" id="{3B963555-29FE-DC68-CB96-D6619E328670}"/>
                </a:ext>
              </a:extLst>
            </p:cNvPr>
            <p:cNvSpPr/>
            <p:nvPr/>
          </p:nvSpPr>
          <p:spPr>
            <a:xfrm>
              <a:off x="2185666" y="1698615"/>
              <a:ext cx="394" cy="679"/>
            </a:xfrm>
            <a:custGeom>
              <a:avLst/>
              <a:gdLst/>
              <a:ahLst/>
              <a:cxnLst/>
              <a:rect l="l" t="t" r="r" b="b"/>
              <a:pathLst>
                <a:path w="29" h="50" extrusionOk="0">
                  <a:moveTo>
                    <a:pt x="28" y="1"/>
                  </a:moveTo>
                  <a:lnTo>
                    <a:pt x="28" y="1"/>
                  </a:lnTo>
                  <a:cubicBezTo>
                    <a:pt x="18" y="18"/>
                    <a:pt x="7" y="32"/>
                    <a:pt x="0" y="50"/>
                  </a:cubicBezTo>
                  <a:cubicBezTo>
                    <a:pt x="7" y="36"/>
                    <a:pt x="18" y="18"/>
                    <a:pt x="28"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7531;p76">
              <a:extLst>
                <a:ext uri="{FF2B5EF4-FFF2-40B4-BE49-F238E27FC236}">
                  <a16:creationId xmlns:a16="http://schemas.microsoft.com/office/drawing/2014/main" id="{6466FBCB-264F-286D-F7D6-53E2AD6F3F00}"/>
                </a:ext>
              </a:extLst>
            </p:cNvPr>
            <p:cNvSpPr/>
            <p:nvPr/>
          </p:nvSpPr>
          <p:spPr>
            <a:xfrm>
              <a:off x="2184241" y="1703558"/>
              <a:ext cx="14" cy="204"/>
            </a:xfrm>
            <a:custGeom>
              <a:avLst/>
              <a:gdLst/>
              <a:ahLst/>
              <a:cxnLst/>
              <a:rect l="l" t="t" r="r" b="b"/>
              <a:pathLst>
                <a:path w="1" h="15" extrusionOk="0">
                  <a:moveTo>
                    <a:pt x="0"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7532;p76">
              <a:extLst>
                <a:ext uri="{FF2B5EF4-FFF2-40B4-BE49-F238E27FC236}">
                  <a16:creationId xmlns:a16="http://schemas.microsoft.com/office/drawing/2014/main" id="{106309FC-DA61-124B-E290-E1E1E878E212}"/>
                </a:ext>
              </a:extLst>
            </p:cNvPr>
            <p:cNvSpPr/>
            <p:nvPr/>
          </p:nvSpPr>
          <p:spPr>
            <a:xfrm>
              <a:off x="2184145" y="1704033"/>
              <a:ext cx="54" cy="204"/>
            </a:xfrm>
            <a:custGeom>
              <a:avLst/>
              <a:gdLst/>
              <a:ahLst/>
              <a:cxnLst/>
              <a:rect l="l" t="t" r="r" b="b"/>
              <a:pathLst>
                <a:path w="4" h="15" extrusionOk="0">
                  <a:moveTo>
                    <a:pt x="0" y="15"/>
                  </a:moveTo>
                  <a:lnTo>
                    <a:pt x="4"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7533;p76">
              <a:extLst>
                <a:ext uri="{FF2B5EF4-FFF2-40B4-BE49-F238E27FC236}">
                  <a16:creationId xmlns:a16="http://schemas.microsoft.com/office/drawing/2014/main" id="{45598DFE-5AB4-5434-7DAD-59BBA23CFDD6}"/>
                </a:ext>
              </a:extLst>
            </p:cNvPr>
            <p:cNvSpPr/>
            <p:nvPr/>
          </p:nvSpPr>
          <p:spPr>
            <a:xfrm>
              <a:off x="2185422" y="1699525"/>
              <a:ext cx="109" cy="149"/>
            </a:xfrm>
            <a:custGeom>
              <a:avLst/>
              <a:gdLst/>
              <a:ahLst/>
              <a:cxnLst/>
              <a:rect l="l" t="t" r="r" b="b"/>
              <a:pathLst>
                <a:path w="8" h="11" extrusionOk="0">
                  <a:moveTo>
                    <a:pt x="1" y="11"/>
                  </a:moveTo>
                  <a:lnTo>
                    <a:pt x="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7534;p76">
              <a:extLst>
                <a:ext uri="{FF2B5EF4-FFF2-40B4-BE49-F238E27FC236}">
                  <a16:creationId xmlns:a16="http://schemas.microsoft.com/office/drawing/2014/main" id="{C324900D-E431-5CC3-D00A-2C1D92D11667}"/>
                </a:ext>
              </a:extLst>
            </p:cNvPr>
            <p:cNvSpPr/>
            <p:nvPr/>
          </p:nvSpPr>
          <p:spPr>
            <a:xfrm>
              <a:off x="2184336" y="1702987"/>
              <a:ext cx="14" cy="14"/>
            </a:xfrm>
            <a:custGeom>
              <a:avLst/>
              <a:gdLst/>
              <a:ahLst/>
              <a:cxnLst/>
              <a:rect l="l" t="t" r="r" b="b"/>
              <a:pathLst>
                <a:path w="1" h="1" extrusionOk="0">
                  <a:moveTo>
                    <a:pt x="0" y="1"/>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7535;p76">
              <a:extLst>
                <a:ext uri="{FF2B5EF4-FFF2-40B4-BE49-F238E27FC236}">
                  <a16:creationId xmlns:a16="http://schemas.microsoft.com/office/drawing/2014/main" id="{34A1DF53-5F78-873A-AB9B-A07A63569547}"/>
                </a:ext>
              </a:extLst>
            </p:cNvPr>
            <p:cNvSpPr/>
            <p:nvPr/>
          </p:nvSpPr>
          <p:spPr>
            <a:xfrm>
              <a:off x="2184336" y="1703232"/>
              <a:ext cx="14" cy="109"/>
            </a:xfrm>
            <a:custGeom>
              <a:avLst/>
              <a:gdLst/>
              <a:ahLst/>
              <a:cxnLst/>
              <a:rect l="l" t="t" r="r" b="b"/>
              <a:pathLst>
                <a:path w="1" h="8" extrusionOk="0">
                  <a:moveTo>
                    <a:pt x="0" y="7"/>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7536;p76">
              <a:extLst>
                <a:ext uri="{FF2B5EF4-FFF2-40B4-BE49-F238E27FC236}">
                  <a16:creationId xmlns:a16="http://schemas.microsoft.com/office/drawing/2014/main" id="{DC7839D1-392F-FC69-A1B6-2473A9134AD4}"/>
                </a:ext>
              </a:extLst>
            </p:cNvPr>
            <p:cNvSpPr/>
            <p:nvPr/>
          </p:nvSpPr>
          <p:spPr>
            <a:xfrm>
              <a:off x="2188178" y="1703177"/>
              <a:ext cx="2580" cy="4195"/>
            </a:xfrm>
            <a:custGeom>
              <a:avLst/>
              <a:gdLst/>
              <a:ahLst/>
              <a:cxnLst/>
              <a:rect l="l" t="t" r="r" b="b"/>
              <a:pathLst>
                <a:path w="190" h="309" extrusionOk="0">
                  <a:moveTo>
                    <a:pt x="1" y="309"/>
                  </a:moveTo>
                  <a:cubicBezTo>
                    <a:pt x="36" y="190"/>
                    <a:pt x="102" y="85"/>
                    <a:pt x="190" y="1"/>
                  </a:cubicBezTo>
                  <a:lnTo>
                    <a:pt x="190" y="1"/>
                  </a:lnTo>
                  <a:cubicBezTo>
                    <a:pt x="102" y="85"/>
                    <a:pt x="36" y="190"/>
                    <a:pt x="1" y="30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7537;p76">
              <a:extLst>
                <a:ext uri="{FF2B5EF4-FFF2-40B4-BE49-F238E27FC236}">
                  <a16:creationId xmlns:a16="http://schemas.microsoft.com/office/drawing/2014/main" id="{443E6950-2B5E-3F3E-6951-89F466DB43E6}"/>
                </a:ext>
              </a:extLst>
            </p:cNvPr>
            <p:cNvSpPr/>
            <p:nvPr/>
          </p:nvSpPr>
          <p:spPr>
            <a:xfrm>
              <a:off x="2186372" y="1671338"/>
              <a:ext cx="27820" cy="35044"/>
            </a:xfrm>
            <a:custGeom>
              <a:avLst/>
              <a:gdLst/>
              <a:ahLst/>
              <a:cxnLst/>
              <a:rect l="l" t="t" r="r" b="b"/>
              <a:pathLst>
                <a:path w="2049" h="2581" extrusionOk="0">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7538;p76">
              <a:extLst>
                <a:ext uri="{FF2B5EF4-FFF2-40B4-BE49-F238E27FC236}">
                  <a16:creationId xmlns:a16="http://schemas.microsoft.com/office/drawing/2014/main" id="{588F1347-740F-53BE-DD59-11599A445292}"/>
                </a:ext>
              </a:extLst>
            </p:cNvPr>
            <p:cNvSpPr/>
            <p:nvPr/>
          </p:nvSpPr>
          <p:spPr>
            <a:xfrm>
              <a:off x="2189889" y="1694393"/>
              <a:ext cx="109" cy="149"/>
            </a:xfrm>
            <a:custGeom>
              <a:avLst/>
              <a:gdLst/>
              <a:ahLst/>
              <a:cxnLst/>
              <a:rect l="l" t="t" r="r" b="b"/>
              <a:pathLst>
                <a:path w="8" h="11" extrusionOk="0">
                  <a:moveTo>
                    <a:pt x="8" y="0"/>
                  </a:moveTo>
                  <a:cubicBezTo>
                    <a:pt x="8" y="4"/>
                    <a:pt x="4" y="7"/>
                    <a:pt x="1" y="11"/>
                  </a:cubicBezTo>
                  <a:lnTo>
                    <a:pt x="4" y="7"/>
                  </a:lnTo>
                  <a:cubicBezTo>
                    <a:pt x="4" y="7"/>
                    <a:pt x="8" y="4"/>
                    <a:pt x="8"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7539;p76">
              <a:extLst>
                <a:ext uri="{FF2B5EF4-FFF2-40B4-BE49-F238E27FC236}">
                  <a16:creationId xmlns:a16="http://schemas.microsoft.com/office/drawing/2014/main" id="{FD48ABE2-0617-904C-1431-C02F091954E6}"/>
                </a:ext>
              </a:extLst>
            </p:cNvPr>
            <p:cNvSpPr/>
            <p:nvPr/>
          </p:nvSpPr>
          <p:spPr>
            <a:xfrm>
              <a:off x="2189373" y="1694773"/>
              <a:ext cx="244" cy="109"/>
            </a:xfrm>
            <a:custGeom>
              <a:avLst/>
              <a:gdLst/>
              <a:ahLst/>
              <a:cxnLst/>
              <a:rect l="l" t="t" r="r" b="b"/>
              <a:pathLst>
                <a:path w="18" h="8" extrusionOk="0">
                  <a:moveTo>
                    <a:pt x="0" y="7"/>
                  </a:moveTo>
                  <a:cubicBezTo>
                    <a:pt x="7" y="4"/>
                    <a:pt x="11" y="4"/>
                    <a:pt x="18" y="0"/>
                  </a:cubicBezTo>
                  <a:cubicBezTo>
                    <a:pt x="11" y="4"/>
                    <a:pt x="7" y="4"/>
                    <a:pt x="0"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7540;p76">
              <a:extLst>
                <a:ext uri="{FF2B5EF4-FFF2-40B4-BE49-F238E27FC236}">
                  <a16:creationId xmlns:a16="http://schemas.microsoft.com/office/drawing/2014/main" id="{DD637F00-0D8E-09F1-4D35-3624C3EA46B1}"/>
                </a:ext>
              </a:extLst>
            </p:cNvPr>
            <p:cNvSpPr/>
            <p:nvPr/>
          </p:nvSpPr>
          <p:spPr>
            <a:xfrm>
              <a:off x="2189658" y="1694583"/>
              <a:ext cx="204" cy="149"/>
            </a:xfrm>
            <a:custGeom>
              <a:avLst/>
              <a:gdLst/>
              <a:ahLst/>
              <a:cxnLst/>
              <a:rect l="l" t="t" r="r" b="b"/>
              <a:pathLst>
                <a:path w="15" h="11" extrusionOk="0">
                  <a:moveTo>
                    <a:pt x="0" y="11"/>
                  </a:moveTo>
                  <a:cubicBezTo>
                    <a:pt x="4" y="7"/>
                    <a:pt x="11" y="4"/>
                    <a:pt x="14" y="0"/>
                  </a:cubicBezTo>
                  <a:cubicBezTo>
                    <a:pt x="11" y="4"/>
                    <a:pt x="4" y="7"/>
                    <a:pt x="0" y="1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7541;p76">
              <a:extLst>
                <a:ext uri="{FF2B5EF4-FFF2-40B4-BE49-F238E27FC236}">
                  <a16:creationId xmlns:a16="http://schemas.microsoft.com/office/drawing/2014/main" id="{43836833-F855-C156-0D06-E976C100FDFA}"/>
                </a:ext>
              </a:extLst>
            </p:cNvPr>
            <p:cNvSpPr/>
            <p:nvPr/>
          </p:nvSpPr>
          <p:spPr>
            <a:xfrm>
              <a:off x="2190798" y="1683599"/>
              <a:ext cx="54" cy="434"/>
            </a:xfrm>
            <a:custGeom>
              <a:avLst/>
              <a:gdLst/>
              <a:ahLst/>
              <a:cxnLst/>
              <a:rect l="l" t="t" r="r" b="b"/>
              <a:pathLst>
                <a:path w="4" h="32" extrusionOk="0">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7542;p76">
              <a:extLst>
                <a:ext uri="{FF2B5EF4-FFF2-40B4-BE49-F238E27FC236}">
                  <a16:creationId xmlns:a16="http://schemas.microsoft.com/office/drawing/2014/main" id="{78DA8A6C-570D-A603-1C4F-E0B62897CA0C}"/>
                </a:ext>
              </a:extLst>
            </p:cNvPr>
            <p:cNvSpPr/>
            <p:nvPr/>
          </p:nvSpPr>
          <p:spPr>
            <a:xfrm>
              <a:off x="2190649" y="1692628"/>
              <a:ext cx="14" cy="14"/>
            </a:xfrm>
            <a:custGeom>
              <a:avLst/>
              <a:gdLst/>
              <a:ahLst/>
              <a:cxnLst/>
              <a:rect l="l" t="t" r="r" b="b"/>
              <a:pathLst>
                <a:path w="1" h="1" extrusionOk="0">
                  <a:moveTo>
                    <a:pt x="1"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7543;p76">
              <a:extLst>
                <a:ext uri="{FF2B5EF4-FFF2-40B4-BE49-F238E27FC236}">
                  <a16:creationId xmlns:a16="http://schemas.microsoft.com/office/drawing/2014/main" id="{8B9A6E02-2974-51C1-078C-E7348963BFF3}"/>
                </a:ext>
              </a:extLst>
            </p:cNvPr>
            <p:cNvSpPr/>
            <p:nvPr/>
          </p:nvSpPr>
          <p:spPr>
            <a:xfrm>
              <a:off x="2190894" y="1684020"/>
              <a:ext cx="204" cy="1969"/>
            </a:xfrm>
            <a:custGeom>
              <a:avLst/>
              <a:gdLst/>
              <a:ahLst/>
              <a:cxnLst/>
              <a:rect l="l" t="t" r="r" b="b"/>
              <a:pathLst>
                <a:path w="15" h="145" extrusionOk="0">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7544;p76">
              <a:extLst>
                <a:ext uri="{FF2B5EF4-FFF2-40B4-BE49-F238E27FC236}">
                  <a16:creationId xmlns:a16="http://schemas.microsoft.com/office/drawing/2014/main" id="{62F7BFED-DAB6-A826-5A48-E38821CD4406}"/>
                </a:ext>
              </a:extLst>
            </p:cNvPr>
            <p:cNvSpPr/>
            <p:nvPr/>
          </p:nvSpPr>
          <p:spPr>
            <a:xfrm>
              <a:off x="2190554" y="1682404"/>
              <a:ext cx="258" cy="1208"/>
            </a:xfrm>
            <a:custGeom>
              <a:avLst/>
              <a:gdLst/>
              <a:ahLst/>
              <a:cxnLst/>
              <a:rect l="l" t="t" r="r" b="b"/>
              <a:pathLst>
                <a:path w="19" h="89" extrusionOk="0">
                  <a:moveTo>
                    <a:pt x="1" y="1"/>
                  </a:moveTo>
                  <a:cubicBezTo>
                    <a:pt x="8" y="29"/>
                    <a:pt x="15" y="57"/>
                    <a:pt x="18" y="88"/>
                  </a:cubicBezTo>
                  <a:lnTo>
                    <a:pt x="18" y="88"/>
                  </a:lnTo>
                  <a:cubicBezTo>
                    <a:pt x="15" y="57"/>
                    <a:pt x="8" y="29"/>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7545;p76">
              <a:extLst>
                <a:ext uri="{FF2B5EF4-FFF2-40B4-BE49-F238E27FC236}">
                  <a16:creationId xmlns:a16="http://schemas.microsoft.com/office/drawing/2014/main" id="{E1470553-4716-D272-725A-C037DC55AC8C}"/>
                </a:ext>
              </a:extLst>
            </p:cNvPr>
            <p:cNvSpPr/>
            <p:nvPr/>
          </p:nvSpPr>
          <p:spPr>
            <a:xfrm>
              <a:off x="2186331" y="1673334"/>
              <a:ext cx="14" cy="109"/>
            </a:xfrm>
            <a:custGeom>
              <a:avLst/>
              <a:gdLst/>
              <a:ahLst/>
              <a:cxnLst/>
              <a:rect l="l" t="t" r="r" b="b"/>
              <a:pathLst>
                <a:path w="1" h="8" extrusionOk="0">
                  <a:moveTo>
                    <a:pt x="0" y="0"/>
                  </a:moveTo>
                  <a:lnTo>
                    <a:pt x="0"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7546;p76">
              <a:extLst>
                <a:ext uri="{FF2B5EF4-FFF2-40B4-BE49-F238E27FC236}">
                  <a16:creationId xmlns:a16="http://schemas.microsoft.com/office/drawing/2014/main" id="{3902A964-5E4A-D60D-41EF-ECC5E837F2E8}"/>
                </a:ext>
              </a:extLst>
            </p:cNvPr>
            <p:cNvSpPr/>
            <p:nvPr/>
          </p:nvSpPr>
          <p:spPr>
            <a:xfrm>
              <a:off x="2187418" y="1676280"/>
              <a:ext cx="204" cy="109"/>
            </a:xfrm>
            <a:custGeom>
              <a:avLst/>
              <a:gdLst/>
              <a:ahLst/>
              <a:cxnLst/>
              <a:rect l="l" t="t" r="r" b="b"/>
              <a:pathLst>
                <a:path w="15" h="8" extrusionOk="0">
                  <a:moveTo>
                    <a:pt x="15" y="7"/>
                  </a:moveTo>
                  <a:cubicBezTo>
                    <a:pt x="8" y="4"/>
                    <a:pt x="4" y="4"/>
                    <a:pt x="1" y="0"/>
                  </a:cubicBezTo>
                  <a:cubicBezTo>
                    <a:pt x="4" y="4"/>
                    <a:pt x="8" y="4"/>
                    <a:pt x="15"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7547;p76">
              <a:extLst>
                <a:ext uri="{FF2B5EF4-FFF2-40B4-BE49-F238E27FC236}">
                  <a16:creationId xmlns:a16="http://schemas.microsoft.com/office/drawing/2014/main" id="{0D5A4DCF-5B98-BBC3-3E60-F49725DBE859}"/>
                </a:ext>
              </a:extLst>
            </p:cNvPr>
            <p:cNvSpPr/>
            <p:nvPr/>
          </p:nvSpPr>
          <p:spPr>
            <a:xfrm>
              <a:off x="2186522" y="1674380"/>
              <a:ext cx="109" cy="394"/>
            </a:xfrm>
            <a:custGeom>
              <a:avLst/>
              <a:gdLst/>
              <a:ahLst/>
              <a:cxnLst/>
              <a:rect l="l" t="t" r="r" b="b"/>
              <a:pathLst>
                <a:path w="8" h="29" extrusionOk="0">
                  <a:moveTo>
                    <a:pt x="7" y="28"/>
                  </a:moveTo>
                  <a:cubicBezTo>
                    <a:pt x="7" y="18"/>
                    <a:pt x="4" y="11"/>
                    <a:pt x="0" y="0"/>
                  </a:cubicBezTo>
                  <a:cubicBezTo>
                    <a:pt x="4" y="11"/>
                    <a:pt x="7" y="18"/>
                    <a:pt x="7" y="2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7548;p76">
              <a:extLst>
                <a:ext uri="{FF2B5EF4-FFF2-40B4-BE49-F238E27FC236}">
                  <a16:creationId xmlns:a16="http://schemas.microsoft.com/office/drawing/2014/main" id="{653D0D00-D2C8-E55C-CD71-DF2151118490}"/>
                </a:ext>
              </a:extLst>
            </p:cNvPr>
            <p:cNvSpPr/>
            <p:nvPr/>
          </p:nvSpPr>
          <p:spPr>
            <a:xfrm>
              <a:off x="2187228" y="1676090"/>
              <a:ext cx="163" cy="109"/>
            </a:xfrm>
            <a:custGeom>
              <a:avLst/>
              <a:gdLst/>
              <a:ahLst/>
              <a:cxnLst/>
              <a:rect l="l" t="t" r="r" b="b"/>
              <a:pathLst>
                <a:path w="12" h="8" extrusionOk="0">
                  <a:moveTo>
                    <a:pt x="11" y="7"/>
                  </a:moveTo>
                  <a:cubicBezTo>
                    <a:pt x="8" y="7"/>
                    <a:pt x="4" y="4"/>
                    <a:pt x="1" y="0"/>
                  </a:cubicBezTo>
                  <a:cubicBezTo>
                    <a:pt x="4" y="4"/>
                    <a:pt x="8" y="7"/>
                    <a:pt x="11" y="7"/>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7549;p76">
              <a:extLst>
                <a:ext uri="{FF2B5EF4-FFF2-40B4-BE49-F238E27FC236}">
                  <a16:creationId xmlns:a16="http://schemas.microsoft.com/office/drawing/2014/main" id="{EE5898AD-5177-8E7F-20C1-11BBDB578F36}"/>
                </a:ext>
              </a:extLst>
            </p:cNvPr>
            <p:cNvSpPr/>
            <p:nvPr/>
          </p:nvSpPr>
          <p:spPr>
            <a:xfrm>
              <a:off x="2187037" y="1675805"/>
              <a:ext cx="163" cy="204"/>
            </a:xfrm>
            <a:custGeom>
              <a:avLst/>
              <a:gdLst/>
              <a:ahLst/>
              <a:cxnLst/>
              <a:rect l="l" t="t" r="r" b="b"/>
              <a:pathLst>
                <a:path w="12" h="15" extrusionOk="0">
                  <a:moveTo>
                    <a:pt x="11" y="14"/>
                  </a:moveTo>
                  <a:cubicBezTo>
                    <a:pt x="8" y="11"/>
                    <a:pt x="4" y="4"/>
                    <a:pt x="1" y="0"/>
                  </a:cubicBezTo>
                  <a:cubicBezTo>
                    <a:pt x="4" y="4"/>
                    <a:pt x="8" y="11"/>
                    <a:pt x="11" y="14"/>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7550;p76">
              <a:extLst>
                <a:ext uri="{FF2B5EF4-FFF2-40B4-BE49-F238E27FC236}">
                  <a16:creationId xmlns:a16="http://schemas.microsoft.com/office/drawing/2014/main" id="{DAB9A1D3-E07E-BD6A-AB40-88A58B2302F9}"/>
                </a:ext>
              </a:extLst>
            </p:cNvPr>
            <p:cNvSpPr/>
            <p:nvPr/>
          </p:nvSpPr>
          <p:spPr>
            <a:xfrm>
              <a:off x="2186372" y="1673714"/>
              <a:ext cx="109" cy="434"/>
            </a:xfrm>
            <a:custGeom>
              <a:avLst/>
              <a:gdLst/>
              <a:ahLst/>
              <a:cxnLst/>
              <a:rect l="l" t="t" r="r" b="b"/>
              <a:pathLst>
                <a:path w="8" h="32" extrusionOk="0">
                  <a:moveTo>
                    <a:pt x="8" y="32"/>
                  </a:moveTo>
                  <a:cubicBezTo>
                    <a:pt x="8" y="21"/>
                    <a:pt x="4" y="11"/>
                    <a:pt x="1" y="0"/>
                  </a:cubicBezTo>
                  <a:cubicBezTo>
                    <a:pt x="4" y="11"/>
                    <a:pt x="8" y="21"/>
                    <a:pt x="8" y="3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7551;p76">
              <a:extLst>
                <a:ext uri="{FF2B5EF4-FFF2-40B4-BE49-F238E27FC236}">
                  <a16:creationId xmlns:a16="http://schemas.microsoft.com/office/drawing/2014/main" id="{610B6E98-8846-4358-4F49-5BC87FDBEEF0}"/>
                </a:ext>
              </a:extLst>
            </p:cNvPr>
            <p:cNvSpPr/>
            <p:nvPr/>
          </p:nvSpPr>
          <p:spPr>
            <a:xfrm>
              <a:off x="2186902" y="1675425"/>
              <a:ext cx="109" cy="244"/>
            </a:xfrm>
            <a:custGeom>
              <a:avLst/>
              <a:gdLst/>
              <a:ahLst/>
              <a:cxnLst/>
              <a:rect l="l" t="t" r="r" b="b"/>
              <a:pathLst>
                <a:path w="8" h="18" extrusionOk="0">
                  <a:moveTo>
                    <a:pt x="7" y="18"/>
                  </a:moveTo>
                  <a:cubicBezTo>
                    <a:pt x="4" y="14"/>
                    <a:pt x="0" y="7"/>
                    <a:pt x="0" y="0"/>
                  </a:cubicBezTo>
                  <a:cubicBezTo>
                    <a:pt x="0" y="7"/>
                    <a:pt x="4" y="14"/>
                    <a:pt x="7" y="1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7552;p76">
              <a:extLst>
                <a:ext uri="{FF2B5EF4-FFF2-40B4-BE49-F238E27FC236}">
                  <a16:creationId xmlns:a16="http://schemas.microsoft.com/office/drawing/2014/main" id="{EE93B378-8925-4027-3D06-08CD5451C762}"/>
                </a:ext>
              </a:extLst>
            </p:cNvPr>
            <p:cNvSpPr/>
            <p:nvPr/>
          </p:nvSpPr>
          <p:spPr>
            <a:xfrm>
              <a:off x="2186712" y="1674950"/>
              <a:ext cx="109" cy="299"/>
            </a:xfrm>
            <a:custGeom>
              <a:avLst/>
              <a:gdLst/>
              <a:ahLst/>
              <a:cxnLst/>
              <a:rect l="l" t="t" r="r" b="b"/>
              <a:pathLst>
                <a:path w="8" h="22" extrusionOk="0">
                  <a:moveTo>
                    <a:pt x="0" y="0"/>
                  </a:moveTo>
                  <a:cubicBezTo>
                    <a:pt x="0" y="11"/>
                    <a:pt x="4" y="18"/>
                    <a:pt x="7" y="21"/>
                  </a:cubicBezTo>
                  <a:cubicBezTo>
                    <a:pt x="4" y="18"/>
                    <a:pt x="4" y="11"/>
                    <a:pt x="0"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7553;p76">
              <a:extLst>
                <a:ext uri="{FF2B5EF4-FFF2-40B4-BE49-F238E27FC236}">
                  <a16:creationId xmlns:a16="http://schemas.microsoft.com/office/drawing/2014/main" id="{9B8A75C9-FDBD-7909-E1E9-06EFF8D91AC7}"/>
                </a:ext>
              </a:extLst>
            </p:cNvPr>
            <p:cNvSpPr/>
            <p:nvPr/>
          </p:nvSpPr>
          <p:spPr>
            <a:xfrm>
              <a:off x="2190989" y="1685119"/>
              <a:ext cx="14" cy="14"/>
            </a:xfrm>
            <a:custGeom>
              <a:avLst/>
              <a:gdLst/>
              <a:ahLst/>
              <a:cxnLst/>
              <a:rect l="l" t="t" r="r" b="b"/>
              <a:pathLst>
                <a:path w="1" h="1" extrusionOk="0">
                  <a:moveTo>
                    <a:pt x="0" y="0"/>
                  </a:move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7554;p76">
              <a:extLst>
                <a:ext uri="{FF2B5EF4-FFF2-40B4-BE49-F238E27FC236}">
                  <a16:creationId xmlns:a16="http://schemas.microsoft.com/office/drawing/2014/main" id="{D4D408DA-54A0-6F91-0DB0-D8E95A0FB383}"/>
                </a:ext>
              </a:extLst>
            </p:cNvPr>
            <p:cNvSpPr/>
            <p:nvPr/>
          </p:nvSpPr>
          <p:spPr>
            <a:xfrm>
              <a:off x="2190839" y="1683599"/>
              <a:ext cx="163" cy="1480"/>
            </a:xfrm>
            <a:custGeom>
              <a:avLst/>
              <a:gdLst/>
              <a:ahLst/>
              <a:cxnLst/>
              <a:rect l="l" t="t" r="r" b="b"/>
              <a:pathLst>
                <a:path w="12" h="109" extrusionOk="0">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7555;p76">
              <a:extLst>
                <a:ext uri="{FF2B5EF4-FFF2-40B4-BE49-F238E27FC236}">
                  <a16:creationId xmlns:a16="http://schemas.microsoft.com/office/drawing/2014/main" id="{9E169B22-5D26-B356-A5AE-4C4780C58C48}"/>
                </a:ext>
              </a:extLst>
            </p:cNvPr>
            <p:cNvSpPr/>
            <p:nvPr/>
          </p:nvSpPr>
          <p:spPr>
            <a:xfrm>
              <a:off x="2193745" y="1702892"/>
              <a:ext cx="679" cy="299"/>
            </a:xfrm>
            <a:custGeom>
              <a:avLst/>
              <a:gdLst/>
              <a:ahLst/>
              <a:cxnLst/>
              <a:rect l="l" t="t" r="r" b="b"/>
              <a:pathLst>
                <a:path w="50" h="22" extrusionOk="0">
                  <a:moveTo>
                    <a:pt x="49" y="22"/>
                  </a:moveTo>
                  <a:cubicBezTo>
                    <a:pt x="32" y="15"/>
                    <a:pt x="14" y="4"/>
                    <a:pt x="0" y="1"/>
                  </a:cubicBezTo>
                  <a:cubicBezTo>
                    <a:pt x="14" y="4"/>
                    <a:pt x="32" y="15"/>
                    <a:pt x="49" y="22"/>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7556;p76">
              <a:extLst>
                <a:ext uri="{FF2B5EF4-FFF2-40B4-BE49-F238E27FC236}">
                  <a16:creationId xmlns:a16="http://schemas.microsoft.com/office/drawing/2014/main" id="{7AB785AF-4502-DF21-7B54-DF73CEECDF71}"/>
                </a:ext>
              </a:extLst>
            </p:cNvPr>
            <p:cNvSpPr/>
            <p:nvPr/>
          </p:nvSpPr>
          <p:spPr>
            <a:xfrm>
              <a:off x="2192740" y="1702512"/>
              <a:ext cx="163" cy="68"/>
            </a:xfrm>
            <a:custGeom>
              <a:avLst/>
              <a:gdLst/>
              <a:ahLst/>
              <a:cxnLst/>
              <a:rect l="l" t="t" r="r" b="b"/>
              <a:pathLst>
                <a:path w="12" h="5" extrusionOk="0">
                  <a:moveTo>
                    <a:pt x="1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7557;p76">
              <a:extLst>
                <a:ext uri="{FF2B5EF4-FFF2-40B4-BE49-F238E27FC236}">
                  <a16:creationId xmlns:a16="http://schemas.microsoft.com/office/drawing/2014/main" id="{F04AD432-1F20-5048-CE3A-F269582008EA}"/>
                </a:ext>
              </a:extLst>
            </p:cNvPr>
            <p:cNvSpPr/>
            <p:nvPr/>
          </p:nvSpPr>
          <p:spPr>
            <a:xfrm>
              <a:off x="2194546" y="1703272"/>
              <a:ext cx="679" cy="353"/>
            </a:xfrm>
            <a:custGeom>
              <a:avLst/>
              <a:gdLst/>
              <a:ahLst/>
              <a:cxnLst/>
              <a:rect l="l" t="t" r="r" b="b"/>
              <a:pathLst>
                <a:path w="50" h="26" extrusionOk="0">
                  <a:moveTo>
                    <a:pt x="50"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7558;p76">
              <a:extLst>
                <a:ext uri="{FF2B5EF4-FFF2-40B4-BE49-F238E27FC236}">
                  <a16:creationId xmlns:a16="http://schemas.microsoft.com/office/drawing/2014/main" id="{4C99D505-55EF-7E35-A00B-9082435F4113}"/>
                </a:ext>
              </a:extLst>
            </p:cNvPr>
            <p:cNvSpPr/>
            <p:nvPr/>
          </p:nvSpPr>
          <p:spPr>
            <a:xfrm>
              <a:off x="2193270" y="1702661"/>
              <a:ext cx="299" cy="149"/>
            </a:xfrm>
            <a:custGeom>
              <a:avLst/>
              <a:gdLst/>
              <a:ahLst/>
              <a:cxnLst/>
              <a:rect l="l" t="t" r="r" b="b"/>
              <a:pathLst>
                <a:path w="22" h="11" extrusionOk="0">
                  <a:moveTo>
                    <a:pt x="21" y="11"/>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7559;p76">
              <a:extLst>
                <a:ext uri="{FF2B5EF4-FFF2-40B4-BE49-F238E27FC236}">
                  <a16:creationId xmlns:a16="http://schemas.microsoft.com/office/drawing/2014/main" id="{05701D87-3901-ED2E-CAF8-C1DC0726EDA5}"/>
                </a:ext>
              </a:extLst>
            </p:cNvPr>
            <p:cNvSpPr/>
            <p:nvPr/>
          </p:nvSpPr>
          <p:spPr>
            <a:xfrm>
              <a:off x="2195646" y="1703843"/>
              <a:ext cx="299" cy="204"/>
            </a:xfrm>
            <a:custGeom>
              <a:avLst/>
              <a:gdLst/>
              <a:ahLst/>
              <a:cxnLst/>
              <a:rect l="l" t="t" r="r" b="b"/>
              <a:pathLst>
                <a:path w="22" h="15" extrusionOk="0">
                  <a:moveTo>
                    <a:pt x="21" y="15"/>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7560;p76">
              <a:extLst>
                <a:ext uri="{FF2B5EF4-FFF2-40B4-BE49-F238E27FC236}">
                  <a16:creationId xmlns:a16="http://schemas.microsoft.com/office/drawing/2014/main" id="{6E1331F2-B73C-AC53-FE8B-8724DC380C46}"/>
                </a:ext>
              </a:extLst>
            </p:cNvPr>
            <p:cNvSpPr/>
            <p:nvPr/>
          </p:nvSpPr>
          <p:spPr>
            <a:xfrm>
              <a:off x="2196067" y="1672098"/>
              <a:ext cx="204" cy="54"/>
            </a:xfrm>
            <a:custGeom>
              <a:avLst/>
              <a:gdLst/>
              <a:ahLst/>
              <a:cxnLst/>
              <a:rect l="l" t="t" r="r" b="b"/>
              <a:pathLst>
                <a:path w="15" h="4" extrusionOk="0">
                  <a:moveTo>
                    <a:pt x="15" y="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7561;p76">
              <a:extLst>
                <a:ext uri="{FF2B5EF4-FFF2-40B4-BE49-F238E27FC236}">
                  <a16:creationId xmlns:a16="http://schemas.microsoft.com/office/drawing/2014/main" id="{8FA1F47D-D724-8DCD-A243-FAD0B04A02A7}"/>
                </a:ext>
              </a:extLst>
            </p:cNvPr>
            <p:cNvSpPr/>
            <p:nvPr/>
          </p:nvSpPr>
          <p:spPr>
            <a:xfrm>
              <a:off x="2197017" y="1672289"/>
              <a:ext cx="163" cy="14"/>
            </a:xfrm>
            <a:custGeom>
              <a:avLst/>
              <a:gdLst/>
              <a:ahLst/>
              <a:cxnLst/>
              <a:rect l="l" t="t" r="r" b="b"/>
              <a:pathLst>
                <a:path w="12" h="1" extrusionOk="0">
                  <a:moveTo>
                    <a:pt x="11" y="0"/>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7562;p76">
              <a:extLst>
                <a:ext uri="{FF2B5EF4-FFF2-40B4-BE49-F238E27FC236}">
                  <a16:creationId xmlns:a16="http://schemas.microsoft.com/office/drawing/2014/main" id="{527695B3-E819-490B-0D0B-B159BC75B538}"/>
                </a:ext>
              </a:extLst>
            </p:cNvPr>
            <p:cNvSpPr/>
            <p:nvPr/>
          </p:nvSpPr>
          <p:spPr>
            <a:xfrm>
              <a:off x="2196596" y="1672194"/>
              <a:ext cx="244" cy="54"/>
            </a:xfrm>
            <a:custGeom>
              <a:avLst/>
              <a:gdLst/>
              <a:ahLst/>
              <a:cxnLst/>
              <a:rect l="l" t="t" r="r" b="b"/>
              <a:pathLst>
                <a:path w="18" h="4" extrusionOk="0">
                  <a:moveTo>
                    <a:pt x="18" y="4"/>
                  </a:moveTo>
                  <a:lnTo>
                    <a:pt x="0"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7563;p76">
              <a:extLst>
                <a:ext uri="{FF2B5EF4-FFF2-40B4-BE49-F238E27FC236}">
                  <a16:creationId xmlns:a16="http://schemas.microsoft.com/office/drawing/2014/main" id="{85051E19-DCC8-CEF3-DE32-2F0E8A44A48D}"/>
                </a:ext>
              </a:extLst>
            </p:cNvPr>
            <p:cNvSpPr/>
            <p:nvPr/>
          </p:nvSpPr>
          <p:spPr>
            <a:xfrm>
              <a:off x="2186331" y="1671189"/>
              <a:ext cx="6762" cy="2159"/>
            </a:xfrm>
            <a:custGeom>
              <a:avLst/>
              <a:gdLst/>
              <a:ahLst/>
              <a:cxnLst/>
              <a:rect l="l" t="t" r="r" b="b"/>
              <a:pathLst>
                <a:path w="498" h="159" extrusionOk="0">
                  <a:moveTo>
                    <a:pt x="497" y="1"/>
                  </a:moveTo>
                  <a:cubicBezTo>
                    <a:pt x="424" y="25"/>
                    <a:pt x="189" y="99"/>
                    <a:pt x="0" y="158"/>
                  </a:cubicBezTo>
                  <a:cubicBezTo>
                    <a:pt x="193" y="102"/>
                    <a:pt x="424" y="25"/>
                    <a:pt x="49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7564;p76">
              <a:extLst>
                <a:ext uri="{FF2B5EF4-FFF2-40B4-BE49-F238E27FC236}">
                  <a16:creationId xmlns:a16="http://schemas.microsoft.com/office/drawing/2014/main" id="{9B455DB6-512D-5588-B666-3CD616E4D220}"/>
                </a:ext>
              </a:extLst>
            </p:cNvPr>
            <p:cNvSpPr/>
            <p:nvPr/>
          </p:nvSpPr>
          <p:spPr>
            <a:xfrm>
              <a:off x="2196311" y="1672139"/>
              <a:ext cx="204" cy="68"/>
            </a:xfrm>
            <a:custGeom>
              <a:avLst/>
              <a:gdLst/>
              <a:ahLst/>
              <a:cxnLst/>
              <a:rect l="l" t="t" r="r" b="b"/>
              <a:pathLst>
                <a:path w="15" h="5" extrusionOk="0">
                  <a:moveTo>
                    <a:pt x="14" y="4"/>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7565;p76">
              <a:extLst>
                <a:ext uri="{FF2B5EF4-FFF2-40B4-BE49-F238E27FC236}">
                  <a16:creationId xmlns:a16="http://schemas.microsoft.com/office/drawing/2014/main" id="{9E713345-8FA8-8A24-154A-E097E0791B18}"/>
                </a:ext>
              </a:extLst>
            </p:cNvPr>
            <p:cNvSpPr/>
            <p:nvPr/>
          </p:nvSpPr>
          <p:spPr>
            <a:xfrm>
              <a:off x="2197397" y="1672614"/>
              <a:ext cx="68" cy="109"/>
            </a:xfrm>
            <a:custGeom>
              <a:avLst/>
              <a:gdLst/>
              <a:ahLst/>
              <a:cxnLst/>
              <a:rect l="l" t="t" r="r" b="b"/>
              <a:pathLst>
                <a:path w="5" h="8" extrusionOk="0">
                  <a:moveTo>
                    <a:pt x="4" y="8"/>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7566;p76">
              <a:extLst>
                <a:ext uri="{FF2B5EF4-FFF2-40B4-BE49-F238E27FC236}">
                  <a16:creationId xmlns:a16="http://schemas.microsoft.com/office/drawing/2014/main" id="{6466B376-A360-249E-A2CB-CEE166581675}"/>
                </a:ext>
              </a:extLst>
            </p:cNvPr>
            <p:cNvSpPr/>
            <p:nvPr/>
          </p:nvSpPr>
          <p:spPr>
            <a:xfrm>
              <a:off x="2197546" y="1672900"/>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7567;p76">
              <a:extLst>
                <a:ext uri="{FF2B5EF4-FFF2-40B4-BE49-F238E27FC236}">
                  <a16:creationId xmlns:a16="http://schemas.microsoft.com/office/drawing/2014/main" id="{D90E4B9D-04DA-7B62-BA42-3F3E532686B7}"/>
                </a:ext>
              </a:extLst>
            </p:cNvPr>
            <p:cNvSpPr/>
            <p:nvPr/>
          </p:nvSpPr>
          <p:spPr>
            <a:xfrm>
              <a:off x="2197302" y="1672329"/>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7568;p76">
              <a:extLst>
                <a:ext uri="{FF2B5EF4-FFF2-40B4-BE49-F238E27FC236}">
                  <a16:creationId xmlns:a16="http://schemas.microsoft.com/office/drawing/2014/main" id="{1F6EA2E6-21E6-25FC-B762-31DD7B502080}"/>
                </a:ext>
              </a:extLst>
            </p:cNvPr>
            <p:cNvSpPr/>
            <p:nvPr/>
          </p:nvSpPr>
          <p:spPr>
            <a:xfrm>
              <a:off x="2211572" y="1686029"/>
              <a:ext cx="584" cy="2811"/>
            </a:xfrm>
            <a:custGeom>
              <a:avLst/>
              <a:gdLst/>
              <a:ahLst/>
              <a:cxnLst/>
              <a:rect l="l" t="t" r="r" b="b"/>
              <a:pathLst>
                <a:path w="43" h="207" extrusionOk="0">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7569;p76">
              <a:extLst>
                <a:ext uri="{FF2B5EF4-FFF2-40B4-BE49-F238E27FC236}">
                  <a16:creationId xmlns:a16="http://schemas.microsoft.com/office/drawing/2014/main" id="{F9975E2E-B943-1DBF-73D0-9398A2E737FE}"/>
                </a:ext>
              </a:extLst>
            </p:cNvPr>
            <p:cNvSpPr/>
            <p:nvPr/>
          </p:nvSpPr>
          <p:spPr>
            <a:xfrm>
              <a:off x="2198253" y="1673904"/>
              <a:ext cx="109" cy="109"/>
            </a:xfrm>
            <a:custGeom>
              <a:avLst/>
              <a:gdLst/>
              <a:ahLst/>
              <a:cxnLst/>
              <a:rect l="l" t="t" r="r" b="b"/>
              <a:pathLst>
                <a:path w="8" h="8" extrusionOk="0">
                  <a:moveTo>
                    <a:pt x="8" y="7"/>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7570;p76">
              <a:extLst>
                <a:ext uri="{FF2B5EF4-FFF2-40B4-BE49-F238E27FC236}">
                  <a16:creationId xmlns:a16="http://schemas.microsoft.com/office/drawing/2014/main" id="{5F96C17B-E30B-E57C-C420-B5DED3898B3B}"/>
                </a:ext>
              </a:extLst>
            </p:cNvPr>
            <p:cNvSpPr/>
            <p:nvPr/>
          </p:nvSpPr>
          <p:spPr>
            <a:xfrm>
              <a:off x="2198022" y="1673565"/>
              <a:ext cx="54" cy="109"/>
            </a:xfrm>
            <a:custGeom>
              <a:avLst/>
              <a:gdLst/>
              <a:ahLst/>
              <a:cxnLst/>
              <a:rect l="l" t="t" r="r" b="b"/>
              <a:pathLst>
                <a:path w="4" h="8" extrusionOk="0">
                  <a:moveTo>
                    <a:pt x="4" y="8"/>
                  </a:moveTo>
                  <a:lnTo>
                    <a:pt x="0"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7571;p76">
              <a:extLst>
                <a:ext uri="{FF2B5EF4-FFF2-40B4-BE49-F238E27FC236}">
                  <a16:creationId xmlns:a16="http://schemas.microsoft.com/office/drawing/2014/main" id="{F8C431A7-9ABC-EA9C-8971-41742D89ACD1}"/>
                </a:ext>
              </a:extLst>
            </p:cNvPr>
            <p:cNvSpPr/>
            <p:nvPr/>
          </p:nvSpPr>
          <p:spPr>
            <a:xfrm>
              <a:off x="2197777" y="1673280"/>
              <a:ext cx="14" cy="68"/>
            </a:xfrm>
            <a:custGeom>
              <a:avLst/>
              <a:gdLst/>
              <a:ahLst/>
              <a:cxnLst/>
              <a:rect l="l" t="t" r="r" b="b"/>
              <a:pathLst>
                <a:path w="1" h="5" extrusionOk="0">
                  <a:moveTo>
                    <a:pt x="1" y="4"/>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7572;p76">
              <a:extLst>
                <a:ext uri="{FF2B5EF4-FFF2-40B4-BE49-F238E27FC236}">
                  <a16:creationId xmlns:a16="http://schemas.microsoft.com/office/drawing/2014/main" id="{EF6C2FD8-228E-2675-CC9F-FD59C4B30280}"/>
                </a:ext>
              </a:extLst>
            </p:cNvPr>
            <p:cNvSpPr/>
            <p:nvPr/>
          </p:nvSpPr>
          <p:spPr>
            <a:xfrm>
              <a:off x="2211803" y="1688826"/>
              <a:ext cx="258" cy="299"/>
            </a:xfrm>
            <a:custGeom>
              <a:avLst/>
              <a:gdLst/>
              <a:ahLst/>
              <a:cxnLst/>
              <a:rect l="l" t="t" r="r" b="b"/>
              <a:pathLst>
                <a:path w="19" h="22" extrusionOk="0">
                  <a:moveTo>
                    <a:pt x="18" y="0"/>
                  </a:moveTo>
                  <a:cubicBezTo>
                    <a:pt x="15" y="11"/>
                    <a:pt x="8" y="18"/>
                    <a:pt x="1" y="21"/>
                  </a:cubicBezTo>
                  <a:cubicBezTo>
                    <a:pt x="8" y="18"/>
                    <a:pt x="15" y="14"/>
                    <a:pt x="18" y="7"/>
                  </a:cubicBezTo>
                  <a:lnTo>
                    <a:pt x="18"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7573;p76">
              <a:extLst>
                <a:ext uri="{FF2B5EF4-FFF2-40B4-BE49-F238E27FC236}">
                  <a16:creationId xmlns:a16="http://schemas.microsoft.com/office/drawing/2014/main" id="{F752F949-0647-C872-7583-55524E9BD6CD}"/>
                </a:ext>
              </a:extLst>
            </p:cNvPr>
            <p:cNvSpPr/>
            <p:nvPr/>
          </p:nvSpPr>
          <p:spPr>
            <a:xfrm>
              <a:off x="2211762" y="1700095"/>
              <a:ext cx="489" cy="679"/>
            </a:xfrm>
            <a:custGeom>
              <a:avLst/>
              <a:gdLst/>
              <a:ahLst/>
              <a:cxnLst/>
              <a:rect l="l" t="t" r="r" b="b"/>
              <a:pathLst>
                <a:path w="36" h="50" extrusionOk="0">
                  <a:moveTo>
                    <a:pt x="0" y="49"/>
                  </a:moveTo>
                  <a:cubicBezTo>
                    <a:pt x="11" y="32"/>
                    <a:pt x="21" y="14"/>
                    <a:pt x="35" y="0"/>
                  </a:cubicBezTo>
                  <a:cubicBezTo>
                    <a:pt x="21" y="14"/>
                    <a:pt x="11" y="32"/>
                    <a:pt x="0" y="49"/>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7574;p76">
              <a:extLst>
                <a:ext uri="{FF2B5EF4-FFF2-40B4-BE49-F238E27FC236}">
                  <a16:creationId xmlns:a16="http://schemas.microsoft.com/office/drawing/2014/main" id="{5AA9CE11-6CF6-BFD6-E5F0-7065CCD832C4}"/>
                </a:ext>
              </a:extLst>
            </p:cNvPr>
            <p:cNvSpPr/>
            <p:nvPr/>
          </p:nvSpPr>
          <p:spPr>
            <a:xfrm>
              <a:off x="2211233" y="1700761"/>
              <a:ext cx="543" cy="1819"/>
            </a:xfrm>
            <a:custGeom>
              <a:avLst/>
              <a:gdLst/>
              <a:ahLst/>
              <a:cxnLst/>
              <a:rect l="l" t="t" r="r" b="b"/>
              <a:pathLst>
                <a:path w="40" h="134" extrusionOk="0">
                  <a:moveTo>
                    <a:pt x="1" y="133"/>
                  </a:moveTo>
                  <a:cubicBezTo>
                    <a:pt x="1" y="84"/>
                    <a:pt x="15" y="39"/>
                    <a:pt x="39" y="0"/>
                  </a:cubicBezTo>
                  <a:cubicBezTo>
                    <a:pt x="15" y="39"/>
                    <a:pt x="1" y="84"/>
                    <a:pt x="1" y="133"/>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7575;p76">
              <a:extLst>
                <a:ext uri="{FF2B5EF4-FFF2-40B4-BE49-F238E27FC236}">
                  <a16:creationId xmlns:a16="http://schemas.microsoft.com/office/drawing/2014/main" id="{CBD26C33-1223-767A-2529-E41432F26066}"/>
                </a:ext>
              </a:extLst>
            </p:cNvPr>
            <p:cNvSpPr/>
            <p:nvPr/>
          </p:nvSpPr>
          <p:spPr>
            <a:xfrm>
              <a:off x="2211192" y="1702852"/>
              <a:ext cx="109" cy="1344"/>
            </a:xfrm>
            <a:custGeom>
              <a:avLst/>
              <a:gdLst/>
              <a:ahLst/>
              <a:cxnLst/>
              <a:rect l="l" t="t" r="r" b="b"/>
              <a:pathLst>
                <a:path w="8" h="99" extrusionOk="0">
                  <a:moveTo>
                    <a:pt x="7" y="0"/>
                  </a:moveTo>
                  <a:cubicBezTo>
                    <a:pt x="7" y="32"/>
                    <a:pt x="7" y="63"/>
                    <a:pt x="0" y="98"/>
                  </a:cubicBezTo>
                  <a:lnTo>
                    <a:pt x="0" y="98"/>
                  </a:lnTo>
                  <a:cubicBezTo>
                    <a:pt x="7" y="63"/>
                    <a:pt x="7" y="32"/>
                    <a:pt x="7"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7576;p76">
              <a:extLst>
                <a:ext uri="{FF2B5EF4-FFF2-40B4-BE49-F238E27FC236}">
                  <a16:creationId xmlns:a16="http://schemas.microsoft.com/office/drawing/2014/main" id="{B4E749B1-B367-E4D5-5845-F3AF7029746F}"/>
                </a:ext>
              </a:extLst>
            </p:cNvPr>
            <p:cNvSpPr/>
            <p:nvPr/>
          </p:nvSpPr>
          <p:spPr>
            <a:xfrm>
              <a:off x="2212047" y="1688772"/>
              <a:ext cx="109" cy="163"/>
            </a:xfrm>
            <a:custGeom>
              <a:avLst/>
              <a:gdLst/>
              <a:ahLst/>
              <a:cxnLst/>
              <a:rect l="l" t="t" r="r" b="b"/>
              <a:pathLst>
                <a:path w="8" h="12" extrusionOk="0">
                  <a:moveTo>
                    <a:pt x="7" y="1"/>
                  </a:moveTo>
                  <a:lnTo>
                    <a:pt x="4" y="4"/>
                  </a:lnTo>
                  <a:lnTo>
                    <a:pt x="0" y="11"/>
                  </a:lnTo>
                  <a:cubicBezTo>
                    <a:pt x="4" y="8"/>
                    <a:pt x="4" y="4"/>
                    <a:pt x="7"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7577;p76">
              <a:extLst>
                <a:ext uri="{FF2B5EF4-FFF2-40B4-BE49-F238E27FC236}">
                  <a16:creationId xmlns:a16="http://schemas.microsoft.com/office/drawing/2014/main" id="{FE0EF7E9-B6B1-183F-5061-D14FF7A6FE75}"/>
                </a:ext>
              </a:extLst>
            </p:cNvPr>
            <p:cNvSpPr/>
            <p:nvPr/>
          </p:nvSpPr>
          <p:spPr>
            <a:xfrm>
              <a:off x="2200208" y="1705703"/>
              <a:ext cx="2444" cy="489"/>
            </a:xfrm>
            <a:custGeom>
              <a:avLst/>
              <a:gdLst/>
              <a:ahLst/>
              <a:cxnLst/>
              <a:rect l="l" t="t" r="r" b="b"/>
              <a:pathLst>
                <a:path w="180" h="36" extrusionOk="0">
                  <a:moveTo>
                    <a:pt x="179" y="0"/>
                  </a:moveTo>
                  <a:lnTo>
                    <a:pt x="0" y="35"/>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7578;p76">
              <a:extLst>
                <a:ext uri="{FF2B5EF4-FFF2-40B4-BE49-F238E27FC236}">
                  <a16:creationId xmlns:a16="http://schemas.microsoft.com/office/drawing/2014/main" id="{CFC1993D-B707-4BD4-5359-75888174B4A6}"/>
                </a:ext>
              </a:extLst>
            </p:cNvPr>
            <p:cNvSpPr/>
            <p:nvPr/>
          </p:nvSpPr>
          <p:spPr>
            <a:xfrm>
              <a:off x="2207906" y="1704657"/>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7579;p76">
              <a:extLst>
                <a:ext uri="{FF2B5EF4-FFF2-40B4-BE49-F238E27FC236}">
                  <a16:creationId xmlns:a16="http://schemas.microsoft.com/office/drawing/2014/main" id="{6016A4D8-9D43-C1F6-7196-0C978E97006A}"/>
                </a:ext>
              </a:extLst>
            </p:cNvPr>
            <p:cNvSpPr/>
            <p:nvPr/>
          </p:nvSpPr>
          <p:spPr>
            <a:xfrm>
              <a:off x="2208857" y="1704467"/>
              <a:ext cx="543" cy="109"/>
            </a:xfrm>
            <a:custGeom>
              <a:avLst/>
              <a:gdLst/>
              <a:ahLst/>
              <a:cxnLst/>
              <a:rect l="l" t="t" r="r" b="b"/>
              <a:pathLst>
                <a:path w="40" h="8" extrusionOk="0">
                  <a:moveTo>
                    <a:pt x="39"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7580;p76">
              <a:extLst>
                <a:ext uri="{FF2B5EF4-FFF2-40B4-BE49-F238E27FC236}">
                  <a16:creationId xmlns:a16="http://schemas.microsoft.com/office/drawing/2014/main" id="{4D4940E0-6387-5D2B-429E-F786778C7394}"/>
                </a:ext>
              </a:extLst>
            </p:cNvPr>
            <p:cNvSpPr/>
            <p:nvPr/>
          </p:nvSpPr>
          <p:spPr>
            <a:xfrm>
              <a:off x="2206100" y="1704942"/>
              <a:ext cx="584" cy="109"/>
            </a:xfrm>
            <a:custGeom>
              <a:avLst/>
              <a:gdLst/>
              <a:ahLst/>
              <a:cxnLst/>
              <a:rect l="l" t="t" r="r" b="b"/>
              <a:pathLst>
                <a:path w="43" h="8" extrusionOk="0">
                  <a:moveTo>
                    <a:pt x="43"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7581;p76">
              <a:extLst>
                <a:ext uri="{FF2B5EF4-FFF2-40B4-BE49-F238E27FC236}">
                  <a16:creationId xmlns:a16="http://schemas.microsoft.com/office/drawing/2014/main" id="{FE8FCB08-CC95-BE8A-1990-293016E30290}"/>
                </a:ext>
              </a:extLst>
            </p:cNvPr>
            <p:cNvSpPr/>
            <p:nvPr/>
          </p:nvSpPr>
          <p:spPr>
            <a:xfrm>
              <a:off x="2209766" y="1704318"/>
              <a:ext cx="489" cy="109"/>
            </a:xfrm>
            <a:custGeom>
              <a:avLst/>
              <a:gdLst/>
              <a:ahLst/>
              <a:cxnLst/>
              <a:rect l="l" t="t" r="r" b="b"/>
              <a:pathLst>
                <a:path w="36" h="8" extrusionOk="0">
                  <a:moveTo>
                    <a:pt x="35"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7582;p76">
              <a:extLst>
                <a:ext uri="{FF2B5EF4-FFF2-40B4-BE49-F238E27FC236}">
                  <a16:creationId xmlns:a16="http://schemas.microsoft.com/office/drawing/2014/main" id="{B2F3AAF9-183F-69CB-31D9-B4058B9297B6}"/>
                </a:ext>
              </a:extLst>
            </p:cNvPr>
            <p:cNvSpPr/>
            <p:nvPr/>
          </p:nvSpPr>
          <p:spPr>
            <a:xfrm>
              <a:off x="2203493" y="1705418"/>
              <a:ext cx="625" cy="149"/>
            </a:xfrm>
            <a:custGeom>
              <a:avLst/>
              <a:gdLst/>
              <a:ahLst/>
              <a:cxnLst/>
              <a:rect l="l" t="t" r="r" b="b"/>
              <a:pathLst>
                <a:path w="46" h="11" extrusionOk="0">
                  <a:moveTo>
                    <a:pt x="46" y="0"/>
                  </a:moveTo>
                  <a:lnTo>
                    <a:pt x="0"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7583;p76">
              <a:extLst>
                <a:ext uri="{FF2B5EF4-FFF2-40B4-BE49-F238E27FC236}">
                  <a16:creationId xmlns:a16="http://schemas.microsoft.com/office/drawing/2014/main" id="{60C21E2B-F641-504E-FB2F-A997575C9FFC}"/>
                </a:ext>
              </a:extLst>
            </p:cNvPr>
            <p:cNvSpPr/>
            <p:nvPr/>
          </p:nvSpPr>
          <p:spPr>
            <a:xfrm>
              <a:off x="2210662" y="1704182"/>
              <a:ext cx="489" cy="109"/>
            </a:xfrm>
            <a:custGeom>
              <a:avLst/>
              <a:gdLst/>
              <a:ahLst/>
              <a:cxnLst/>
              <a:rect l="l" t="t" r="r" b="b"/>
              <a:pathLst>
                <a:path w="36" h="8" extrusionOk="0">
                  <a:moveTo>
                    <a:pt x="36" y="0"/>
                  </a:moveTo>
                  <a:lnTo>
                    <a:pt x="1" y="7"/>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7584;p76">
              <a:extLst>
                <a:ext uri="{FF2B5EF4-FFF2-40B4-BE49-F238E27FC236}">
                  <a16:creationId xmlns:a16="http://schemas.microsoft.com/office/drawing/2014/main" id="{0F6E75C8-839A-FE85-1EE5-EC957A8EF209}"/>
                </a:ext>
              </a:extLst>
            </p:cNvPr>
            <p:cNvSpPr/>
            <p:nvPr/>
          </p:nvSpPr>
          <p:spPr>
            <a:xfrm>
              <a:off x="2205150" y="1705078"/>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7585;p76">
              <a:extLst>
                <a:ext uri="{FF2B5EF4-FFF2-40B4-BE49-F238E27FC236}">
                  <a16:creationId xmlns:a16="http://schemas.microsoft.com/office/drawing/2014/main" id="{7C8AF92B-4058-5464-F60F-0C67EF768CA1}"/>
                </a:ext>
              </a:extLst>
            </p:cNvPr>
            <p:cNvSpPr/>
            <p:nvPr/>
          </p:nvSpPr>
          <p:spPr>
            <a:xfrm>
              <a:off x="2202679" y="1705553"/>
              <a:ext cx="679" cy="163"/>
            </a:xfrm>
            <a:custGeom>
              <a:avLst/>
              <a:gdLst/>
              <a:ahLst/>
              <a:cxnLst/>
              <a:rect l="l" t="t" r="r" b="b"/>
              <a:pathLst>
                <a:path w="50" h="12" extrusionOk="0">
                  <a:moveTo>
                    <a:pt x="50" y="1"/>
                  </a:moveTo>
                  <a:lnTo>
                    <a:pt x="1" y="1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7586;p76">
              <a:extLst>
                <a:ext uri="{FF2B5EF4-FFF2-40B4-BE49-F238E27FC236}">
                  <a16:creationId xmlns:a16="http://schemas.microsoft.com/office/drawing/2014/main" id="{57C15DF9-E672-AF90-BC79-1A152E074845}"/>
                </a:ext>
              </a:extLst>
            </p:cNvPr>
            <p:cNvSpPr/>
            <p:nvPr/>
          </p:nvSpPr>
          <p:spPr>
            <a:xfrm>
              <a:off x="2204295" y="1705268"/>
              <a:ext cx="679" cy="109"/>
            </a:xfrm>
            <a:custGeom>
              <a:avLst/>
              <a:gdLst/>
              <a:ahLst/>
              <a:cxnLst/>
              <a:rect l="l" t="t" r="r" b="b"/>
              <a:pathLst>
                <a:path w="50" h="8" extrusionOk="0">
                  <a:moveTo>
                    <a:pt x="50" y="1"/>
                  </a:moveTo>
                  <a:lnTo>
                    <a:pt x="1"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7587;p76">
              <a:extLst>
                <a:ext uri="{FF2B5EF4-FFF2-40B4-BE49-F238E27FC236}">
                  <a16:creationId xmlns:a16="http://schemas.microsoft.com/office/drawing/2014/main" id="{7F1E2E74-67AA-5AC5-115A-64C2587CEF1E}"/>
                </a:ext>
              </a:extLst>
            </p:cNvPr>
            <p:cNvSpPr/>
            <p:nvPr/>
          </p:nvSpPr>
          <p:spPr>
            <a:xfrm>
              <a:off x="2207010" y="1704793"/>
              <a:ext cx="584" cy="109"/>
            </a:xfrm>
            <a:custGeom>
              <a:avLst/>
              <a:gdLst/>
              <a:ahLst/>
              <a:cxnLst/>
              <a:rect l="l" t="t" r="r" b="b"/>
              <a:pathLst>
                <a:path w="43" h="8" extrusionOk="0">
                  <a:moveTo>
                    <a:pt x="42" y="1"/>
                  </a:moveTo>
                  <a:lnTo>
                    <a:pt x="0" y="8"/>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7588;p76">
              <a:extLst>
                <a:ext uri="{FF2B5EF4-FFF2-40B4-BE49-F238E27FC236}">
                  <a16:creationId xmlns:a16="http://schemas.microsoft.com/office/drawing/2014/main" id="{FE2275F4-F468-834A-546F-F3F077DAD40B}"/>
                </a:ext>
              </a:extLst>
            </p:cNvPr>
            <p:cNvSpPr/>
            <p:nvPr/>
          </p:nvSpPr>
          <p:spPr>
            <a:xfrm>
              <a:off x="2189604" y="1699050"/>
              <a:ext cx="299" cy="339"/>
            </a:xfrm>
            <a:custGeom>
              <a:avLst/>
              <a:gdLst/>
              <a:ahLst/>
              <a:cxnLst/>
              <a:rect l="l" t="t" r="r" b="b"/>
              <a:pathLst>
                <a:path w="22" h="25" extrusionOk="0">
                  <a:moveTo>
                    <a:pt x="22" y="25"/>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7589;p76">
              <a:extLst>
                <a:ext uri="{FF2B5EF4-FFF2-40B4-BE49-F238E27FC236}">
                  <a16:creationId xmlns:a16="http://schemas.microsoft.com/office/drawing/2014/main" id="{7B2171B2-1890-3B4D-278A-16BA80995981}"/>
                </a:ext>
              </a:extLst>
            </p:cNvPr>
            <p:cNvSpPr/>
            <p:nvPr/>
          </p:nvSpPr>
          <p:spPr>
            <a:xfrm>
              <a:off x="2190364" y="1699946"/>
              <a:ext cx="353" cy="394"/>
            </a:xfrm>
            <a:custGeom>
              <a:avLst/>
              <a:gdLst/>
              <a:ahLst/>
              <a:cxnLst/>
              <a:rect l="l" t="t" r="r" b="b"/>
              <a:pathLst>
                <a:path w="26" h="29" extrusionOk="0">
                  <a:moveTo>
                    <a:pt x="25" y="29"/>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7590;p76">
              <a:extLst>
                <a:ext uri="{FF2B5EF4-FFF2-40B4-BE49-F238E27FC236}">
                  <a16:creationId xmlns:a16="http://schemas.microsoft.com/office/drawing/2014/main" id="{FB93FDB5-E2BE-6086-102D-483AE048392A}"/>
                </a:ext>
              </a:extLst>
            </p:cNvPr>
            <p:cNvSpPr/>
            <p:nvPr/>
          </p:nvSpPr>
          <p:spPr>
            <a:xfrm>
              <a:off x="2191314" y="1701046"/>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7591;p76">
              <a:extLst>
                <a:ext uri="{FF2B5EF4-FFF2-40B4-BE49-F238E27FC236}">
                  <a16:creationId xmlns:a16="http://schemas.microsoft.com/office/drawing/2014/main" id="{36BB1D8B-F043-57B4-B0B8-3BA30DC15241}"/>
                </a:ext>
              </a:extLst>
            </p:cNvPr>
            <p:cNvSpPr/>
            <p:nvPr/>
          </p:nvSpPr>
          <p:spPr>
            <a:xfrm>
              <a:off x="2188178" y="1697475"/>
              <a:ext cx="258" cy="299"/>
            </a:xfrm>
            <a:custGeom>
              <a:avLst/>
              <a:gdLst/>
              <a:ahLst/>
              <a:cxnLst/>
              <a:rect l="l" t="t" r="r" b="b"/>
              <a:pathLst>
                <a:path w="19" h="22" extrusionOk="0">
                  <a:moveTo>
                    <a:pt x="18" y="22"/>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7592;p76">
              <a:extLst>
                <a:ext uri="{FF2B5EF4-FFF2-40B4-BE49-F238E27FC236}">
                  <a16:creationId xmlns:a16="http://schemas.microsoft.com/office/drawing/2014/main" id="{3AEF2103-FDAD-8392-90AF-1533C0A9C93A}"/>
                </a:ext>
              </a:extLst>
            </p:cNvPr>
            <p:cNvSpPr/>
            <p:nvPr/>
          </p:nvSpPr>
          <p:spPr>
            <a:xfrm>
              <a:off x="2188843" y="1698235"/>
              <a:ext cx="299" cy="353"/>
            </a:xfrm>
            <a:custGeom>
              <a:avLst/>
              <a:gdLst/>
              <a:ahLst/>
              <a:cxnLst/>
              <a:rect l="l" t="t" r="r" b="b"/>
              <a:pathLst>
                <a:path w="22" h="26" extrusionOk="0">
                  <a:moveTo>
                    <a:pt x="22" y="25"/>
                  </a:moveTo>
                  <a:lnTo>
                    <a:pt x="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7593;p76">
              <a:extLst>
                <a:ext uri="{FF2B5EF4-FFF2-40B4-BE49-F238E27FC236}">
                  <a16:creationId xmlns:a16="http://schemas.microsoft.com/office/drawing/2014/main" id="{85DB277E-8558-C4D8-6EAD-E1094362814C}"/>
                </a:ext>
              </a:extLst>
            </p:cNvPr>
            <p:cNvSpPr/>
            <p:nvPr/>
          </p:nvSpPr>
          <p:spPr>
            <a:xfrm>
              <a:off x="2191980" y="1701901"/>
              <a:ext cx="299" cy="394"/>
            </a:xfrm>
            <a:custGeom>
              <a:avLst/>
              <a:gdLst/>
              <a:ahLst/>
              <a:cxnLst/>
              <a:rect l="l" t="t" r="r" b="b"/>
              <a:pathLst>
                <a:path w="22" h="29" extrusionOk="0">
                  <a:moveTo>
                    <a:pt x="22" y="28"/>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7594;p76">
              <a:extLst>
                <a:ext uri="{FF2B5EF4-FFF2-40B4-BE49-F238E27FC236}">
                  <a16:creationId xmlns:a16="http://schemas.microsoft.com/office/drawing/2014/main" id="{7186E065-DE3B-A6CD-5FF4-7A7A07B6EA06}"/>
                </a:ext>
              </a:extLst>
            </p:cNvPr>
            <p:cNvSpPr/>
            <p:nvPr/>
          </p:nvSpPr>
          <p:spPr>
            <a:xfrm>
              <a:off x="2187513" y="1696769"/>
              <a:ext cx="204" cy="204"/>
            </a:xfrm>
            <a:custGeom>
              <a:avLst/>
              <a:gdLst/>
              <a:ahLst/>
              <a:cxnLst/>
              <a:rect l="l" t="t" r="r" b="b"/>
              <a:pathLst>
                <a:path w="15" h="15" extrusionOk="0">
                  <a:moveTo>
                    <a:pt x="15" y="14"/>
                  </a:moveTo>
                  <a:lnTo>
                    <a:pt x="1"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6B40DC86-FF33-F89C-7B5A-C1DDB4DD45A5}"/>
              </a:ext>
            </a:extLst>
          </p:cNvPr>
          <p:cNvPicPr>
            <a:picLocks noChangeAspect="1"/>
          </p:cNvPicPr>
          <p:nvPr/>
        </p:nvPicPr>
        <p:blipFill>
          <a:blip r:embed="rId2"/>
          <a:stretch>
            <a:fillRect/>
          </a:stretch>
        </p:blipFill>
        <p:spPr>
          <a:xfrm>
            <a:off x="5464098" y="896610"/>
            <a:ext cx="3425950" cy="3458801"/>
          </a:xfrm>
          <a:prstGeom prst="rect">
            <a:avLst/>
          </a:prstGeom>
        </p:spPr>
      </p:pic>
    </p:spTree>
    <p:extLst>
      <p:ext uri="{BB962C8B-B14F-4D97-AF65-F5344CB8AC3E}">
        <p14:creationId xmlns:p14="http://schemas.microsoft.com/office/powerpoint/2010/main" val="173738342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B89C1-F618-22E0-2A45-FCAC46335B70}"/>
              </a:ext>
            </a:extLst>
          </p:cNvPr>
          <p:cNvSpPr>
            <a:spLocks noGrp="1"/>
          </p:cNvSpPr>
          <p:nvPr>
            <p:ph type="title"/>
          </p:nvPr>
        </p:nvSpPr>
        <p:spPr>
          <a:xfrm>
            <a:off x="5309486" y="3661182"/>
            <a:ext cx="2997259" cy="572700"/>
          </a:xfrm>
        </p:spPr>
        <p:txBody>
          <a:bodyPr/>
          <a:lstStyle/>
          <a:p>
            <a:r>
              <a:rPr lang="en-US" dirty="0"/>
              <a:t>TEST CASES</a:t>
            </a:r>
          </a:p>
        </p:txBody>
      </p:sp>
      <p:pic>
        <p:nvPicPr>
          <p:cNvPr id="7" name="Picture 6">
            <a:extLst>
              <a:ext uri="{FF2B5EF4-FFF2-40B4-BE49-F238E27FC236}">
                <a16:creationId xmlns:a16="http://schemas.microsoft.com/office/drawing/2014/main" id="{B440592D-3F60-CB7E-D231-5FA5AF6F1D2C}"/>
              </a:ext>
            </a:extLst>
          </p:cNvPr>
          <p:cNvPicPr>
            <a:picLocks noChangeAspect="1"/>
          </p:cNvPicPr>
          <p:nvPr/>
        </p:nvPicPr>
        <p:blipFill>
          <a:blip r:embed="rId2"/>
          <a:stretch>
            <a:fillRect/>
          </a:stretch>
        </p:blipFill>
        <p:spPr>
          <a:xfrm>
            <a:off x="226147" y="376220"/>
            <a:ext cx="4368990" cy="2786444"/>
          </a:xfrm>
          <a:prstGeom prst="rect">
            <a:avLst/>
          </a:prstGeom>
        </p:spPr>
      </p:pic>
      <p:pic>
        <p:nvPicPr>
          <p:cNvPr id="8" name="Picture 7">
            <a:extLst>
              <a:ext uri="{FF2B5EF4-FFF2-40B4-BE49-F238E27FC236}">
                <a16:creationId xmlns:a16="http://schemas.microsoft.com/office/drawing/2014/main" id="{60B5A001-A89C-614A-97DC-F0CD14349AB6}"/>
              </a:ext>
            </a:extLst>
          </p:cNvPr>
          <p:cNvPicPr>
            <a:picLocks noChangeAspect="1"/>
          </p:cNvPicPr>
          <p:nvPr/>
        </p:nvPicPr>
        <p:blipFill>
          <a:blip r:embed="rId3"/>
          <a:stretch>
            <a:fillRect/>
          </a:stretch>
        </p:blipFill>
        <p:spPr>
          <a:xfrm>
            <a:off x="4698380" y="376220"/>
            <a:ext cx="4219473" cy="2786444"/>
          </a:xfrm>
          <a:prstGeom prst="rect">
            <a:avLst/>
          </a:prstGeom>
        </p:spPr>
      </p:pic>
      <p:pic>
        <p:nvPicPr>
          <p:cNvPr id="9" name="Picture 8">
            <a:extLst>
              <a:ext uri="{FF2B5EF4-FFF2-40B4-BE49-F238E27FC236}">
                <a16:creationId xmlns:a16="http://schemas.microsoft.com/office/drawing/2014/main" id="{4A8ED24F-461E-28C5-B74C-473A03C4FE11}"/>
              </a:ext>
            </a:extLst>
          </p:cNvPr>
          <p:cNvPicPr>
            <a:picLocks noChangeAspect="1"/>
          </p:cNvPicPr>
          <p:nvPr/>
        </p:nvPicPr>
        <p:blipFill>
          <a:blip r:embed="rId4"/>
          <a:stretch>
            <a:fillRect/>
          </a:stretch>
        </p:blipFill>
        <p:spPr>
          <a:xfrm>
            <a:off x="226147" y="3296446"/>
            <a:ext cx="4601763" cy="1470834"/>
          </a:xfrm>
          <a:prstGeom prst="rect">
            <a:avLst/>
          </a:prstGeom>
        </p:spPr>
      </p:pic>
    </p:spTree>
    <p:extLst>
      <p:ext uri="{BB962C8B-B14F-4D97-AF65-F5344CB8AC3E}">
        <p14:creationId xmlns:p14="http://schemas.microsoft.com/office/powerpoint/2010/main" val="67284760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38F4A-288B-C6F1-E49A-88B0180E8C97}"/>
              </a:ext>
            </a:extLst>
          </p:cNvPr>
          <p:cNvSpPr>
            <a:spLocks noGrp="1"/>
          </p:cNvSpPr>
          <p:nvPr>
            <p:ph type="title"/>
          </p:nvPr>
        </p:nvSpPr>
        <p:spPr>
          <a:xfrm>
            <a:off x="446048" y="270941"/>
            <a:ext cx="2609386" cy="1608039"/>
          </a:xfrm>
        </p:spPr>
        <p:txBody>
          <a:bodyPr/>
          <a:lstStyle/>
          <a:p>
            <a:r>
              <a:rPr lang="en-US" dirty="0"/>
              <a:t>Test case example</a:t>
            </a:r>
          </a:p>
        </p:txBody>
      </p:sp>
      <p:pic>
        <p:nvPicPr>
          <p:cNvPr id="7" name="Picture 6">
            <a:extLst>
              <a:ext uri="{FF2B5EF4-FFF2-40B4-BE49-F238E27FC236}">
                <a16:creationId xmlns:a16="http://schemas.microsoft.com/office/drawing/2014/main" id="{D13BEBA9-7E15-9CCA-36B0-67FFB2855A6B}"/>
              </a:ext>
            </a:extLst>
          </p:cNvPr>
          <p:cNvPicPr>
            <a:picLocks noChangeAspect="1"/>
          </p:cNvPicPr>
          <p:nvPr/>
        </p:nvPicPr>
        <p:blipFill>
          <a:blip r:embed="rId2"/>
          <a:stretch>
            <a:fillRect/>
          </a:stretch>
        </p:blipFill>
        <p:spPr>
          <a:xfrm>
            <a:off x="3858322" y="270941"/>
            <a:ext cx="4839630" cy="1958204"/>
          </a:xfrm>
          <a:prstGeom prst="rect">
            <a:avLst/>
          </a:prstGeom>
        </p:spPr>
      </p:pic>
      <p:pic>
        <p:nvPicPr>
          <p:cNvPr id="30" name="Picture 29">
            <a:extLst>
              <a:ext uri="{FF2B5EF4-FFF2-40B4-BE49-F238E27FC236}">
                <a16:creationId xmlns:a16="http://schemas.microsoft.com/office/drawing/2014/main" id="{24B94165-483C-2C71-86FA-1A3674E2CD48}"/>
              </a:ext>
            </a:extLst>
          </p:cNvPr>
          <p:cNvPicPr>
            <a:picLocks noChangeAspect="1"/>
          </p:cNvPicPr>
          <p:nvPr/>
        </p:nvPicPr>
        <p:blipFill>
          <a:blip r:embed="rId3"/>
          <a:stretch>
            <a:fillRect/>
          </a:stretch>
        </p:blipFill>
        <p:spPr>
          <a:xfrm>
            <a:off x="79391" y="1906641"/>
            <a:ext cx="3778931" cy="2015430"/>
          </a:xfrm>
          <a:prstGeom prst="rect">
            <a:avLst/>
          </a:prstGeom>
        </p:spPr>
      </p:pic>
      <p:pic>
        <p:nvPicPr>
          <p:cNvPr id="29" name="Picture 28">
            <a:extLst>
              <a:ext uri="{FF2B5EF4-FFF2-40B4-BE49-F238E27FC236}">
                <a16:creationId xmlns:a16="http://schemas.microsoft.com/office/drawing/2014/main" id="{90385050-1EF1-D25D-CE0F-0817B526FE03}"/>
              </a:ext>
            </a:extLst>
          </p:cNvPr>
          <p:cNvPicPr>
            <a:picLocks noChangeAspect="1"/>
          </p:cNvPicPr>
          <p:nvPr/>
        </p:nvPicPr>
        <p:blipFill>
          <a:blip r:embed="rId4"/>
          <a:stretch>
            <a:fillRect/>
          </a:stretch>
        </p:blipFill>
        <p:spPr>
          <a:xfrm>
            <a:off x="446048" y="1977933"/>
            <a:ext cx="2911501" cy="1536747"/>
          </a:xfrm>
          <a:prstGeom prst="rect">
            <a:avLst/>
          </a:prstGeom>
        </p:spPr>
      </p:pic>
      <p:pic>
        <p:nvPicPr>
          <p:cNvPr id="8" name="Picture 7">
            <a:extLst>
              <a:ext uri="{FF2B5EF4-FFF2-40B4-BE49-F238E27FC236}">
                <a16:creationId xmlns:a16="http://schemas.microsoft.com/office/drawing/2014/main" id="{B0B6C45B-0F0D-377C-1D50-36F6756FB404}"/>
              </a:ext>
            </a:extLst>
          </p:cNvPr>
          <p:cNvPicPr>
            <a:picLocks noChangeAspect="1"/>
          </p:cNvPicPr>
          <p:nvPr/>
        </p:nvPicPr>
        <p:blipFill>
          <a:blip r:embed="rId5"/>
          <a:stretch>
            <a:fillRect/>
          </a:stretch>
        </p:blipFill>
        <p:spPr>
          <a:xfrm>
            <a:off x="3858322" y="2357344"/>
            <a:ext cx="4549698" cy="2568454"/>
          </a:xfrm>
          <a:prstGeom prst="rect">
            <a:avLst/>
          </a:prstGeom>
        </p:spPr>
      </p:pic>
    </p:spTree>
    <p:extLst>
      <p:ext uri="{BB962C8B-B14F-4D97-AF65-F5344CB8AC3E}">
        <p14:creationId xmlns:p14="http://schemas.microsoft.com/office/powerpoint/2010/main" val="203435500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pic>
        <p:nvPicPr>
          <p:cNvPr id="767" name="Google Shape;767;p47"/>
          <p:cNvPicPr preferRelativeResize="0">
            <a:picLocks noGrp="1"/>
          </p:cNvPicPr>
          <p:nvPr>
            <p:ph type="pic" idx="2"/>
          </p:nvPr>
        </p:nvPicPr>
        <p:blipFill rotWithShape="1">
          <a:blip r:embed="rId3">
            <a:alphaModFix/>
          </a:blip>
          <a:srcRect t="7798" b="7806"/>
          <a:stretch/>
        </p:blipFill>
        <p:spPr>
          <a:xfrm>
            <a:off x="0" y="0"/>
            <a:ext cx="9144003" cy="5143501"/>
          </a:xfrm>
          <a:prstGeom prst="rect">
            <a:avLst/>
          </a:prstGeom>
        </p:spPr>
      </p:pic>
      <p:sp>
        <p:nvSpPr>
          <p:cNvPr id="768" name="Google Shape;768;p47"/>
          <p:cNvSpPr txBox="1">
            <a:spLocks noGrp="1"/>
          </p:cNvSpPr>
          <p:nvPr>
            <p:ph type="title"/>
          </p:nvPr>
        </p:nvSpPr>
        <p:spPr>
          <a:xfrm>
            <a:off x="713225" y="539500"/>
            <a:ext cx="7717500" cy="58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LIVE DEMO</a:t>
            </a:r>
            <a:endParaRPr dirty="0"/>
          </a:p>
        </p:txBody>
      </p:sp>
      <p:pic>
        <p:nvPicPr>
          <p:cNvPr id="769" name="Google Shape;769;p47"/>
          <p:cNvPicPr preferRelativeResize="0"/>
          <p:nvPr/>
        </p:nvPicPr>
        <p:blipFill rotWithShape="1">
          <a:blip r:embed="rId4">
            <a:alphaModFix/>
          </a:blip>
          <a:srcRect l="6208" b="42755"/>
          <a:stretch/>
        </p:blipFill>
        <p:spPr>
          <a:xfrm rot="5400000" flipH="1">
            <a:off x="-302850" y="4229300"/>
            <a:ext cx="1200850" cy="615000"/>
          </a:xfrm>
          <a:prstGeom prst="rect">
            <a:avLst/>
          </a:prstGeom>
          <a:noFill/>
          <a:ln>
            <a:noFill/>
          </a:ln>
        </p:spPr>
      </p:pic>
      <p:pic>
        <p:nvPicPr>
          <p:cNvPr id="770" name="Google Shape;770;p47"/>
          <p:cNvPicPr preferRelativeResize="0"/>
          <p:nvPr/>
        </p:nvPicPr>
        <p:blipFill rotWithShape="1">
          <a:blip r:embed="rId5">
            <a:alphaModFix/>
          </a:blip>
          <a:srcRect l="-6760" t="-6554" r="-4425" b="-6261"/>
          <a:stretch/>
        </p:blipFill>
        <p:spPr>
          <a:xfrm flipH="1">
            <a:off x="7386229" y="3330450"/>
            <a:ext cx="1557575" cy="1649925"/>
          </a:xfrm>
          <a:prstGeom prst="rect">
            <a:avLst/>
          </a:prstGeom>
          <a:noFill/>
          <a:ln>
            <a:noFill/>
          </a:ln>
        </p:spPr>
      </p:pic>
      <p:pic>
        <p:nvPicPr>
          <p:cNvPr id="771" name="Google Shape;771;p47"/>
          <p:cNvPicPr preferRelativeResize="0"/>
          <p:nvPr/>
        </p:nvPicPr>
        <p:blipFill rotWithShape="1">
          <a:blip r:embed="rId6">
            <a:alphaModFix/>
          </a:blip>
          <a:srcRect t="-825" r="23471" b="4846"/>
          <a:stretch/>
        </p:blipFill>
        <p:spPr>
          <a:xfrm rot="10800000" flipH="1">
            <a:off x="8152575" y="-2"/>
            <a:ext cx="991425" cy="539500"/>
          </a:xfrm>
          <a:prstGeom prst="rect">
            <a:avLst/>
          </a:prstGeom>
          <a:noFill/>
          <a:ln>
            <a:noFill/>
          </a:ln>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6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 FACED</a:t>
            </a:r>
            <a:endParaRPr dirty="0"/>
          </a:p>
        </p:txBody>
      </p:sp>
      <p:sp>
        <p:nvSpPr>
          <p:cNvPr id="1053" name="Google Shape;1053;p63"/>
          <p:cNvSpPr txBox="1">
            <a:spLocks noGrp="1"/>
          </p:cNvSpPr>
          <p:nvPr>
            <p:ph type="subTitle" idx="1"/>
          </p:nvPr>
        </p:nvSpPr>
        <p:spPr>
          <a:xfrm>
            <a:off x="512305" y="1567094"/>
            <a:ext cx="7450524" cy="2885959"/>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dirty="0"/>
              <a:t>The presence of interactive map components on the website posed a unique challenge for testing, Interacting with maps often requires specialized testing approaches</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limited coverage of API tests. With fewer API endpoints to test, it became challenging to find a diverse set of meaningful test cases. </a:t>
            </a:r>
          </a:p>
          <a:p>
            <a:pPr marL="285750" lvl="0" indent="-285750" algn="l" rtl="0">
              <a:spcBef>
                <a:spcPts val="0"/>
              </a:spcBef>
              <a:spcAft>
                <a:spcPts val="0"/>
              </a:spcAft>
              <a:buFont typeface="Arial" panose="020B0604020202020204" pitchFamily="34" charset="0"/>
              <a:buChar char="•"/>
            </a:pPr>
            <a:endParaRPr lang="en-US" dirty="0"/>
          </a:p>
          <a:p>
            <a:pPr marL="285750" lvl="0" indent="-285750" algn="l" rtl="0">
              <a:spcBef>
                <a:spcPts val="0"/>
              </a:spcBef>
              <a:spcAft>
                <a:spcPts val="0"/>
              </a:spcAft>
              <a:buFont typeface="Arial" panose="020B0604020202020204" pitchFamily="34" charset="0"/>
              <a:buChar char="•"/>
            </a:pPr>
            <a:r>
              <a:rPr lang="en-US" dirty="0"/>
              <a:t>Sticking to the project timeline without straying or falling behind to ensure deadlines are met efficiently.</a:t>
            </a:r>
          </a:p>
        </p:txBody>
      </p:sp>
      <p:pic>
        <p:nvPicPr>
          <p:cNvPr id="1057" name="Google Shape;1057;p63"/>
          <p:cNvPicPr preferRelativeResize="0"/>
          <p:nvPr/>
        </p:nvPicPr>
        <p:blipFill rotWithShape="1">
          <a:blip r:embed="rId3">
            <a:alphaModFix/>
          </a:blip>
          <a:srcRect l="6208" b="-9986"/>
          <a:stretch/>
        </p:blipFill>
        <p:spPr>
          <a:xfrm rot="-5400000">
            <a:off x="7952775" y="3952275"/>
            <a:ext cx="1200850" cy="1181600"/>
          </a:xfrm>
          <a:prstGeom prst="rect">
            <a:avLst/>
          </a:prstGeom>
          <a:noFill/>
          <a:ln>
            <a:noFill/>
          </a:ln>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A7627-BC37-40C7-8125-F3CBD984123D}"/>
              </a:ext>
            </a:extLst>
          </p:cNvPr>
          <p:cNvSpPr>
            <a:spLocks noGrp="1"/>
          </p:cNvSpPr>
          <p:nvPr>
            <p:ph type="title"/>
          </p:nvPr>
        </p:nvSpPr>
        <p:spPr/>
        <p:txBody>
          <a:bodyPr/>
          <a:lstStyle/>
          <a:p>
            <a:r>
              <a:rPr lang="en-US" dirty="0"/>
              <a:t>LESSONS LEARNED</a:t>
            </a:r>
          </a:p>
        </p:txBody>
      </p:sp>
      <p:sp>
        <p:nvSpPr>
          <p:cNvPr id="4" name="Subtitle 3">
            <a:extLst>
              <a:ext uri="{FF2B5EF4-FFF2-40B4-BE49-F238E27FC236}">
                <a16:creationId xmlns:a16="http://schemas.microsoft.com/office/drawing/2014/main" id="{ABC197A1-5893-E5AA-F7AF-9C73696A7331}"/>
              </a:ext>
            </a:extLst>
          </p:cNvPr>
          <p:cNvSpPr>
            <a:spLocks noGrp="1"/>
          </p:cNvSpPr>
          <p:nvPr>
            <p:ph type="subTitle" idx="2"/>
          </p:nvPr>
        </p:nvSpPr>
        <p:spPr>
          <a:xfrm>
            <a:off x="364662" y="1585293"/>
            <a:ext cx="5552918" cy="2919800"/>
          </a:xfrm>
        </p:spPr>
        <p:txBody>
          <a:bodyPr/>
          <a:lstStyle/>
          <a:p>
            <a:pPr>
              <a:buFont typeface="Arial" panose="020B0604020202020204" pitchFamily="34" charset="0"/>
              <a:buChar char="•"/>
            </a:pPr>
            <a:r>
              <a:rPr lang="en-US" dirty="0"/>
              <a:t>Effective Time Management: Learning to prioritize tasks and allocate time efficiently was crucial for meeting project deadlines.</a:t>
            </a:r>
          </a:p>
          <a:p>
            <a:pPr>
              <a:buFont typeface="Arial" panose="020B0604020202020204" pitchFamily="34" charset="0"/>
              <a:buChar char="•"/>
            </a:pPr>
            <a:endParaRPr lang="en-US" dirty="0"/>
          </a:p>
          <a:p>
            <a:pPr>
              <a:buFont typeface="Arial" panose="020B0604020202020204" pitchFamily="34" charset="0"/>
              <a:buChar char="•"/>
            </a:pPr>
            <a:r>
              <a:rPr lang="en-US" dirty="0"/>
              <a:t>Good Code Structure: Maintaining a well-structured codebase helped in enhancing code readability, reusability, and maintainability, reducing the likelihood of errors.</a:t>
            </a:r>
          </a:p>
          <a:p>
            <a:pPr>
              <a:buFont typeface="Arial" panose="020B0604020202020204" pitchFamily="34" charset="0"/>
              <a:buChar char="•"/>
            </a:pPr>
            <a:endParaRPr lang="en-US" dirty="0"/>
          </a:p>
          <a:p>
            <a:pPr>
              <a:buFont typeface="Arial" panose="020B0604020202020204" pitchFamily="34" charset="0"/>
              <a:buChar char="•"/>
            </a:pPr>
            <a:r>
              <a:rPr lang="en-US" dirty="0"/>
              <a:t>Documentation: Maintaining comprehensive documentation for code, test cases, and project progress was vital for knowledge sharing and future reference.</a:t>
            </a:r>
          </a:p>
          <a:p>
            <a:endParaRPr lang="en-US" dirty="0"/>
          </a:p>
        </p:txBody>
      </p:sp>
      <p:pic>
        <p:nvPicPr>
          <p:cNvPr id="93" name="Picture 92">
            <a:extLst>
              <a:ext uri="{FF2B5EF4-FFF2-40B4-BE49-F238E27FC236}">
                <a16:creationId xmlns:a16="http://schemas.microsoft.com/office/drawing/2014/main" id="{4231BDA8-5748-97CF-CBF6-41E068684B5E}"/>
              </a:ext>
            </a:extLst>
          </p:cNvPr>
          <p:cNvPicPr>
            <a:picLocks noChangeAspect="1"/>
          </p:cNvPicPr>
          <p:nvPr/>
        </p:nvPicPr>
        <p:blipFill>
          <a:blip r:embed="rId2">
            <a:alphaModFix amt="70000"/>
          </a:blip>
          <a:stretch>
            <a:fillRect/>
          </a:stretch>
        </p:blipFill>
        <p:spPr>
          <a:xfrm>
            <a:off x="6364677" y="2149452"/>
            <a:ext cx="3254621" cy="3254621"/>
          </a:xfrm>
          <a:prstGeom prst="rect">
            <a:avLst/>
          </a:prstGeom>
        </p:spPr>
      </p:pic>
    </p:spTree>
    <p:extLst>
      <p:ext uri="{BB962C8B-B14F-4D97-AF65-F5344CB8AC3E}">
        <p14:creationId xmlns:p14="http://schemas.microsoft.com/office/powerpoint/2010/main" val="240803133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2"/>
        <p:cNvGrpSpPr/>
        <p:nvPr/>
      </p:nvGrpSpPr>
      <p:grpSpPr>
        <a:xfrm>
          <a:off x="0" y="0"/>
          <a:ext cx="0" cy="0"/>
          <a:chOff x="0" y="0"/>
          <a:chExt cx="0" cy="0"/>
        </a:xfrm>
      </p:grpSpPr>
      <p:sp>
        <p:nvSpPr>
          <p:cNvPr id="1133" name="Google Shape;1133;p67"/>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HOW TO SAVE THE TREES</a:t>
            </a:r>
            <a:endParaRPr/>
          </a:p>
        </p:txBody>
      </p:sp>
      <p:sp>
        <p:nvSpPr>
          <p:cNvPr id="1134" name="Google Shape;1134;p67"/>
          <p:cNvSpPr txBox="1"/>
          <p:nvPr/>
        </p:nvSpPr>
        <p:spPr>
          <a:xfrm>
            <a:off x="1481575" y="2149800"/>
            <a:ext cx="4627800" cy="39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lt1"/>
                </a:solidFill>
                <a:latin typeface="Paytone One"/>
                <a:ea typeface="Paytone One"/>
                <a:cs typeface="Paytone One"/>
                <a:sym typeface="Paytone One"/>
              </a:rPr>
              <a:t>Planting Trees</a:t>
            </a:r>
            <a:endParaRPr sz="1800">
              <a:solidFill>
                <a:schemeClr val="lt1"/>
              </a:solidFill>
              <a:latin typeface="Paytone One"/>
              <a:ea typeface="Paytone One"/>
              <a:cs typeface="Paytone One"/>
              <a:sym typeface="Paytone One"/>
            </a:endParaRPr>
          </a:p>
        </p:txBody>
      </p:sp>
      <p:sp>
        <p:nvSpPr>
          <p:cNvPr id="1135" name="Google Shape;1135;p67"/>
          <p:cNvSpPr txBox="1"/>
          <p:nvPr/>
        </p:nvSpPr>
        <p:spPr>
          <a:xfrm>
            <a:off x="720000" y="1223500"/>
            <a:ext cx="7704000" cy="79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000"/>
              </a:spcAft>
              <a:buNone/>
            </a:pPr>
            <a:r>
              <a:rPr lang="en">
                <a:solidFill>
                  <a:schemeClr val="lt1"/>
                </a:solidFill>
                <a:latin typeface="Inter"/>
                <a:ea typeface="Inter"/>
                <a:cs typeface="Inter"/>
                <a:sym typeface="Inter"/>
              </a:rPr>
              <a:t>Educating yourself is the crucial first step in the fight for the earth’s forests. Once you know how to protect our forests, you can go out and show others how to save trees too! In this article we’ll discuss these 5 ways that you can preserve our forest:</a:t>
            </a:r>
            <a:endParaRPr>
              <a:solidFill>
                <a:schemeClr val="lt1"/>
              </a:solidFill>
              <a:latin typeface="Inter"/>
              <a:ea typeface="Inter"/>
              <a:cs typeface="Inter"/>
              <a:sym typeface="Inter"/>
            </a:endParaRPr>
          </a:p>
        </p:txBody>
      </p:sp>
      <p:sp>
        <p:nvSpPr>
          <p:cNvPr id="1136" name="Google Shape;1136;p67"/>
          <p:cNvSpPr txBox="1"/>
          <p:nvPr/>
        </p:nvSpPr>
        <p:spPr>
          <a:xfrm>
            <a:off x="1481575" y="2645675"/>
            <a:ext cx="4627800" cy="39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lt1"/>
                </a:solidFill>
                <a:latin typeface="Paytone One"/>
                <a:ea typeface="Paytone One"/>
                <a:cs typeface="Paytone One"/>
                <a:sym typeface="Paytone One"/>
              </a:rPr>
              <a:t>Buy Forest Alliance Certified Products</a:t>
            </a:r>
            <a:endParaRPr sz="1800">
              <a:solidFill>
                <a:schemeClr val="lt1"/>
              </a:solidFill>
              <a:latin typeface="Paytone One"/>
              <a:ea typeface="Paytone One"/>
              <a:cs typeface="Paytone One"/>
              <a:sym typeface="Paytone One"/>
            </a:endParaRPr>
          </a:p>
        </p:txBody>
      </p:sp>
      <p:sp>
        <p:nvSpPr>
          <p:cNvPr id="1137" name="Google Shape;1137;p67"/>
          <p:cNvSpPr txBox="1"/>
          <p:nvPr/>
        </p:nvSpPr>
        <p:spPr>
          <a:xfrm>
            <a:off x="1481575" y="3141550"/>
            <a:ext cx="4627800" cy="39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dirty="0">
                <a:solidFill>
                  <a:schemeClr val="lt1"/>
                </a:solidFill>
                <a:latin typeface="Paytone One"/>
                <a:ea typeface="Paytone One"/>
                <a:cs typeface="Paytone One"/>
                <a:sym typeface="Paytone One"/>
              </a:rPr>
              <a:t>Support Organizations</a:t>
            </a:r>
            <a:endParaRPr sz="1800" dirty="0">
              <a:solidFill>
                <a:schemeClr val="lt1"/>
              </a:solidFill>
              <a:latin typeface="Paytone One"/>
              <a:ea typeface="Paytone One"/>
              <a:cs typeface="Paytone One"/>
              <a:sym typeface="Paytone One"/>
            </a:endParaRPr>
          </a:p>
        </p:txBody>
      </p:sp>
      <p:sp>
        <p:nvSpPr>
          <p:cNvPr id="1138" name="Google Shape;1138;p67"/>
          <p:cNvSpPr txBox="1"/>
          <p:nvPr/>
        </p:nvSpPr>
        <p:spPr>
          <a:xfrm>
            <a:off x="1481575" y="3637425"/>
            <a:ext cx="4627800" cy="39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lt1"/>
                </a:solidFill>
                <a:latin typeface="Paytone One"/>
                <a:ea typeface="Paytone One"/>
                <a:cs typeface="Paytone One"/>
                <a:sym typeface="Paytone One"/>
              </a:rPr>
              <a:t>Use Tree-Free Products</a:t>
            </a:r>
            <a:endParaRPr sz="1800">
              <a:solidFill>
                <a:schemeClr val="lt1"/>
              </a:solidFill>
              <a:latin typeface="Paytone One"/>
              <a:ea typeface="Paytone One"/>
              <a:cs typeface="Paytone One"/>
              <a:sym typeface="Paytone One"/>
            </a:endParaRPr>
          </a:p>
        </p:txBody>
      </p:sp>
      <p:sp>
        <p:nvSpPr>
          <p:cNvPr id="1139" name="Google Shape;1139;p67"/>
          <p:cNvSpPr txBox="1"/>
          <p:nvPr/>
        </p:nvSpPr>
        <p:spPr>
          <a:xfrm>
            <a:off x="1481575" y="4133300"/>
            <a:ext cx="4627800" cy="394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800">
                <a:solidFill>
                  <a:schemeClr val="lt1"/>
                </a:solidFill>
                <a:latin typeface="Paytone One"/>
                <a:ea typeface="Paytone One"/>
                <a:cs typeface="Paytone One"/>
                <a:sym typeface="Paytone One"/>
              </a:rPr>
              <a:t>Enjoy Forests Responsibly</a:t>
            </a:r>
            <a:endParaRPr sz="1800">
              <a:solidFill>
                <a:schemeClr val="lt1"/>
              </a:solidFill>
              <a:latin typeface="Paytone One"/>
              <a:ea typeface="Paytone One"/>
              <a:cs typeface="Paytone One"/>
              <a:sym typeface="Paytone One"/>
            </a:endParaRPr>
          </a:p>
        </p:txBody>
      </p:sp>
      <p:sp>
        <p:nvSpPr>
          <p:cNvPr id="1140" name="Google Shape;1140;p67"/>
          <p:cNvSpPr txBox="1"/>
          <p:nvPr/>
        </p:nvSpPr>
        <p:spPr>
          <a:xfrm>
            <a:off x="875075" y="2149800"/>
            <a:ext cx="573600" cy="394500"/>
          </a:xfrm>
          <a:prstGeom prst="rect">
            <a:avLst/>
          </a:prstGeom>
          <a:solidFill>
            <a:srgbClr val="FFFFFF">
              <a:alpha val="7000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Paytone One"/>
                <a:ea typeface="Paytone One"/>
                <a:cs typeface="Paytone One"/>
                <a:sym typeface="Paytone One"/>
              </a:rPr>
              <a:t>01</a:t>
            </a:r>
            <a:endParaRPr sz="1800">
              <a:solidFill>
                <a:schemeClr val="dk1"/>
              </a:solidFill>
              <a:latin typeface="Paytone One"/>
              <a:ea typeface="Paytone One"/>
              <a:cs typeface="Paytone One"/>
              <a:sym typeface="Paytone One"/>
            </a:endParaRPr>
          </a:p>
        </p:txBody>
      </p:sp>
      <p:sp>
        <p:nvSpPr>
          <p:cNvPr id="1141" name="Google Shape;1141;p67"/>
          <p:cNvSpPr txBox="1"/>
          <p:nvPr/>
        </p:nvSpPr>
        <p:spPr>
          <a:xfrm>
            <a:off x="875075" y="2645675"/>
            <a:ext cx="573600" cy="394500"/>
          </a:xfrm>
          <a:prstGeom prst="rect">
            <a:avLst/>
          </a:prstGeom>
          <a:solidFill>
            <a:srgbClr val="FFFFFF">
              <a:alpha val="7000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Paytone One"/>
                <a:ea typeface="Paytone One"/>
                <a:cs typeface="Paytone One"/>
                <a:sym typeface="Paytone One"/>
              </a:rPr>
              <a:t>02</a:t>
            </a:r>
            <a:endParaRPr sz="1800">
              <a:solidFill>
                <a:schemeClr val="dk1"/>
              </a:solidFill>
              <a:latin typeface="Paytone One"/>
              <a:ea typeface="Paytone One"/>
              <a:cs typeface="Paytone One"/>
              <a:sym typeface="Paytone One"/>
            </a:endParaRPr>
          </a:p>
        </p:txBody>
      </p:sp>
      <p:sp>
        <p:nvSpPr>
          <p:cNvPr id="1142" name="Google Shape;1142;p67"/>
          <p:cNvSpPr txBox="1"/>
          <p:nvPr/>
        </p:nvSpPr>
        <p:spPr>
          <a:xfrm>
            <a:off x="875075" y="3141550"/>
            <a:ext cx="573600" cy="394500"/>
          </a:xfrm>
          <a:prstGeom prst="rect">
            <a:avLst/>
          </a:prstGeom>
          <a:solidFill>
            <a:srgbClr val="FFFFFF">
              <a:alpha val="7000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Paytone One"/>
                <a:ea typeface="Paytone One"/>
                <a:cs typeface="Paytone One"/>
                <a:sym typeface="Paytone One"/>
              </a:rPr>
              <a:t>03</a:t>
            </a:r>
            <a:endParaRPr sz="1800">
              <a:solidFill>
                <a:schemeClr val="dk1"/>
              </a:solidFill>
              <a:latin typeface="Paytone One"/>
              <a:ea typeface="Paytone One"/>
              <a:cs typeface="Paytone One"/>
              <a:sym typeface="Paytone One"/>
            </a:endParaRPr>
          </a:p>
        </p:txBody>
      </p:sp>
      <p:sp>
        <p:nvSpPr>
          <p:cNvPr id="1143" name="Google Shape;1143;p67"/>
          <p:cNvSpPr txBox="1"/>
          <p:nvPr/>
        </p:nvSpPr>
        <p:spPr>
          <a:xfrm>
            <a:off x="875075" y="3637425"/>
            <a:ext cx="573600" cy="394500"/>
          </a:xfrm>
          <a:prstGeom prst="rect">
            <a:avLst/>
          </a:prstGeom>
          <a:solidFill>
            <a:srgbClr val="FFFFFF">
              <a:alpha val="7000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Paytone One"/>
                <a:ea typeface="Paytone One"/>
                <a:cs typeface="Paytone One"/>
                <a:sym typeface="Paytone One"/>
              </a:rPr>
              <a:t>04</a:t>
            </a:r>
            <a:endParaRPr sz="1800">
              <a:solidFill>
                <a:schemeClr val="dk1"/>
              </a:solidFill>
              <a:latin typeface="Paytone One"/>
              <a:ea typeface="Paytone One"/>
              <a:cs typeface="Paytone One"/>
              <a:sym typeface="Paytone One"/>
            </a:endParaRPr>
          </a:p>
        </p:txBody>
      </p:sp>
      <p:sp>
        <p:nvSpPr>
          <p:cNvPr id="1144" name="Google Shape;1144;p67"/>
          <p:cNvSpPr txBox="1"/>
          <p:nvPr/>
        </p:nvSpPr>
        <p:spPr>
          <a:xfrm>
            <a:off x="875075" y="4133300"/>
            <a:ext cx="573600" cy="394500"/>
          </a:xfrm>
          <a:prstGeom prst="rect">
            <a:avLst/>
          </a:prstGeom>
          <a:solidFill>
            <a:srgbClr val="FFFFFF">
              <a:alpha val="7000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a:solidFill>
                  <a:schemeClr val="dk1"/>
                </a:solidFill>
                <a:latin typeface="Paytone One"/>
                <a:ea typeface="Paytone One"/>
                <a:cs typeface="Paytone One"/>
                <a:sym typeface="Paytone One"/>
              </a:rPr>
              <a:t>05</a:t>
            </a:r>
            <a:endParaRPr sz="1800">
              <a:solidFill>
                <a:schemeClr val="dk1"/>
              </a:solidFill>
              <a:latin typeface="Paytone One"/>
              <a:ea typeface="Paytone One"/>
              <a:cs typeface="Paytone One"/>
              <a:sym typeface="Paytone One"/>
            </a:endParaRPr>
          </a:p>
        </p:txBody>
      </p:sp>
      <p:pic>
        <p:nvPicPr>
          <p:cNvPr id="1145" name="Google Shape;1145;p67"/>
          <p:cNvPicPr preferRelativeResize="0"/>
          <p:nvPr/>
        </p:nvPicPr>
        <p:blipFill rotWithShape="1">
          <a:blip r:embed="rId3">
            <a:alphaModFix/>
          </a:blip>
          <a:srcRect l="6208" b="-9986"/>
          <a:stretch/>
        </p:blipFill>
        <p:spPr>
          <a:xfrm rot="-5400000">
            <a:off x="6931850" y="3952275"/>
            <a:ext cx="1200850" cy="1181600"/>
          </a:xfrm>
          <a:prstGeom prst="rect">
            <a:avLst/>
          </a:prstGeom>
          <a:noFill/>
          <a:ln>
            <a:noFill/>
          </a:ln>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68"/>
          <p:cNvSpPr txBox="1">
            <a:spLocks noGrp="1"/>
          </p:cNvSpPr>
          <p:nvPr>
            <p:ph type="title"/>
          </p:nvPr>
        </p:nvSpPr>
        <p:spPr>
          <a:xfrm>
            <a:off x="713275" y="539500"/>
            <a:ext cx="3725400" cy="114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a:t>
            </a:r>
            <a:endParaRPr/>
          </a:p>
        </p:txBody>
      </p:sp>
      <p:sp>
        <p:nvSpPr>
          <p:cNvPr id="1151" name="Google Shape;1151;p68"/>
          <p:cNvSpPr txBox="1">
            <a:spLocks noGrp="1"/>
          </p:cNvSpPr>
          <p:nvPr>
            <p:ph type="subTitle" idx="1"/>
          </p:nvPr>
        </p:nvSpPr>
        <p:spPr>
          <a:xfrm>
            <a:off x="713225" y="1612850"/>
            <a:ext cx="3725400" cy="122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Any questions?</a:t>
            </a:r>
          </a:p>
          <a:p>
            <a:pPr marL="0" lvl="0" indent="0" algn="l" rtl="0">
              <a:spcBef>
                <a:spcPts val="0"/>
              </a:spcBef>
              <a:spcAft>
                <a:spcPts val="0"/>
              </a:spcAft>
              <a:buNone/>
            </a:pPr>
            <a:endParaRPr lang="en" b="1" dirty="0"/>
          </a:p>
          <a:p>
            <a:pPr marL="0" lvl="0" indent="0" algn="l" rtl="0">
              <a:spcBef>
                <a:spcPts val="0"/>
              </a:spcBef>
              <a:spcAft>
                <a:spcPts val="0"/>
              </a:spcAft>
              <a:buNone/>
            </a:pPr>
            <a:endParaRPr b="1" dirty="0"/>
          </a:p>
          <a:p>
            <a:pPr marL="0" lvl="0" indent="0" algn="l" rtl="0">
              <a:spcBef>
                <a:spcPts val="1000"/>
              </a:spcBef>
              <a:spcAft>
                <a:spcPts val="0"/>
              </a:spcAft>
              <a:buNone/>
            </a:pPr>
            <a:r>
              <a:rPr lang="en-US" dirty="0"/>
              <a:t>mhmdhuss44@gmail.com</a:t>
            </a:r>
            <a:endParaRPr dirty="0"/>
          </a:p>
          <a:p>
            <a:pPr marL="0" lvl="0" indent="0" algn="l" rtl="0">
              <a:spcBef>
                <a:spcPts val="0"/>
              </a:spcBef>
              <a:spcAft>
                <a:spcPts val="0"/>
              </a:spcAft>
              <a:buNone/>
            </a:pPr>
            <a:endParaRPr dirty="0"/>
          </a:p>
        </p:txBody>
      </p:sp>
      <p:sp>
        <p:nvSpPr>
          <p:cNvPr id="1152" name="Google Shape;1152;p68"/>
          <p:cNvSpPr/>
          <p:nvPr/>
        </p:nvSpPr>
        <p:spPr>
          <a:xfrm>
            <a:off x="842625" y="3006381"/>
            <a:ext cx="535200" cy="53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8"/>
          <p:cNvSpPr/>
          <p:nvPr/>
        </p:nvSpPr>
        <p:spPr>
          <a:xfrm>
            <a:off x="1676026" y="3006381"/>
            <a:ext cx="535200" cy="53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8"/>
          <p:cNvSpPr/>
          <p:nvPr/>
        </p:nvSpPr>
        <p:spPr>
          <a:xfrm>
            <a:off x="2509427" y="3006381"/>
            <a:ext cx="535200" cy="535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5" name="Google Shape;1155;p68"/>
          <p:cNvGrpSpPr/>
          <p:nvPr/>
        </p:nvGrpSpPr>
        <p:grpSpPr>
          <a:xfrm>
            <a:off x="949411" y="3103526"/>
            <a:ext cx="337760" cy="337717"/>
            <a:chOff x="3368074" y="3882537"/>
            <a:chExt cx="215298" cy="215298"/>
          </a:xfrm>
        </p:grpSpPr>
        <p:sp>
          <p:nvSpPr>
            <p:cNvPr id="1156" name="Google Shape;1156;p68"/>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8"/>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8"/>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9" name="Google Shape;1159;p68"/>
          <p:cNvGrpSpPr/>
          <p:nvPr/>
        </p:nvGrpSpPr>
        <p:grpSpPr>
          <a:xfrm>
            <a:off x="1780576" y="3126418"/>
            <a:ext cx="326474" cy="291932"/>
            <a:chOff x="3824739" y="3890112"/>
            <a:chExt cx="208105" cy="186110"/>
          </a:xfrm>
        </p:grpSpPr>
        <p:sp>
          <p:nvSpPr>
            <p:cNvPr id="1160" name="Google Shape;1160;p68"/>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8"/>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8"/>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68"/>
          <p:cNvSpPr/>
          <p:nvPr/>
        </p:nvSpPr>
        <p:spPr>
          <a:xfrm>
            <a:off x="2608930" y="3126847"/>
            <a:ext cx="356718" cy="291356"/>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66" name="Google Shape;1166;p68"/>
          <p:cNvPicPr preferRelativeResize="0">
            <a:picLocks noGrp="1"/>
          </p:cNvPicPr>
          <p:nvPr>
            <p:ph type="pic" idx="2"/>
          </p:nvPr>
        </p:nvPicPr>
        <p:blipFill rotWithShape="1">
          <a:blip r:embed="rId3">
            <a:alphaModFix/>
          </a:blip>
          <a:srcRect t="899" b="21557"/>
          <a:stretch/>
        </p:blipFill>
        <p:spPr>
          <a:xfrm>
            <a:off x="4723175" y="0"/>
            <a:ext cx="4420802" cy="5143501"/>
          </a:xfrm>
          <a:prstGeom prst="rect">
            <a:avLst/>
          </a:prstGeom>
        </p:spPr>
      </p:pic>
      <p:pic>
        <p:nvPicPr>
          <p:cNvPr id="1167" name="Google Shape;1167;p68"/>
          <p:cNvPicPr preferRelativeResize="0"/>
          <p:nvPr/>
        </p:nvPicPr>
        <p:blipFill rotWithShape="1">
          <a:blip r:embed="rId4">
            <a:alphaModFix/>
          </a:blip>
          <a:srcRect l="39753" r="-3157" b="38022"/>
          <a:stretch/>
        </p:blipFill>
        <p:spPr>
          <a:xfrm rot="10800000">
            <a:off x="8255800" y="0"/>
            <a:ext cx="888200" cy="906400"/>
          </a:xfrm>
          <a:prstGeom prst="rect">
            <a:avLst/>
          </a:prstGeom>
          <a:noFill/>
          <a:ln>
            <a:noFill/>
          </a:ln>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37"/>
          <p:cNvSpPr txBox="1">
            <a:spLocks noGrp="1"/>
          </p:cNvSpPr>
          <p:nvPr>
            <p:ph type="title"/>
          </p:nvPr>
        </p:nvSpPr>
        <p:spPr>
          <a:xfrm>
            <a:off x="765717" y="624410"/>
            <a:ext cx="3411571" cy="89794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About me</a:t>
            </a:r>
            <a:endParaRPr sz="4800" dirty="0"/>
          </a:p>
        </p:txBody>
      </p:sp>
      <p:sp>
        <p:nvSpPr>
          <p:cNvPr id="563" name="Google Shape;563;p37"/>
          <p:cNvSpPr txBox="1">
            <a:spLocks noGrp="1"/>
          </p:cNvSpPr>
          <p:nvPr>
            <p:ph type="subTitle" idx="1"/>
          </p:nvPr>
        </p:nvSpPr>
        <p:spPr>
          <a:xfrm>
            <a:off x="330287" y="1576038"/>
            <a:ext cx="4034250" cy="3204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23-year-old hailing from Deir Hanna village.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Graduated in Computer Science from the University of Haifa.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Enjoys hobbies such as cooking, traveling, and coding.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Enthusiastic about expanding knowledge and thriving in the field of automation.</a:t>
            </a:r>
          </a:p>
        </p:txBody>
      </p:sp>
      <p:pic>
        <p:nvPicPr>
          <p:cNvPr id="565" name="Google Shape;565;p37"/>
          <p:cNvPicPr preferRelativeResize="0"/>
          <p:nvPr/>
        </p:nvPicPr>
        <p:blipFill rotWithShape="1">
          <a:blip r:embed="rId3">
            <a:alphaModFix/>
          </a:blip>
          <a:srcRect l="6208" b="-6405"/>
          <a:stretch/>
        </p:blipFill>
        <p:spPr>
          <a:xfrm rot="5400000" flipH="1">
            <a:off x="3977037" y="3971512"/>
            <a:ext cx="1200850" cy="1143125"/>
          </a:xfrm>
          <a:prstGeom prst="rect">
            <a:avLst/>
          </a:prstGeom>
          <a:noFill/>
          <a:ln>
            <a:noFill/>
          </a:ln>
        </p:spPr>
      </p:pic>
      <p:pic>
        <p:nvPicPr>
          <p:cNvPr id="5" name="Picture Placeholder 4" descr="A person standing in front of a mountain&#10;&#10;Description automatically generated">
            <a:extLst>
              <a:ext uri="{FF2B5EF4-FFF2-40B4-BE49-F238E27FC236}">
                <a16:creationId xmlns:a16="http://schemas.microsoft.com/office/drawing/2014/main" id="{CE0B27D3-E9B6-4E1A-57C2-D82D94097077}"/>
              </a:ext>
            </a:extLst>
          </p:cNvPr>
          <p:cNvPicPr>
            <a:picLocks noGrp="1" noChangeAspect="1"/>
          </p:cNvPicPr>
          <p:nvPr>
            <p:ph type="pic" idx="2"/>
          </p:nvPr>
        </p:nvPicPr>
        <p:blipFill>
          <a:blip r:embed="rId4"/>
          <a:srcRect t="6373" b="6373"/>
          <a:stretch>
            <a:fillRect/>
          </a:stretch>
        </p:blipFill>
        <p:spPr/>
      </p:pic>
    </p:spTree>
    <p:extLst>
      <p:ext uri="{BB962C8B-B14F-4D97-AF65-F5344CB8AC3E}">
        <p14:creationId xmlns:p14="http://schemas.microsoft.com/office/powerpoint/2010/main" val="409528574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6"/>
          <p:cNvSpPr txBox="1">
            <a:spLocks noGrp="1"/>
          </p:cNvSpPr>
          <p:nvPr>
            <p:ph type="title"/>
          </p:nvPr>
        </p:nvSpPr>
        <p:spPr>
          <a:xfrm>
            <a:off x="720025" y="52367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540" name="Google Shape;540;p36"/>
          <p:cNvSpPr txBox="1">
            <a:spLocks noGrp="1"/>
          </p:cNvSpPr>
          <p:nvPr>
            <p:ph type="subTitle" idx="3"/>
          </p:nvPr>
        </p:nvSpPr>
        <p:spPr>
          <a:xfrm>
            <a:off x="720000" y="393137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About the STD file and what does it include </a:t>
            </a:r>
            <a:endParaRPr sz="1600" dirty="0"/>
          </a:p>
        </p:txBody>
      </p:sp>
      <p:sp>
        <p:nvSpPr>
          <p:cNvPr id="541" name="Google Shape;541;p36"/>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the Project</a:t>
            </a:r>
          </a:p>
        </p:txBody>
      </p:sp>
      <p:sp>
        <p:nvSpPr>
          <p:cNvPr id="542" name="Google Shape;542;p36"/>
          <p:cNvSpPr txBox="1">
            <a:spLocks noGrp="1"/>
          </p:cNvSpPr>
          <p:nvPr>
            <p:ph type="subTitle" idx="2"/>
          </p:nvPr>
        </p:nvSpPr>
        <p:spPr>
          <a:xfrm>
            <a:off x="3419269" y="219317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Selection and Analysis of the Website</a:t>
            </a:r>
          </a:p>
        </p:txBody>
      </p:sp>
      <p:sp>
        <p:nvSpPr>
          <p:cNvPr id="543" name="Google Shape;543;p36"/>
          <p:cNvSpPr txBox="1">
            <a:spLocks noGrp="1"/>
          </p:cNvSpPr>
          <p:nvPr>
            <p:ph type="subTitle" idx="4"/>
          </p:nvPr>
        </p:nvSpPr>
        <p:spPr>
          <a:xfrm>
            <a:off x="3419269" y="393137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a:t>
            </a:r>
            <a:r>
              <a:rPr lang="en" dirty="0"/>
              <a:t>pening the code and running a test example</a:t>
            </a:r>
            <a:endParaRPr dirty="0"/>
          </a:p>
        </p:txBody>
      </p:sp>
      <p:sp>
        <p:nvSpPr>
          <p:cNvPr id="544" name="Google Shape;544;p36"/>
          <p:cNvSpPr txBox="1">
            <a:spLocks noGrp="1"/>
          </p:cNvSpPr>
          <p:nvPr>
            <p:ph type="subTitle" idx="5"/>
          </p:nvPr>
        </p:nvSpPr>
        <p:spPr>
          <a:xfrm>
            <a:off x="6118545" y="2193175"/>
            <a:ext cx="2305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About the STP file and what does it include </a:t>
            </a:r>
            <a:endParaRPr dirty="0"/>
          </a:p>
        </p:txBody>
      </p:sp>
      <p:sp>
        <p:nvSpPr>
          <p:cNvPr id="545" name="Google Shape;545;p36"/>
          <p:cNvSpPr txBox="1">
            <a:spLocks noGrp="1"/>
          </p:cNvSpPr>
          <p:nvPr>
            <p:ph type="subTitle" idx="6"/>
          </p:nvPr>
        </p:nvSpPr>
        <p:spPr>
          <a:xfrm>
            <a:off x="6118545" y="3931375"/>
            <a:ext cx="2305500" cy="484800"/>
          </a:xfrm>
          <a:prstGeom prst="rect">
            <a:avLst/>
          </a:prstGeom>
          <a:solidFill>
            <a:schemeClr val="tx1"/>
          </a:solidFill>
        </p:spPr>
        <p:txBody>
          <a:bodyPr spcFirstLastPara="1" wrap="square" lIns="91425" tIns="91425" rIns="91425" bIns="91425" anchor="t" anchorCtr="0">
            <a:noAutofit/>
          </a:bodyPr>
          <a:lstStyle/>
          <a:p>
            <a:pPr marL="0" lvl="0" indent="0" algn="l" rtl="0">
              <a:spcBef>
                <a:spcPts val="0"/>
              </a:spcBef>
              <a:spcAft>
                <a:spcPts val="0"/>
              </a:spcAft>
              <a:buNone/>
            </a:pPr>
            <a:r>
              <a:rPr lang="en-US" dirty="0"/>
              <a:t>C</a:t>
            </a:r>
            <a:r>
              <a:rPr lang="en" dirty="0"/>
              <a:t>hallenges faced and lessons learned .</a:t>
            </a:r>
            <a:endParaRPr dirty="0"/>
          </a:p>
        </p:txBody>
      </p:sp>
      <p:sp>
        <p:nvSpPr>
          <p:cNvPr id="546" name="Google Shape;546;p36"/>
          <p:cNvSpPr txBox="1">
            <a:spLocks noGrp="1"/>
          </p:cNvSpPr>
          <p:nvPr>
            <p:ph type="title" idx="7"/>
          </p:nvPr>
        </p:nvSpPr>
        <p:spPr>
          <a:xfrm>
            <a:off x="720000" y="14209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547" name="Google Shape;547;p36"/>
          <p:cNvSpPr txBox="1">
            <a:spLocks noGrp="1"/>
          </p:cNvSpPr>
          <p:nvPr>
            <p:ph type="title" idx="8"/>
          </p:nvPr>
        </p:nvSpPr>
        <p:spPr>
          <a:xfrm>
            <a:off x="720000" y="31591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548" name="Google Shape;548;p36"/>
          <p:cNvSpPr txBox="1">
            <a:spLocks noGrp="1"/>
          </p:cNvSpPr>
          <p:nvPr>
            <p:ph type="title" idx="9"/>
          </p:nvPr>
        </p:nvSpPr>
        <p:spPr>
          <a:xfrm>
            <a:off x="3419269" y="14209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549" name="Google Shape;549;p36"/>
          <p:cNvSpPr txBox="1">
            <a:spLocks noGrp="1"/>
          </p:cNvSpPr>
          <p:nvPr>
            <p:ph type="title" idx="13"/>
          </p:nvPr>
        </p:nvSpPr>
        <p:spPr>
          <a:xfrm>
            <a:off x="3419269" y="31591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550" name="Google Shape;550;p36"/>
          <p:cNvSpPr txBox="1">
            <a:spLocks noGrp="1"/>
          </p:cNvSpPr>
          <p:nvPr>
            <p:ph type="title" idx="14"/>
          </p:nvPr>
        </p:nvSpPr>
        <p:spPr>
          <a:xfrm>
            <a:off x="6118545" y="1420983"/>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551" name="Google Shape;551;p36"/>
          <p:cNvSpPr txBox="1">
            <a:spLocks noGrp="1"/>
          </p:cNvSpPr>
          <p:nvPr>
            <p:ph type="title" idx="15"/>
          </p:nvPr>
        </p:nvSpPr>
        <p:spPr>
          <a:xfrm>
            <a:off x="6118545" y="315919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552" name="Google Shape;552;p36"/>
          <p:cNvSpPr txBox="1">
            <a:spLocks noGrp="1"/>
          </p:cNvSpPr>
          <p:nvPr>
            <p:ph type="subTitle" idx="16"/>
          </p:nvPr>
        </p:nvSpPr>
        <p:spPr>
          <a:xfrm>
            <a:off x="720000" y="190417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553" name="Google Shape;553;p36"/>
          <p:cNvSpPr txBox="1">
            <a:spLocks noGrp="1"/>
          </p:cNvSpPr>
          <p:nvPr>
            <p:ph type="subTitle" idx="17"/>
          </p:nvPr>
        </p:nvSpPr>
        <p:spPr>
          <a:xfrm>
            <a:off x="3419269" y="190417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About the website</a:t>
            </a:r>
            <a:endParaRPr dirty="0"/>
          </a:p>
        </p:txBody>
      </p:sp>
      <p:sp>
        <p:nvSpPr>
          <p:cNvPr id="554" name="Google Shape;554;p36"/>
          <p:cNvSpPr txBox="1">
            <a:spLocks noGrp="1"/>
          </p:cNvSpPr>
          <p:nvPr>
            <p:ph type="subTitle" idx="18"/>
          </p:nvPr>
        </p:nvSpPr>
        <p:spPr>
          <a:xfrm>
            <a:off x="6118545" y="1904175"/>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STP File</a:t>
            </a:r>
            <a:endParaRPr dirty="0"/>
          </a:p>
        </p:txBody>
      </p:sp>
      <p:sp>
        <p:nvSpPr>
          <p:cNvPr id="555" name="Google Shape;555;p36"/>
          <p:cNvSpPr txBox="1">
            <a:spLocks noGrp="1"/>
          </p:cNvSpPr>
          <p:nvPr>
            <p:ph type="subTitle" idx="19"/>
          </p:nvPr>
        </p:nvSpPr>
        <p:spPr>
          <a:xfrm>
            <a:off x="720000" y="3642450"/>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STD File</a:t>
            </a:r>
            <a:endParaRPr dirty="0"/>
          </a:p>
        </p:txBody>
      </p:sp>
      <p:sp>
        <p:nvSpPr>
          <p:cNvPr id="556" name="Google Shape;556;p36"/>
          <p:cNvSpPr txBox="1">
            <a:spLocks noGrp="1"/>
          </p:cNvSpPr>
          <p:nvPr>
            <p:ph type="subTitle" idx="20"/>
          </p:nvPr>
        </p:nvSpPr>
        <p:spPr>
          <a:xfrm>
            <a:off x="3419269" y="3642450"/>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Demonstration</a:t>
            </a:r>
          </a:p>
        </p:txBody>
      </p:sp>
      <p:sp>
        <p:nvSpPr>
          <p:cNvPr id="557" name="Google Shape;557;p36"/>
          <p:cNvSpPr txBox="1">
            <a:spLocks noGrp="1"/>
          </p:cNvSpPr>
          <p:nvPr>
            <p:ph type="subTitle" idx="21"/>
          </p:nvPr>
        </p:nvSpPr>
        <p:spPr>
          <a:xfrm>
            <a:off x="6118545" y="3642450"/>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Key Takeaways</a:t>
            </a: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pic>
        <p:nvPicPr>
          <p:cNvPr id="1172" name="Google Shape;1172;p69"/>
          <p:cNvPicPr preferRelativeResize="0"/>
          <p:nvPr/>
        </p:nvPicPr>
        <p:blipFill rotWithShape="1">
          <a:blip r:embed="rId3">
            <a:alphaModFix/>
          </a:blip>
          <a:srcRect l="28825" b="37581"/>
          <a:stretch/>
        </p:blipFill>
        <p:spPr>
          <a:xfrm>
            <a:off x="250" y="3357353"/>
            <a:ext cx="1949205" cy="1786148"/>
          </a:xfrm>
          <a:prstGeom prst="rect">
            <a:avLst/>
          </a:prstGeom>
          <a:noFill/>
          <a:ln>
            <a:noFill/>
          </a:ln>
        </p:spPr>
      </p:pic>
      <p:sp>
        <p:nvSpPr>
          <p:cNvPr id="1173" name="Google Shape;1173;p69"/>
          <p:cNvSpPr txBox="1">
            <a:spLocks noGrp="1"/>
          </p:cNvSpPr>
          <p:nvPr>
            <p:ph type="title"/>
          </p:nvPr>
        </p:nvSpPr>
        <p:spPr>
          <a:xfrm>
            <a:off x="720000" y="539500"/>
            <a:ext cx="640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Introduction</a:t>
            </a:r>
          </a:p>
        </p:txBody>
      </p:sp>
      <p:grpSp>
        <p:nvGrpSpPr>
          <p:cNvPr id="1175" name="Google Shape;1175;p69"/>
          <p:cNvGrpSpPr/>
          <p:nvPr/>
        </p:nvGrpSpPr>
        <p:grpSpPr>
          <a:xfrm>
            <a:off x="-279285" y="3866888"/>
            <a:ext cx="1581257" cy="1474229"/>
            <a:chOff x="1598025" y="4272642"/>
            <a:chExt cx="811026" cy="756131"/>
          </a:xfrm>
        </p:grpSpPr>
        <p:sp>
          <p:nvSpPr>
            <p:cNvPr id="1176" name="Google Shape;1176;p69"/>
            <p:cNvSpPr/>
            <p:nvPr/>
          </p:nvSpPr>
          <p:spPr>
            <a:xfrm>
              <a:off x="2007835" y="4560935"/>
              <a:ext cx="401216" cy="166816"/>
            </a:xfrm>
            <a:custGeom>
              <a:avLst/>
              <a:gdLst/>
              <a:ahLst/>
              <a:cxnLst/>
              <a:rect l="l" t="t" r="r" b="b"/>
              <a:pathLst>
                <a:path w="40202" h="16715" extrusionOk="0">
                  <a:moveTo>
                    <a:pt x="27404" y="487"/>
                  </a:moveTo>
                  <a:cubicBezTo>
                    <a:pt x="28522" y="487"/>
                    <a:pt x="29636" y="560"/>
                    <a:pt x="30720" y="779"/>
                  </a:cubicBezTo>
                  <a:cubicBezTo>
                    <a:pt x="31332" y="913"/>
                    <a:pt x="31933" y="1093"/>
                    <a:pt x="32489" y="1367"/>
                  </a:cubicBezTo>
                  <a:cubicBezTo>
                    <a:pt x="33038" y="1647"/>
                    <a:pt x="33535" y="2033"/>
                    <a:pt x="33871" y="2540"/>
                  </a:cubicBezTo>
                  <a:cubicBezTo>
                    <a:pt x="34152" y="2974"/>
                    <a:pt x="34289" y="3480"/>
                    <a:pt x="34313" y="4010"/>
                  </a:cubicBezTo>
                  <a:cubicBezTo>
                    <a:pt x="34344" y="4534"/>
                    <a:pt x="34267" y="5050"/>
                    <a:pt x="34188" y="5586"/>
                  </a:cubicBezTo>
                  <a:cubicBezTo>
                    <a:pt x="34140" y="5908"/>
                    <a:pt x="34089" y="6240"/>
                    <a:pt x="34071" y="6586"/>
                  </a:cubicBezTo>
                  <a:cubicBezTo>
                    <a:pt x="34048" y="6934"/>
                    <a:pt x="34085" y="7294"/>
                    <a:pt x="34166" y="7640"/>
                  </a:cubicBezTo>
                  <a:lnTo>
                    <a:pt x="34237" y="7897"/>
                  </a:lnTo>
                  <a:lnTo>
                    <a:pt x="34332" y="8144"/>
                  </a:lnTo>
                  <a:cubicBezTo>
                    <a:pt x="34390" y="8313"/>
                    <a:pt x="34481" y="8460"/>
                    <a:pt x="34557" y="8617"/>
                  </a:cubicBezTo>
                  <a:cubicBezTo>
                    <a:pt x="34639" y="8772"/>
                    <a:pt x="34738" y="8914"/>
                    <a:pt x="34828" y="9063"/>
                  </a:cubicBezTo>
                  <a:cubicBezTo>
                    <a:pt x="34929" y="9206"/>
                    <a:pt x="35047" y="9335"/>
                    <a:pt x="35157" y="9471"/>
                  </a:cubicBezTo>
                  <a:cubicBezTo>
                    <a:pt x="35613" y="9992"/>
                    <a:pt x="36134" y="10430"/>
                    <a:pt x="36626" y="10848"/>
                  </a:cubicBezTo>
                  <a:cubicBezTo>
                    <a:pt x="36870" y="11064"/>
                    <a:pt x="37115" y="11270"/>
                    <a:pt x="37332" y="11493"/>
                  </a:cubicBezTo>
                  <a:lnTo>
                    <a:pt x="37654" y="11824"/>
                  </a:lnTo>
                  <a:lnTo>
                    <a:pt x="37934" y="12173"/>
                  </a:lnTo>
                  <a:cubicBezTo>
                    <a:pt x="38032" y="12282"/>
                    <a:pt x="38094" y="12426"/>
                    <a:pt x="38196" y="12506"/>
                  </a:cubicBezTo>
                  <a:cubicBezTo>
                    <a:pt x="38416" y="12675"/>
                    <a:pt x="38627" y="12919"/>
                    <a:pt x="38809" y="13161"/>
                  </a:cubicBezTo>
                  <a:cubicBezTo>
                    <a:pt x="38994" y="13403"/>
                    <a:pt x="39152" y="13662"/>
                    <a:pt x="39273" y="13932"/>
                  </a:cubicBezTo>
                  <a:cubicBezTo>
                    <a:pt x="39393" y="14200"/>
                    <a:pt x="39475" y="14483"/>
                    <a:pt x="39484" y="14751"/>
                  </a:cubicBezTo>
                  <a:cubicBezTo>
                    <a:pt x="39493" y="15020"/>
                    <a:pt x="39419" y="15261"/>
                    <a:pt x="39268" y="15446"/>
                  </a:cubicBezTo>
                  <a:cubicBezTo>
                    <a:pt x="39235" y="15481"/>
                    <a:pt x="39207" y="15519"/>
                    <a:pt x="39180" y="15558"/>
                  </a:cubicBezTo>
                  <a:cubicBezTo>
                    <a:pt x="39152" y="15597"/>
                    <a:pt x="39110" y="15629"/>
                    <a:pt x="39079" y="15668"/>
                  </a:cubicBezTo>
                  <a:cubicBezTo>
                    <a:pt x="39017" y="15749"/>
                    <a:pt x="38922" y="15811"/>
                    <a:pt x="38835" y="15874"/>
                  </a:cubicBezTo>
                  <a:cubicBezTo>
                    <a:pt x="38609" y="16026"/>
                    <a:pt x="38335" y="16088"/>
                    <a:pt x="38042" y="16088"/>
                  </a:cubicBezTo>
                  <a:cubicBezTo>
                    <a:pt x="37829" y="16088"/>
                    <a:pt x="37606" y="16055"/>
                    <a:pt x="37385" y="16000"/>
                  </a:cubicBezTo>
                  <a:cubicBezTo>
                    <a:pt x="36858" y="15870"/>
                    <a:pt x="36340" y="15621"/>
                    <a:pt x="35840" y="15349"/>
                  </a:cubicBezTo>
                  <a:cubicBezTo>
                    <a:pt x="35477" y="15151"/>
                    <a:pt x="35120" y="14936"/>
                    <a:pt x="34755" y="14728"/>
                  </a:cubicBezTo>
                  <a:cubicBezTo>
                    <a:pt x="34384" y="14519"/>
                    <a:pt x="34023" y="14310"/>
                    <a:pt x="33574" y="14165"/>
                  </a:cubicBezTo>
                  <a:cubicBezTo>
                    <a:pt x="33154" y="14082"/>
                    <a:pt x="32736" y="13981"/>
                    <a:pt x="32313" y="13926"/>
                  </a:cubicBezTo>
                  <a:lnTo>
                    <a:pt x="31677" y="13863"/>
                  </a:lnTo>
                  <a:lnTo>
                    <a:pt x="31359" y="13835"/>
                  </a:lnTo>
                  <a:lnTo>
                    <a:pt x="31040" y="13834"/>
                  </a:lnTo>
                  <a:cubicBezTo>
                    <a:pt x="30974" y="13833"/>
                    <a:pt x="30907" y="13832"/>
                    <a:pt x="30840" y="13832"/>
                  </a:cubicBezTo>
                  <a:cubicBezTo>
                    <a:pt x="29196" y="13832"/>
                    <a:pt x="27569" y="14133"/>
                    <a:pt x="26037" y="14609"/>
                  </a:cubicBezTo>
                  <a:cubicBezTo>
                    <a:pt x="24980" y="14932"/>
                    <a:pt x="23919" y="15198"/>
                    <a:pt x="22847" y="15413"/>
                  </a:cubicBezTo>
                  <a:cubicBezTo>
                    <a:pt x="21776" y="15633"/>
                    <a:pt x="20701" y="15800"/>
                    <a:pt x="19625" y="15916"/>
                  </a:cubicBezTo>
                  <a:cubicBezTo>
                    <a:pt x="19530" y="15927"/>
                    <a:pt x="19434" y="15921"/>
                    <a:pt x="19339" y="15928"/>
                  </a:cubicBezTo>
                  <a:cubicBezTo>
                    <a:pt x="19202" y="15937"/>
                    <a:pt x="19064" y="15940"/>
                    <a:pt x="18927" y="15940"/>
                  </a:cubicBezTo>
                  <a:cubicBezTo>
                    <a:pt x="18716" y="15940"/>
                    <a:pt x="18505" y="15934"/>
                    <a:pt x="18297" y="15934"/>
                  </a:cubicBezTo>
                  <a:cubicBezTo>
                    <a:pt x="18263" y="15934"/>
                    <a:pt x="18228" y="15934"/>
                    <a:pt x="18194" y="15934"/>
                  </a:cubicBezTo>
                  <a:cubicBezTo>
                    <a:pt x="17817" y="15903"/>
                    <a:pt x="17440" y="15897"/>
                    <a:pt x="17071" y="15895"/>
                  </a:cubicBezTo>
                  <a:cubicBezTo>
                    <a:pt x="15624" y="15868"/>
                    <a:pt x="14196" y="15370"/>
                    <a:pt x="12821" y="14840"/>
                  </a:cubicBezTo>
                  <a:cubicBezTo>
                    <a:pt x="11442" y="14308"/>
                    <a:pt x="10060" y="13736"/>
                    <a:pt x="8587" y="13470"/>
                  </a:cubicBezTo>
                  <a:cubicBezTo>
                    <a:pt x="8346" y="13438"/>
                    <a:pt x="8105" y="13388"/>
                    <a:pt x="7863" y="13376"/>
                  </a:cubicBezTo>
                  <a:cubicBezTo>
                    <a:pt x="7619" y="13358"/>
                    <a:pt x="7378" y="13351"/>
                    <a:pt x="7134" y="13342"/>
                  </a:cubicBezTo>
                  <a:cubicBezTo>
                    <a:pt x="5982" y="13307"/>
                    <a:pt x="4831" y="13325"/>
                    <a:pt x="3691" y="13223"/>
                  </a:cubicBezTo>
                  <a:cubicBezTo>
                    <a:pt x="3196" y="13183"/>
                    <a:pt x="2706" y="13107"/>
                    <a:pt x="2229" y="13004"/>
                  </a:cubicBezTo>
                  <a:cubicBezTo>
                    <a:pt x="1752" y="12903"/>
                    <a:pt x="1285" y="12754"/>
                    <a:pt x="877" y="12545"/>
                  </a:cubicBezTo>
                  <a:cubicBezTo>
                    <a:pt x="769" y="12497"/>
                    <a:pt x="646" y="12475"/>
                    <a:pt x="517" y="12445"/>
                  </a:cubicBezTo>
                  <a:lnTo>
                    <a:pt x="517" y="12445"/>
                  </a:lnTo>
                  <a:cubicBezTo>
                    <a:pt x="549" y="12399"/>
                    <a:pt x="581" y="12346"/>
                    <a:pt x="612" y="12288"/>
                  </a:cubicBezTo>
                  <a:cubicBezTo>
                    <a:pt x="686" y="12149"/>
                    <a:pt x="767" y="12017"/>
                    <a:pt x="847" y="11884"/>
                  </a:cubicBezTo>
                  <a:cubicBezTo>
                    <a:pt x="925" y="11750"/>
                    <a:pt x="1032" y="11631"/>
                    <a:pt x="1116" y="11500"/>
                  </a:cubicBezTo>
                  <a:cubicBezTo>
                    <a:pt x="1649" y="10647"/>
                    <a:pt x="2361" y="9921"/>
                    <a:pt x="3048" y="9188"/>
                  </a:cubicBezTo>
                  <a:cubicBezTo>
                    <a:pt x="3866" y="8353"/>
                    <a:pt x="4749" y="7572"/>
                    <a:pt x="5684" y="6851"/>
                  </a:cubicBezTo>
                  <a:cubicBezTo>
                    <a:pt x="6049" y="6592"/>
                    <a:pt x="6416" y="6333"/>
                    <a:pt x="6779" y="6077"/>
                  </a:cubicBezTo>
                  <a:cubicBezTo>
                    <a:pt x="7542" y="5518"/>
                    <a:pt x="8303" y="4945"/>
                    <a:pt x="9129" y="4470"/>
                  </a:cubicBezTo>
                  <a:cubicBezTo>
                    <a:pt x="9986" y="3959"/>
                    <a:pt x="10894" y="3522"/>
                    <a:pt x="11814" y="3141"/>
                  </a:cubicBezTo>
                  <a:cubicBezTo>
                    <a:pt x="12758" y="2777"/>
                    <a:pt x="13706" y="2433"/>
                    <a:pt x="14677" y="2161"/>
                  </a:cubicBezTo>
                  <a:cubicBezTo>
                    <a:pt x="15638" y="1869"/>
                    <a:pt x="16624" y="1673"/>
                    <a:pt x="17612" y="1479"/>
                  </a:cubicBezTo>
                  <a:cubicBezTo>
                    <a:pt x="19465" y="1125"/>
                    <a:pt x="21338" y="837"/>
                    <a:pt x="23216" y="669"/>
                  </a:cubicBezTo>
                  <a:cubicBezTo>
                    <a:pt x="24459" y="556"/>
                    <a:pt x="25707" y="509"/>
                    <a:pt x="26947" y="491"/>
                  </a:cubicBezTo>
                  <a:cubicBezTo>
                    <a:pt x="27099" y="489"/>
                    <a:pt x="27252" y="487"/>
                    <a:pt x="27404" y="487"/>
                  </a:cubicBezTo>
                  <a:close/>
                  <a:moveTo>
                    <a:pt x="27300" y="0"/>
                  </a:moveTo>
                  <a:cubicBezTo>
                    <a:pt x="27278" y="0"/>
                    <a:pt x="27257" y="0"/>
                    <a:pt x="27236" y="0"/>
                  </a:cubicBezTo>
                  <a:cubicBezTo>
                    <a:pt x="26186" y="2"/>
                    <a:pt x="25137" y="44"/>
                    <a:pt x="24084" y="83"/>
                  </a:cubicBezTo>
                  <a:cubicBezTo>
                    <a:pt x="22053" y="163"/>
                    <a:pt x="20034" y="506"/>
                    <a:pt x="18035" y="881"/>
                  </a:cubicBezTo>
                  <a:cubicBezTo>
                    <a:pt x="16735" y="1131"/>
                    <a:pt x="15421" y="1404"/>
                    <a:pt x="14150" y="1828"/>
                  </a:cubicBezTo>
                  <a:cubicBezTo>
                    <a:pt x="12880" y="2233"/>
                    <a:pt x="11633" y="2712"/>
                    <a:pt x="10412" y="3260"/>
                  </a:cubicBezTo>
                  <a:cubicBezTo>
                    <a:pt x="9251" y="3781"/>
                    <a:pt x="8143" y="4421"/>
                    <a:pt x="7066" y="5103"/>
                  </a:cubicBezTo>
                  <a:cubicBezTo>
                    <a:pt x="6661" y="5375"/>
                    <a:pt x="6252" y="5639"/>
                    <a:pt x="5868" y="5943"/>
                  </a:cubicBezTo>
                  <a:lnTo>
                    <a:pt x="5285" y="6384"/>
                  </a:lnTo>
                  <a:lnTo>
                    <a:pt x="4721" y="6851"/>
                  </a:lnTo>
                  <a:cubicBezTo>
                    <a:pt x="4546" y="6998"/>
                    <a:pt x="4365" y="7137"/>
                    <a:pt x="4198" y="7292"/>
                  </a:cubicBezTo>
                  <a:lnTo>
                    <a:pt x="3694" y="7757"/>
                  </a:lnTo>
                  <a:cubicBezTo>
                    <a:pt x="3349" y="8055"/>
                    <a:pt x="3043" y="8399"/>
                    <a:pt x="2715" y="8716"/>
                  </a:cubicBezTo>
                  <a:cubicBezTo>
                    <a:pt x="2592" y="8834"/>
                    <a:pt x="2476" y="8957"/>
                    <a:pt x="2361" y="9085"/>
                  </a:cubicBezTo>
                  <a:lnTo>
                    <a:pt x="2011" y="9459"/>
                  </a:lnTo>
                  <a:cubicBezTo>
                    <a:pt x="1768" y="9699"/>
                    <a:pt x="1557" y="9972"/>
                    <a:pt x="1348" y="10245"/>
                  </a:cubicBezTo>
                  <a:cubicBezTo>
                    <a:pt x="802" y="10931"/>
                    <a:pt x="380" y="11714"/>
                    <a:pt x="1" y="12545"/>
                  </a:cubicBezTo>
                  <a:cubicBezTo>
                    <a:pt x="90" y="12606"/>
                    <a:pt x="166" y="12633"/>
                    <a:pt x="235" y="12633"/>
                  </a:cubicBezTo>
                  <a:cubicBezTo>
                    <a:pt x="281" y="12633"/>
                    <a:pt x="324" y="12621"/>
                    <a:pt x="363" y="12598"/>
                  </a:cubicBezTo>
                  <a:lnTo>
                    <a:pt x="363" y="12598"/>
                  </a:lnTo>
                  <a:cubicBezTo>
                    <a:pt x="378" y="12710"/>
                    <a:pt x="405" y="12826"/>
                    <a:pt x="485" y="12935"/>
                  </a:cubicBezTo>
                  <a:cubicBezTo>
                    <a:pt x="585" y="13049"/>
                    <a:pt x="842" y="13147"/>
                    <a:pt x="1036" y="13209"/>
                  </a:cubicBezTo>
                  <a:cubicBezTo>
                    <a:pt x="2217" y="13635"/>
                    <a:pt x="3420" y="13703"/>
                    <a:pt x="4600" y="13775"/>
                  </a:cubicBezTo>
                  <a:cubicBezTo>
                    <a:pt x="5192" y="13807"/>
                    <a:pt x="5782" y="13820"/>
                    <a:pt x="6366" y="13840"/>
                  </a:cubicBezTo>
                  <a:cubicBezTo>
                    <a:pt x="6948" y="13861"/>
                    <a:pt x="7536" y="13870"/>
                    <a:pt x="8077" y="13939"/>
                  </a:cubicBezTo>
                  <a:cubicBezTo>
                    <a:pt x="8614" y="14010"/>
                    <a:pt x="9153" y="14152"/>
                    <a:pt x="9689" y="14290"/>
                  </a:cubicBezTo>
                  <a:cubicBezTo>
                    <a:pt x="10870" y="14618"/>
                    <a:pt x="12027" y="15102"/>
                    <a:pt x="13223" y="15570"/>
                  </a:cubicBezTo>
                  <a:cubicBezTo>
                    <a:pt x="14415" y="16037"/>
                    <a:pt x="15663" y="16475"/>
                    <a:pt x="17011" y="16645"/>
                  </a:cubicBezTo>
                  <a:cubicBezTo>
                    <a:pt x="17469" y="16692"/>
                    <a:pt x="17927" y="16715"/>
                    <a:pt x="18382" y="16715"/>
                  </a:cubicBezTo>
                  <a:cubicBezTo>
                    <a:pt x="19221" y="16715"/>
                    <a:pt x="20052" y="16637"/>
                    <a:pt x="20867" y="16490"/>
                  </a:cubicBezTo>
                  <a:cubicBezTo>
                    <a:pt x="21683" y="16350"/>
                    <a:pt x="22482" y="16163"/>
                    <a:pt x="23265" y="15945"/>
                  </a:cubicBezTo>
                  <a:lnTo>
                    <a:pt x="26260" y="15058"/>
                  </a:lnTo>
                  <a:cubicBezTo>
                    <a:pt x="27255" y="14782"/>
                    <a:pt x="28259" y="14551"/>
                    <a:pt x="29277" y="14423"/>
                  </a:cubicBezTo>
                  <a:cubicBezTo>
                    <a:pt x="29733" y="14373"/>
                    <a:pt x="30190" y="14349"/>
                    <a:pt x="30646" y="14349"/>
                  </a:cubicBezTo>
                  <a:cubicBezTo>
                    <a:pt x="31245" y="14349"/>
                    <a:pt x="31843" y="14391"/>
                    <a:pt x="32434" y="14474"/>
                  </a:cubicBezTo>
                  <a:lnTo>
                    <a:pt x="33204" y="14624"/>
                  </a:lnTo>
                  <a:cubicBezTo>
                    <a:pt x="33333" y="14648"/>
                    <a:pt x="33463" y="14671"/>
                    <a:pt x="33567" y="14719"/>
                  </a:cubicBezTo>
                  <a:cubicBezTo>
                    <a:pt x="33677" y="14752"/>
                    <a:pt x="33794" y="14813"/>
                    <a:pt x="33910" y="14864"/>
                  </a:cubicBezTo>
                  <a:cubicBezTo>
                    <a:pt x="34374" y="15085"/>
                    <a:pt x="34833" y="15367"/>
                    <a:pt x="35307" y="15626"/>
                  </a:cubicBezTo>
                  <a:cubicBezTo>
                    <a:pt x="35920" y="15958"/>
                    <a:pt x="36536" y="16311"/>
                    <a:pt x="37243" y="16532"/>
                  </a:cubicBezTo>
                  <a:cubicBezTo>
                    <a:pt x="37537" y="16625"/>
                    <a:pt x="37854" y="16682"/>
                    <a:pt x="38185" y="16682"/>
                  </a:cubicBezTo>
                  <a:cubicBezTo>
                    <a:pt x="38251" y="16682"/>
                    <a:pt x="38318" y="16680"/>
                    <a:pt x="38385" y="16675"/>
                  </a:cubicBezTo>
                  <a:lnTo>
                    <a:pt x="38689" y="16624"/>
                  </a:lnTo>
                  <a:cubicBezTo>
                    <a:pt x="38788" y="16600"/>
                    <a:pt x="38883" y="16555"/>
                    <a:pt x="38981" y="16518"/>
                  </a:cubicBezTo>
                  <a:cubicBezTo>
                    <a:pt x="39083" y="16484"/>
                    <a:pt x="39165" y="16431"/>
                    <a:pt x="39250" y="16378"/>
                  </a:cubicBezTo>
                  <a:cubicBezTo>
                    <a:pt x="39336" y="16327"/>
                    <a:pt x="39422" y="16278"/>
                    <a:pt x="39499" y="16207"/>
                  </a:cubicBezTo>
                  <a:cubicBezTo>
                    <a:pt x="39822" y="15957"/>
                    <a:pt x="40075" y="15552"/>
                    <a:pt x="40136" y="15127"/>
                  </a:cubicBezTo>
                  <a:cubicBezTo>
                    <a:pt x="40202" y="14704"/>
                    <a:pt x="40124" y="14304"/>
                    <a:pt x="40008" y="13945"/>
                  </a:cubicBezTo>
                  <a:cubicBezTo>
                    <a:pt x="39887" y="13585"/>
                    <a:pt x="39722" y="13259"/>
                    <a:pt x="39539" y="12949"/>
                  </a:cubicBezTo>
                  <a:cubicBezTo>
                    <a:pt x="39448" y="12794"/>
                    <a:pt x="39351" y="12644"/>
                    <a:pt x="39252" y="12497"/>
                  </a:cubicBezTo>
                  <a:lnTo>
                    <a:pt x="39101" y="12280"/>
                  </a:lnTo>
                  <a:lnTo>
                    <a:pt x="38925" y="12068"/>
                  </a:lnTo>
                  <a:lnTo>
                    <a:pt x="38690" y="11800"/>
                  </a:lnTo>
                  <a:cubicBezTo>
                    <a:pt x="38613" y="11709"/>
                    <a:pt x="38517" y="11642"/>
                    <a:pt x="38433" y="11562"/>
                  </a:cubicBezTo>
                  <a:lnTo>
                    <a:pt x="38174" y="11330"/>
                  </a:lnTo>
                  <a:cubicBezTo>
                    <a:pt x="38088" y="11252"/>
                    <a:pt x="37996" y="11186"/>
                    <a:pt x="37912" y="11107"/>
                  </a:cubicBezTo>
                  <a:cubicBezTo>
                    <a:pt x="37115" y="10388"/>
                    <a:pt x="36208" y="9815"/>
                    <a:pt x="35553" y="9054"/>
                  </a:cubicBezTo>
                  <a:lnTo>
                    <a:pt x="35312" y="8769"/>
                  </a:lnTo>
                  <a:lnTo>
                    <a:pt x="35111" y="8454"/>
                  </a:lnTo>
                  <a:cubicBezTo>
                    <a:pt x="34986" y="8241"/>
                    <a:pt x="34874" y="8019"/>
                    <a:pt x="34791" y="7792"/>
                  </a:cubicBezTo>
                  <a:cubicBezTo>
                    <a:pt x="34615" y="7337"/>
                    <a:pt x="34584" y="6858"/>
                    <a:pt x="34627" y="6357"/>
                  </a:cubicBezTo>
                  <a:cubicBezTo>
                    <a:pt x="34687" y="5699"/>
                    <a:pt x="34846" y="4987"/>
                    <a:pt x="34812" y="4254"/>
                  </a:cubicBezTo>
                  <a:cubicBezTo>
                    <a:pt x="34782" y="3537"/>
                    <a:pt x="34604" y="2766"/>
                    <a:pt x="34158" y="2149"/>
                  </a:cubicBezTo>
                  <a:cubicBezTo>
                    <a:pt x="33722" y="1529"/>
                    <a:pt x="33092" y="1089"/>
                    <a:pt x="32437" y="788"/>
                  </a:cubicBezTo>
                  <a:cubicBezTo>
                    <a:pt x="31777" y="488"/>
                    <a:pt x="31081" y="295"/>
                    <a:pt x="30379" y="195"/>
                  </a:cubicBezTo>
                  <a:cubicBezTo>
                    <a:pt x="29357" y="37"/>
                    <a:pt x="28328" y="0"/>
                    <a:pt x="2730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9"/>
            <p:cNvSpPr/>
            <p:nvPr/>
          </p:nvSpPr>
          <p:spPr>
            <a:xfrm>
              <a:off x="2023762" y="4691530"/>
              <a:ext cx="238472" cy="293103"/>
            </a:xfrm>
            <a:custGeom>
              <a:avLst/>
              <a:gdLst/>
              <a:ahLst/>
              <a:cxnLst/>
              <a:rect l="l" t="t" r="r" b="b"/>
              <a:pathLst>
                <a:path w="23895" h="29369" extrusionOk="0">
                  <a:moveTo>
                    <a:pt x="367" y="246"/>
                  </a:moveTo>
                  <a:cubicBezTo>
                    <a:pt x="246" y="246"/>
                    <a:pt x="118" y="272"/>
                    <a:pt x="1" y="277"/>
                  </a:cubicBezTo>
                  <a:cubicBezTo>
                    <a:pt x="82" y="431"/>
                    <a:pt x="118" y="605"/>
                    <a:pt x="238" y="727"/>
                  </a:cubicBezTo>
                  <a:cubicBezTo>
                    <a:pt x="329" y="812"/>
                    <a:pt x="526" y="845"/>
                    <a:pt x="672" y="910"/>
                  </a:cubicBezTo>
                  <a:cubicBezTo>
                    <a:pt x="1113" y="1099"/>
                    <a:pt x="1532" y="1340"/>
                    <a:pt x="1840" y="1659"/>
                  </a:cubicBezTo>
                  <a:cubicBezTo>
                    <a:pt x="2154" y="1977"/>
                    <a:pt x="2327" y="2370"/>
                    <a:pt x="2333" y="2781"/>
                  </a:cubicBezTo>
                  <a:cubicBezTo>
                    <a:pt x="2342" y="3192"/>
                    <a:pt x="2197" y="3620"/>
                    <a:pt x="1974" y="4019"/>
                  </a:cubicBezTo>
                  <a:cubicBezTo>
                    <a:pt x="1846" y="4213"/>
                    <a:pt x="1735" y="4413"/>
                    <a:pt x="1578" y="4595"/>
                  </a:cubicBezTo>
                  <a:lnTo>
                    <a:pt x="1469" y="4734"/>
                  </a:lnTo>
                  <a:cubicBezTo>
                    <a:pt x="1446" y="4760"/>
                    <a:pt x="1692" y="4881"/>
                    <a:pt x="1929" y="5006"/>
                  </a:cubicBezTo>
                  <a:lnTo>
                    <a:pt x="1929" y="5006"/>
                  </a:lnTo>
                  <a:cubicBezTo>
                    <a:pt x="1975" y="4945"/>
                    <a:pt x="2020" y="4884"/>
                    <a:pt x="2066" y="4826"/>
                  </a:cubicBezTo>
                  <a:cubicBezTo>
                    <a:pt x="2357" y="4413"/>
                    <a:pt x="2622" y="3969"/>
                    <a:pt x="2748" y="3465"/>
                  </a:cubicBezTo>
                  <a:cubicBezTo>
                    <a:pt x="2879" y="2968"/>
                    <a:pt x="2863" y="2408"/>
                    <a:pt x="2625" y="1927"/>
                  </a:cubicBezTo>
                  <a:cubicBezTo>
                    <a:pt x="2423" y="1510"/>
                    <a:pt x="2093" y="1173"/>
                    <a:pt x="1731" y="900"/>
                  </a:cubicBezTo>
                  <a:cubicBezTo>
                    <a:pt x="1368" y="620"/>
                    <a:pt x="954" y="432"/>
                    <a:pt x="534" y="270"/>
                  </a:cubicBezTo>
                  <a:cubicBezTo>
                    <a:pt x="481" y="252"/>
                    <a:pt x="425" y="246"/>
                    <a:pt x="367" y="246"/>
                  </a:cubicBezTo>
                  <a:close/>
                  <a:moveTo>
                    <a:pt x="1929" y="5006"/>
                  </a:moveTo>
                  <a:cubicBezTo>
                    <a:pt x="1846" y="5115"/>
                    <a:pt x="1764" y="5222"/>
                    <a:pt x="1682" y="5306"/>
                  </a:cubicBezTo>
                  <a:lnTo>
                    <a:pt x="1490" y="5520"/>
                  </a:lnTo>
                  <a:lnTo>
                    <a:pt x="1441" y="5574"/>
                  </a:lnTo>
                  <a:cubicBezTo>
                    <a:pt x="1426" y="5583"/>
                    <a:pt x="1441" y="5590"/>
                    <a:pt x="1449" y="5600"/>
                  </a:cubicBezTo>
                  <a:lnTo>
                    <a:pt x="1473" y="5625"/>
                  </a:lnTo>
                  <a:lnTo>
                    <a:pt x="1571" y="5727"/>
                  </a:lnTo>
                  <a:cubicBezTo>
                    <a:pt x="1576" y="5733"/>
                    <a:pt x="1581" y="5738"/>
                    <a:pt x="1586" y="5743"/>
                  </a:cubicBezTo>
                  <a:lnTo>
                    <a:pt x="1586" y="5743"/>
                  </a:lnTo>
                  <a:lnTo>
                    <a:pt x="1759" y="5550"/>
                  </a:lnTo>
                  <a:lnTo>
                    <a:pt x="2342" y="5300"/>
                  </a:lnTo>
                  <a:cubicBezTo>
                    <a:pt x="2385" y="5254"/>
                    <a:pt x="2161" y="5128"/>
                    <a:pt x="1929" y="5006"/>
                  </a:cubicBezTo>
                  <a:close/>
                  <a:moveTo>
                    <a:pt x="1019" y="0"/>
                  </a:moveTo>
                  <a:cubicBezTo>
                    <a:pt x="985" y="0"/>
                    <a:pt x="951" y="0"/>
                    <a:pt x="916" y="0"/>
                  </a:cubicBezTo>
                  <a:cubicBezTo>
                    <a:pt x="854" y="349"/>
                    <a:pt x="1035" y="426"/>
                    <a:pt x="1333" y="441"/>
                  </a:cubicBezTo>
                  <a:cubicBezTo>
                    <a:pt x="1609" y="453"/>
                    <a:pt x="1881" y="511"/>
                    <a:pt x="2157" y="529"/>
                  </a:cubicBezTo>
                  <a:cubicBezTo>
                    <a:pt x="3043" y="595"/>
                    <a:pt x="3924" y="706"/>
                    <a:pt x="4806" y="795"/>
                  </a:cubicBezTo>
                  <a:cubicBezTo>
                    <a:pt x="5829" y="899"/>
                    <a:pt x="6854" y="992"/>
                    <a:pt x="7872" y="1155"/>
                  </a:cubicBezTo>
                  <a:cubicBezTo>
                    <a:pt x="8257" y="1214"/>
                    <a:pt x="8637" y="1312"/>
                    <a:pt x="9021" y="1364"/>
                  </a:cubicBezTo>
                  <a:cubicBezTo>
                    <a:pt x="9835" y="1486"/>
                    <a:pt x="10654" y="1596"/>
                    <a:pt x="11458" y="1799"/>
                  </a:cubicBezTo>
                  <a:cubicBezTo>
                    <a:pt x="12298" y="2010"/>
                    <a:pt x="13126" y="2293"/>
                    <a:pt x="13915" y="2652"/>
                  </a:cubicBezTo>
                  <a:cubicBezTo>
                    <a:pt x="15517" y="3374"/>
                    <a:pt x="17003" y="4323"/>
                    <a:pt x="18328" y="5434"/>
                  </a:cubicBezTo>
                  <a:cubicBezTo>
                    <a:pt x="18953" y="5952"/>
                    <a:pt x="19539" y="6516"/>
                    <a:pt x="20069" y="7125"/>
                  </a:cubicBezTo>
                  <a:cubicBezTo>
                    <a:pt x="20599" y="7731"/>
                    <a:pt x="21088" y="8374"/>
                    <a:pt x="21496" y="9067"/>
                  </a:cubicBezTo>
                  <a:cubicBezTo>
                    <a:pt x="21636" y="9293"/>
                    <a:pt x="21755" y="9532"/>
                    <a:pt x="21885" y="9763"/>
                  </a:cubicBezTo>
                  <a:cubicBezTo>
                    <a:pt x="22002" y="10000"/>
                    <a:pt x="22100" y="10246"/>
                    <a:pt x="22210" y="10487"/>
                  </a:cubicBezTo>
                  <a:lnTo>
                    <a:pt x="22374" y="10847"/>
                  </a:lnTo>
                  <a:cubicBezTo>
                    <a:pt x="22424" y="10969"/>
                    <a:pt x="22460" y="11098"/>
                    <a:pt x="22503" y="11221"/>
                  </a:cubicBezTo>
                  <a:cubicBezTo>
                    <a:pt x="22591" y="11473"/>
                    <a:pt x="22678" y="11721"/>
                    <a:pt x="22770" y="11970"/>
                  </a:cubicBezTo>
                  <a:cubicBezTo>
                    <a:pt x="23387" y="14046"/>
                    <a:pt x="23578" y="16300"/>
                    <a:pt x="23152" y="18480"/>
                  </a:cubicBezTo>
                  <a:cubicBezTo>
                    <a:pt x="22994" y="19409"/>
                    <a:pt x="22643" y="20300"/>
                    <a:pt x="22384" y="21210"/>
                  </a:cubicBezTo>
                  <a:cubicBezTo>
                    <a:pt x="22073" y="22297"/>
                    <a:pt x="21713" y="23370"/>
                    <a:pt x="21281" y="24408"/>
                  </a:cubicBezTo>
                  <a:cubicBezTo>
                    <a:pt x="20847" y="25439"/>
                    <a:pt x="20343" y="26458"/>
                    <a:pt x="19692" y="27304"/>
                  </a:cubicBezTo>
                  <a:cubicBezTo>
                    <a:pt x="19616" y="27411"/>
                    <a:pt x="19515" y="27509"/>
                    <a:pt x="19479" y="27622"/>
                  </a:cubicBezTo>
                  <a:cubicBezTo>
                    <a:pt x="19388" y="27859"/>
                    <a:pt x="19277" y="28090"/>
                    <a:pt x="19131" y="28274"/>
                  </a:cubicBezTo>
                  <a:cubicBezTo>
                    <a:pt x="18988" y="28461"/>
                    <a:pt x="18812" y="28617"/>
                    <a:pt x="18637" y="28669"/>
                  </a:cubicBezTo>
                  <a:cubicBezTo>
                    <a:pt x="18591" y="28684"/>
                    <a:pt x="18542" y="28691"/>
                    <a:pt x="18491" y="28691"/>
                  </a:cubicBezTo>
                  <a:cubicBezTo>
                    <a:pt x="18361" y="28691"/>
                    <a:pt x="18219" y="28644"/>
                    <a:pt x="18081" y="28557"/>
                  </a:cubicBezTo>
                  <a:cubicBezTo>
                    <a:pt x="17889" y="28440"/>
                    <a:pt x="17716" y="28248"/>
                    <a:pt x="17559" y="28047"/>
                  </a:cubicBezTo>
                  <a:cubicBezTo>
                    <a:pt x="17439" y="27890"/>
                    <a:pt x="17277" y="27747"/>
                    <a:pt x="17151" y="27575"/>
                  </a:cubicBezTo>
                  <a:cubicBezTo>
                    <a:pt x="16583" y="26797"/>
                    <a:pt x="16111" y="25909"/>
                    <a:pt x="15721" y="24993"/>
                  </a:cubicBezTo>
                  <a:cubicBezTo>
                    <a:pt x="15152" y="23665"/>
                    <a:pt x="14760" y="22280"/>
                    <a:pt x="14218" y="20913"/>
                  </a:cubicBezTo>
                  <a:cubicBezTo>
                    <a:pt x="14075" y="20555"/>
                    <a:pt x="13879" y="20242"/>
                    <a:pt x="13709" y="19919"/>
                  </a:cubicBezTo>
                  <a:lnTo>
                    <a:pt x="13176" y="18960"/>
                  </a:lnTo>
                  <a:cubicBezTo>
                    <a:pt x="12995" y="18641"/>
                    <a:pt x="12812" y="18325"/>
                    <a:pt x="12627" y="18012"/>
                  </a:cubicBezTo>
                  <a:cubicBezTo>
                    <a:pt x="12437" y="17700"/>
                    <a:pt x="12261" y="17382"/>
                    <a:pt x="12039" y="17092"/>
                  </a:cubicBezTo>
                  <a:cubicBezTo>
                    <a:pt x="10910" y="15534"/>
                    <a:pt x="10183" y="13760"/>
                    <a:pt x="9034" y="12221"/>
                  </a:cubicBezTo>
                  <a:cubicBezTo>
                    <a:pt x="8986" y="12153"/>
                    <a:pt x="8950" y="12075"/>
                    <a:pt x="8903" y="12004"/>
                  </a:cubicBezTo>
                  <a:cubicBezTo>
                    <a:pt x="8519" y="11452"/>
                    <a:pt x="8172" y="10850"/>
                    <a:pt x="7693" y="10383"/>
                  </a:cubicBezTo>
                  <a:cubicBezTo>
                    <a:pt x="7459" y="10156"/>
                    <a:pt x="7232" y="9924"/>
                    <a:pt x="6990" y="9707"/>
                  </a:cubicBezTo>
                  <a:lnTo>
                    <a:pt x="6634" y="9373"/>
                  </a:lnTo>
                  <a:lnTo>
                    <a:pt x="6264" y="9053"/>
                  </a:lnTo>
                  <a:cubicBezTo>
                    <a:pt x="5781" y="8618"/>
                    <a:pt x="5219" y="8278"/>
                    <a:pt x="4675" y="7938"/>
                  </a:cubicBezTo>
                  <a:cubicBezTo>
                    <a:pt x="4124" y="7603"/>
                    <a:pt x="3566" y="7280"/>
                    <a:pt x="3028" y="6927"/>
                  </a:cubicBezTo>
                  <a:cubicBezTo>
                    <a:pt x="2893" y="6839"/>
                    <a:pt x="2765" y="6742"/>
                    <a:pt x="2634" y="6650"/>
                  </a:cubicBezTo>
                  <a:cubicBezTo>
                    <a:pt x="2501" y="6557"/>
                    <a:pt x="2370" y="6465"/>
                    <a:pt x="2250" y="6358"/>
                  </a:cubicBezTo>
                  <a:lnTo>
                    <a:pt x="1881" y="6050"/>
                  </a:lnTo>
                  <a:cubicBezTo>
                    <a:pt x="1778" y="5947"/>
                    <a:pt x="1682" y="5844"/>
                    <a:pt x="1586" y="5743"/>
                  </a:cubicBezTo>
                  <a:lnTo>
                    <a:pt x="1586" y="5743"/>
                  </a:lnTo>
                  <a:lnTo>
                    <a:pt x="1324" y="6036"/>
                  </a:lnTo>
                  <a:lnTo>
                    <a:pt x="1205" y="6140"/>
                  </a:lnTo>
                  <a:cubicBezTo>
                    <a:pt x="1205" y="6140"/>
                    <a:pt x="1205" y="6140"/>
                    <a:pt x="1205" y="6140"/>
                  </a:cubicBezTo>
                  <a:lnTo>
                    <a:pt x="1205" y="6140"/>
                  </a:lnTo>
                  <a:lnTo>
                    <a:pt x="925" y="5852"/>
                  </a:lnTo>
                  <a:lnTo>
                    <a:pt x="707" y="5624"/>
                  </a:lnTo>
                  <a:cubicBezTo>
                    <a:pt x="706" y="5623"/>
                    <a:pt x="706" y="5623"/>
                    <a:pt x="705" y="5623"/>
                  </a:cubicBezTo>
                  <a:cubicBezTo>
                    <a:pt x="688" y="5623"/>
                    <a:pt x="1176" y="6141"/>
                    <a:pt x="1204" y="6141"/>
                  </a:cubicBezTo>
                  <a:cubicBezTo>
                    <a:pt x="1204" y="6141"/>
                    <a:pt x="1204" y="6141"/>
                    <a:pt x="1205" y="6140"/>
                  </a:cubicBezTo>
                  <a:lnTo>
                    <a:pt x="1205" y="6140"/>
                  </a:lnTo>
                  <a:lnTo>
                    <a:pt x="1372" y="6313"/>
                  </a:lnTo>
                  <a:lnTo>
                    <a:pt x="1485" y="6431"/>
                  </a:lnTo>
                  <a:cubicBezTo>
                    <a:pt x="1520" y="6467"/>
                    <a:pt x="1538" y="6477"/>
                    <a:pt x="1566" y="6501"/>
                  </a:cubicBezTo>
                  <a:lnTo>
                    <a:pt x="1718" y="6631"/>
                  </a:lnTo>
                  <a:lnTo>
                    <a:pt x="2029" y="6887"/>
                  </a:lnTo>
                  <a:cubicBezTo>
                    <a:pt x="2962" y="7584"/>
                    <a:pt x="3959" y="8082"/>
                    <a:pt x="4843" y="8683"/>
                  </a:cubicBezTo>
                  <a:cubicBezTo>
                    <a:pt x="5291" y="8977"/>
                    <a:pt x="5680" y="9290"/>
                    <a:pt x="6055" y="9675"/>
                  </a:cubicBezTo>
                  <a:cubicBezTo>
                    <a:pt x="6430" y="10052"/>
                    <a:pt x="6789" y="10457"/>
                    <a:pt x="7125" y="10877"/>
                  </a:cubicBezTo>
                  <a:cubicBezTo>
                    <a:pt x="7786" y="11703"/>
                    <a:pt x="8381" y="12583"/>
                    <a:pt x="8997" y="13454"/>
                  </a:cubicBezTo>
                  <a:cubicBezTo>
                    <a:pt x="9397" y="14019"/>
                    <a:pt x="9772" y="14603"/>
                    <a:pt x="10151" y="15186"/>
                  </a:cubicBezTo>
                  <a:lnTo>
                    <a:pt x="11668" y="17420"/>
                  </a:lnTo>
                  <a:cubicBezTo>
                    <a:pt x="12154" y="18179"/>
                    <a:pt x="12593" y="18966"/>
                    <a:pt x="13038" y="19752"/>
                  </a:cubicBezTo>
                  <a:lnTo>
                    <a:pt x="13372" y="20365"/>
                  </a:lnTo>
                  <a:cubicBezTo>
                    <a:pt x="13480" y="20571"/>
                    <a:pt x="13601" y="20778"/>
                    <a:pt x="13682" y="20976"/>
                  </a:cubicBezTo>
                  <a:cubicBezTo>
                    <a:pt x="13855" y="21392"/>
                    <a:pt x="14007" y="21839"/>
                    <a:pt x="14161" y="22279"/>
                  </a:cubicBezTo>
                  <a:cubicBezTo>
                    <a:pt x="14469" y="23163"/>
                    <a:pt x="14778" y="24052"/>
                    <a:pt x="15147" y="24921"/>
                  </a:cubicBezTo>
                  <a:cubicBezTo>
                    <a:pt x="15383" y="25478"/>
                    <a:pt x="15620" y="26037"/>
                    <a:pt x="15882" y="26589"/>
                  </a:cubicBezTo>
                  <a:cubicBezTo>
                    <a:pt x="16148" y="27140"/>
                    <a:pt x="16425" y="27690"/>
                    <a:pt x="16799" y="28206"/>
                  </a:cubicBezTo>
                  <a:cubicBezTo>
                    <a:pt x="16982" y="28465"/>
                    <a:pt x="17190" y="28715"/>
                    <a:pt x="17457" y="28935"/>
                  </a:cubicBezTo>
                  <a:cubicBezTo>
                    <a:pt x="17716" y="29152"/>
                    <a:pt x="18059" y="29355"/>
                    <a:pt x="18479" y="29367"/>
                  </a:cubicBezTo>
                  <a:cubicBezTo>
                    <a:pt x="18492" y="29368"/>
                    <a:pt x="18506" y="29369"/>
                    <a:pt x="18520" y="29369"/>
                  </a:cubicBezTo>
                  <a:cubicBezTo>
                    <a:pt x="18609" y="29369"/>
                    <a:pt x="18700" y="29346"/>
                    <a:pt x="18789" y="29334"/>
                  </a:cubicBezTo>
                  <a:cubicBezTo>
                    <a:pt x="18888" y="29308"/>
                    <a:pt x="18979" y="29269"/>
                    <a:pt x="19071" y="29233"/>
                  </a:cubicBezTo>
                  <a:cubicBezTo>
                    <a:pt x="19152" y="29188"/>
                    <a:pt x="19230" y="29140"/>
                    <a:pt x="19310" y="29092"/>
                  </a:cubicBezTo>
                  <a:cubicBezTo>
                    <a:pt x="19379" y="29037"/>
                    <a:pt x="19446" y="28982"/>
                    <a:pt x="19513" y="28926"/>
                  </a:cubicBezTo>
                  <a:cubicBezTo>
                    <a:pt x="19765" y="28693"/>
                    <a:pt x="19959" y="28434"/>
                    <a:pt x="20128" y="28167"/>
                  </a:cubicBezTo>
                  <a:cubicBezTo>
                    <a:pt x="20343" y="27818"/>
                    <a:pt x="20486" y="27441"/>
                    <a:pt x="20674" y="27095"/>
                  </a:cubicBezTo>
                  <a:cubicBezTo>
                    <a:pt x="21544" y="25453"/>
                    <a:pt x="22211" y="23723"/>
                    <a:pt x="22723" y="21955"/>
                  </a:cubicBezTo>
                  <a:cubicBezTo>
                    <a:pt x="23051" y="20790"/>
                    <a:pt x="23395" y="19629"/>
                    <a:pt x="23631" y="18430"/>
                  </a:cubicBezTo>
                  <a:lnTo>
                    <a:pt x="23726" y="17980"/>
                  </a:lnTo>
                  <a:cubicBezTo>
                    <a:pt x="23750" y="17831"/>
                    <a:pt x="23765" y="17676"/>
                    <a:pt x="23785" y="17524"/>
                  </a:cubicBezTo>
                  <a:cubicBezTo>
                    <a:pt x="23818" y="17220"/>
                    <a:pt x="23864" y="16916"/>
                    <a:pt x="23880" y="16609"/>
                  </a:cubicBezTo>
                  <a:lnTo>
                    <a:pt x="23895" y="15686"/>
                  </a:lnTo>
                  <a:lnTo>
                    <a:pt x="23895" y="15455"/>
                  </a:lnTo>
                  <a:lnTo>
                    <a:pt x="23875" y="15226"/>
                  </a:lnTo>
                  <a:lnTo>
                    <a:pt x="23831" y="14767"/>
                  </a:lnTo>
                  <a:cubicBezTo>
                    <a:pt x="23633" y="12945"/>
                    <a:pt x="23119" y="11167"/>
                    <a:pt x="22329" y="9501"/>
                  </a:cubicBezTo>
                  <a:cubicBezTo>
                    <a:pt x="21562" y="7888"/>
                    <a:pt x="20346" y="6516"/>
                    <a:pt x="19006" y="5342"/>
                  </a:cubicBezTo>
                  <a:cubicBezTo>
                    <a:pt x="17246" y="3812"/>
                    <a:pt x="15186" y="2636"/>
                    <a:pt x="13012" y="1789"/>
                  </a:cubicBezTo>
                  <a:cubicBezTo>
                    <a:pt x="11976" y="1387"/>
                    <a:pt x="10898" y="1096"/>
                    <a:pt x="9817" y="861"/>
                  </a:cubicBezTo>
                  <a:cubicBezTo>
                    <a:pt x="8988" y="681"/>
                    <a:pt x="8147" y="572"/>
                    <a:pt x="7310" y="467"/>
                  </a:cubicBezTo>
                  <a:cubicBezTo>
                    <a:pt x="6526" y="366"/>
                    <a:pt x="5737" y="307"/>
                    <a:pt x="4953" y="237"/>
                  </a:cubicBezTo>
                  <a:cubicBezTo>
                    <a:pt x="4367" y="182"/>
                    <a:pt x="3783" y="101"/>
                    <a:pt x="3195" y="62"/>
                  </a:cubicBezTo>
                  <a:cubicBezTo>
                    <a:pt x="2479" y="16"/>
                    <a:pt x="1760" y="0"/>
                    <a:pt x="101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9"/>
            <p:cNvSpPr/>
            <p:nvPr/>
          </p:nvSpPr>
          <p:spPr>
            <a:xfrm>
              <a:off x="1744967" y="4631895"/>
              <a:ext cx="309759" cy="309520"/>
            </a:xfrm>
            <a:custGeom>
              <a:avLst/>
              <a:gdLst/>
              <a:ahLst/>
              <a:cxnLst/>
              <a:rect l="l" t="t" r="r" b="b"/>
              <a:pathLst>
                <a:path w="31038" h="31014" extrusionOk="0">
                  <a:moveTo>
                    <a:pt x="18292" y="540"/>
                  </a:moveTo>
                  <a:cubicBezTo>
                    <a:pt x="18488" y="540"/>
                    <a:pt x="18684" y="546"/>
                    <a:pt x="18879" y="557"/>
                  </a:cubicBezTo>
                  <a:cubicBezTo>
                    <a:pt x="19604" y="618"/>
                    <a:pt x="20328" y="788"/>
                    <a:pt x="20962" y="1134"/>
                  </a:cubicBezTo>
                  <a:cubicBezTo>
                    <a:pt x="21374" y="1360"/>
                    <a:pt x="21696" y="1709"/>
                    <a:pt x="21895" y="2131"/>
                  </a:cubicBezTo>
                  <a:cubicBezTo>
                    <a:pt x="22127" y="2635"/>
                    <a:pt x="22287" y="3194"/>
                    <a:pt x="22576" y="3695"/>
                  </a:cubicBezTo>
                  <a:cubicBezTo>
                    <a:pt x="22645" y="3823"/>
                    <a:pt x="22719" y="3947"/>
                    <a:pt x="22803" y="4064"/>
                  </a:cubicBezTo>
                  <a:lnTo>
                    <a:pt x="22925" y="4245"/>
                  </a:lnTo>
                  <a:lnTo>
                    <a:pt x="23060" y="4412"/>
                  </a:lnTo>
                  <a:cubicBezTo>
                    <a:pt x="23237" y="4635"/>
                    <a:pt x="23419" y="4866"/>
                    <a:pt x="23643" y="5059"/>
                  </a:cubicBezTo>
                  <a:cubicBezTo>
                    <a:pt x="24397" y="5722"/>
                    <a:pt x="25415" y="6050"/>
                    <a:pt x="26421" y="6050"/>
                  </a:cubicBezTo>
                  <a:cubicBezTo>
                    <a:pt x="26444" y="6050"/>
                    <a:pt x="26466" y="6050"/>
                    <a:pt x="26489" y="6050"/>
                  </a:cubicBezTo>
                  <a:cubicBezTo>
                    <a:pt x="26653" y="6049"/>
                    <a:pt x="26814" y="5959"/>
                    <a:pt x="26968" y="5882"/>
                  </a:cubicBezTo>
                  <a:lnTo>
                    <a:pt x="26968" y="5882"/>
                  </a:lnTo>
                  <a:cubicBezTo>
                    <a:pt x="27174" y="6102"/>
                    <a:pt x="27394" y="6296"/>
                    <a:pt x="27631" y="6459"/>
                  </a:cubicBezTo>
                  <a:cubicBezTo>
                    <a:pt x="28064" y="6752"/>
                    <a:pt x="28499" y="7010"/>
                    <a:pt x="28910" y="7286"/>
                  </a:cubicBezTo>
                  <a:cubicBezTo>
                    <a:pt x="29316" y="7565"/>
                    <a:pt x="29705" y="7855"/>
                    <a:pt x="29989" y="8197"/>
                  </a:cubicBezTo>
                  <a:cubicBezTo>
                    <a:pt x="30328" y="8588"/>
                    <a:pt x="30486" y="9055"/>
                    <a:pt x="30424" y="9567"/>
                  </a:cubicBezTo>
                  <a:cubicBezTo>
                    <a:pt x="30400" y="9821"/>
                    <a:pt x="30317" y="10077"/>
                    <a:pt x="30217" y="10333"/>
                  </a:cubicBezTo>
                  <a:cubicBezTo>
                    <a:pt x="30104" y="10597"/>
                    <a:pt x="29556" y="10484"/>
                    <a:pt x="29407" y="10710"/>
                  </a:cubicBezTo>
                  <a:cubicBezTo>
                    <a:pt x="29179" y="11058"/>
                    <a:pt x="28860" y="11425"/>
                    <a:pt x="28559" y="11732"/>
                  </a:cubicBezTo>
                  <a:cubicBezTo>
                    <a:pt x="27925" y="12392"/>
                    <a:pt x="27628" y="13281"/>
                    <a:pt x="26996" y="13995"/>
                  </a:cubicBezTo>
                  <a:cubicBezTo>
                    <a:pt x="26672" y="14367"/>
                    <a:pt x="26349" y="14742"/>
                    <a:pt x="26023" y="15115"/>
                  </a:cubicBezTo>
                  <a:cubicBezTo>
                    <a:pt x="25701" y="15489"/>
                    <a:pt x="25381" y="15865"/>
                    <a:pt x="25037" y="16217"/>
                  </a:cubicBezTo>
                  <a:cubicBezTo>
                    <a:pt x="24688" y="16571"/>
                    <a:pt x="24360" y="16949"/>
                    <a:pt x="23980" y="17270"/>
                  </a:cubicBezTo>
                  <a:cubicBezTo>
                    <a:pt x="23611" y="17599"/>
                    <a:pt x="23255" y="17944"/>
                    <a:pt x="22847" y="18218"/>
                  </a:cubicBezTo>
                  <a:cubicBezTo>
                    <a:pt x="22046" y="18787"/>
                    <a:pt x="21165" y="19226"/>
                    <a:pt x="20255" y="19599"/>
                  </a:cubicBezTo>
                  <a:cubicBezTo>
                    <a:pt x="18548" y="20301"/>
                    <a:pt x="16732" y="20781"/>
                    <a:pt x="14974" y="21529"/>
                  </a:cubicBezTo>
                  <a:cubicBezTo>
                    <a:pt x="14394" y="21784"/>
                    <a:pt x="13813" y="22049"/>
                    <a:pt x="13263" y="22381"/>
                  </a:cubicBezTo>
                  <a:cubicBezTo>
                    <a:pt x="12708" y="22704"/>
                    <a:pt x="12197" y="23059"/>
                    <a:pt x="11690" y="23441"/>
                  </a:cubicBezTo>
                  <a:cubicBezTo>
                    <a:pt x="11159" y="23845"/>
                    <a:pt x="10657" y="24298"/>
                    <a:pt x="10189" y="24783"/>
                  </a:cubicBezTo>
                  <a:cubicBezTo>
                    <a:pt x="9730" y="25281"/>
                    <a:pt x="9323" y="25834"/>
                    <a:pt x="9000" y="26437"/>
                  </a:cubicBezTo>
                  <a:lnTo>
                    <a:pt x="9010" y="26421"/>
                  </a:lnTo>
                  <a:lnTo>
                    <a:pt x="9010" y="26421"/>
                  </a:lnTo>
                  <a:cubicBezTo>
                    <a:pt x="8677" y="26984"/>
                    <a:pt x="8456" y="27574"/>
                    <a:pt x="8229" y="28145"/>
                  </a:cubicBezTo>
                  <a:cubicBezTo>
                    <a:pt x="8000" y="28712"/>
                    <a:pt x="7768" y="29279"/>
                    <a:pt x="7413" y="29745"/>
                  </a:cubicBezTo>
                  <a:cubicBezTo>
                    <a:pt x="7264" y="29955"/>
                    <a:pt x="7069" y="30119"/>
                    <a:pt x="6866" y="30260"/>
                  </a:cubicBezTo>
                  <a:cubicBezTo>
                    <a:pt x="6756" y="30316"/>
                    <a:pt x="6655" y="30388"/>
                    <a:pt x="6536" y="30423"/>
                  </a:cubicBezTo>
                  <a:cubicBezTo>
                    <a:pt x="6479" y="30442"/>
                    <a:pt x="6417" y="30468"/>
                    <a:pt x="6371" y="30483"/>
                  </a:cubicBezTo>
                  <a:lnTo>
                    <a:pt x="6196" y="30506"/>
                  </a:lnTo>
                  <a:cubicBezTo>
                    <a:pt x="6108" y="30513"/>
                    <a:pt x="6019" y="30517"/>
                    <a:pt x="5929" y="30517"/>
                  </a:cubicBezTo>
                  <a:cubicBezTo>
                    <a:pt x="5518" y="30517"/>
                    <a:pt x="5096" y="30441"/>
                    <a:pt x="4683" y="30345"/>
                  </a:cubicBezTo>
                  <a:cubicBezTo>
                    <a:pt x="4079" y="30204"/>
                    <a:pt x="3489" y="29979"/>
                    <a:pt x="2950" y="29682"/>
                  </a:cubicBezTo>
                  <a:cubicBezTo>
                    <a:pt x="2685" y="29530"/>
                    <a:pt x="2429" y="29358"/>
                    <a:pt x="2220" y="29163"/>
                  </a:cubicBezTo>
                  <a:cubicBezTo>
                    <a:pt x="2113" y="29072"/>
                    <a:pt x="2023" y="28946"/>
                    <a:pt x="1925" y="28837"/>
                  </a:cubicBezTo>
                  <a:cubicBezTo>
                    <a:pt x="1839" y="28715"/>
                    <a:pt x="1746" y="28600"/>
                    <a:pt x="1673" y="28470"/>
                  </a:cubicBezTo>
                  <a:cubicBezTo>
                    <a:pt x="1514" y="28219"/>
                    <a:pt x="1402" y="27940"/>
                    <a:pt x="1300" y="27660"/>
                  </a:cubicBezTo>
                  <a:cubicBezTo>
                    <a:pt x="1213" y="27372"/>
                    <a:pt x="1137" y="27082"/>
                    <a:pt x="1095" y="26781"/>
                  </a:cubicBezTo>
                  <a:cubicBezTo>
                    <a:pt x="1003" y="26181"/>
                    <a:pt x="1005" y="25563"/>
                    <a:pt x="1038" y="24939"/>
                  </a:cubicBezTo>
                  <a:cubicBezTo>
                    <a:pt x="1048" y="24787"/>
                    <a:pt x="1066" y="24619"/>
                    <a:pt x="1035" y="24482"/>
                  </a:cubicBezTo>
                  <a:cubicBezTo>
                    <a:pt x="759" y="23267"/>
                    <a:pt x="773" y="22003"/>
                    <a:pt x="922" y="20751"/>
                  </a:cubicBezTo>
                  <a:cubicBezTo>
                    <a:pt x="954" y="20507"/>
                    <a:pt x="928" y="20254"/>
                    <a:pt x="938" y="20004"/>
                  </a:cubicBezTo>
                  <a:cubicBezTo>
                    <a:pt x="1002" y="18879"/>
                    <a:pt x="1103" y="17750"/>
                    <a:pt x="1337" y="16646"/>
                  </a:cubicBezTo>
                  <a:cubicBezTo>
                    <a:pt x="1499" y="15847"/>
                    <a:pt x="1741" y="15069"/>
                    <a:pt x="2007" y="14301"/>
                  </a:cubicBezTo>
                  <a:cubicBezTo>
                    <a:pt x="2158" y="13924"/>
                    <a:pt x="2288" y="13539"/>
                    <a:pt x="2459" y="13171"/>
                  </a:cubicBezTo>
                  <a:lnTo>
                    <a:pt x="2702" y="12614"/>
                  </a:lnTo>
                  <a:lnTo>
                    <a:pt x="2970" y="12069"/>
                  </a:lnTo>
                  <a:cubicBezTo>
                    <a:pt x="3676" y="10597"/>
                    <a:pt x="4638" y="9258"/>
                    <a:pt x="5650" y="7980"/>
                  </a:cubicBezTo>
                  <a:cubicBezTo>
                    <a:pt x="6003" y="7572"/>
                    <a:pt x="6357" y="7160"/>
                    <a:pt x="6771" y="6813"/>
                  </a:cubicBezTo>
                  <a:lnTo>
                    <a:pt x="7383" y="6285"/>
                  </a:lnTo>
                  <a:cubicBezTo>
                    <a:pt x="7590" y="6113"/>
                    <a:pt x="7810" y="5957"/>
                    <a:pt x="8024" y="5795"/>
                  </a:cubicBezTo>
                  <a:cubicBezTo>
                    <a:pt x="8241" y="5636"/>
                    <a:pt x="8454" y="5473"/>
                    <a:pt x="8674" y="5318"/>
                  </a:cubicBezTo>
                  <a:lnTo>
                    <a:pt x="9341" y="4866"/>
                  </a:lnTo>
                  <a:lnTo>
                    <a:pt x="10675" y="3960"/>
                  </a:lnTo>
                  <a:cubicBezTo>
                    <a:pt x="10754" y="3906"/>
                    <a:pt x="10841" y="3867"/>
                    <a:pt x="10921" y="3816"/>
                  </a:cubicBezTo>
                  <a:cubicBezTo>
                    <a:pt x="11565" y="3414"/>
                    <a:pt x="12255" y="3064"/>
                    <a:pt x="12851" y="2614"/>
                  </a:cubicBezTo>
                  <a:cubicBezTo>
                    <a:pt x="13431" y="2161"/>
                    <a:pt x="14021" y="1768"/>
                    <a:pt x="14667" y="1432"/>
                  </a:cubicBezTo>
                  <a:cubicBezTo>
                    <a:pt x="15316" y="1119"/>
                    <a:pt x="15996" y="846"/>
                    <a:pt x="16710" y="709"/>
                  </a:cubicBezTo>
                  <a:cubicBezTo>
                    <a:pt x="17228" y="586"/>
                    <a:pt x="17761" y="540"/>
                    <a:pt x="18292" y="540"/>
                  </a:cubicBezTo>
                  <a:close/>
                  <a:moveTo>
                    <a:pt x="18343" y="0"/>
                  </a:moveTo>
                  <a:cubicBezTo>
                    <a:pt x="17533" y="0"/>
                    <a:pt x="16731" y="124"/>
                    <a:pt x="15960" y="341"/>
                  </a:cubicBezTo>
                  <a:cubicBezTo>
                    <a:pt x="15644" y="435"/>
                    <a:pt x="15325" y="518"/>
                    <a:pt x="15022" y="649"/>
                  </a:cubicBezTo>
                  <a:lnTo>
                    <a:pt x="14564" y="828"/>
                  </a:lnTo>
                  <a:cubicBezTo>
                    <a:pt x="14412" y="892"/>
                    <a:pt x="14269" y="970"/>
                    <a:pt x="14120" y="1039"/>
                  </a:cubicBezTo>
                  <a:lnTo>
                    <a:pt x="13679" y="1253"/>
                  </a:lnTo>
                  <a:lnTo>
                    <a:pt x="13256" y="1497"/>
                  </a:lnTo>
                  <a:cubicBezTo>
                    <a:pt x="12965" y="1658"/>
                    <a:pt x="12699" y="1824"/>
                    <a:pt x="12434" y="1988"/>
                  </a:cubicBezTo>
                  <a:cubicBezTo>
                    <a:pt x="11384" y="2623"/>
                    <a:pt x="10330" y="3271"/>
                    <a:pt x="9323" y="3995"/>
                  </a:cubicBezTo>
                  <a:lnTo>
                    <a:pt x="8355" y="4720"/>
                  </a:lnTo>
                  <a:cubicBezTo>
                    <a:pt x="8033" y="4963"/>
                    <a:pt x="7727" y="5231"/>
                    <a:pt x="7420" y="5493"/>
                  </a:cubicBezTo>
                  <a:cubicBezTo>
                    <a:pt x="6631" y="6179"/>
                    <a:pt x="5896" y="6934"/>
                    <a:pt x="5210" y="7729"/>
                  </a:cubicBezTo>
                  <a:cubicBezTo>
                    <a:pt x="5029" y="7918"/>
                    <a:pt x="4886" y="8144"/>
                    <a:pt x="4724" y="8349"/>
                  </a:cubicBezTo>
                  <a:lnTo>
                    <a:pt x="4246" y="8974"/>
                  </a:lnTo>
                  <a:cubicBezTo>
                    <a:pt x="3956" y="9407"/>
                    <a:pt x="3649" y="9829"/>
                    <a:pt x="3385" y="10279"/>
                  </a:cubicBezTo>
                  <a:cubicBezTo>
                    <a:pt x="2241" y="12104"/>
                    <a:pt x="1381" y="14117"/>
                    <a:pt x="916" y="16219"/>
                  </a:cubicBezTo>
                  <a:cubicBezTo>
                    <a:pt x="327" y="18911"/>
                    <a:pt x="1" y="21674"/>
                    <a:pt x="189" y="24412"/>
                  </a:cubicBezTo>
                  <a:cubicBezTo>
                    <a:pt x="220" y="24858"/>
                    <a:pt x="300" y="25302"/>
                    <a:pt x="335" y="25748"/>
                  </a:cubicBezTo>
                  <a:cubicBezTo>
                    <a:pt x="415" y="26793"/>
                    <a:pt x="618" y="27886"/>
                    <a:pt x="1217" y="28822"/>
                  </a:cubicBezTo>
                  <a:cubicBezTo>
                    <a:pt x="1291" y="28938"/>
                    <a:pt x="1378" y="29047"/>
                    <a:pt x="1458" y="29160"/>
                  </a:cubicBezTo>
                  <a:cubicBezTo>
                    <a:pt x="1545" y="29266"/>
                    <a:pt x="1639" y="29369"/>
                    <a:pt x="1730" y="29473"/>
                  </a:cubicBezTo>
                  <a:cubicBezTo>
                    <a:pt x="1937" y="29676"/>
                    <a:pt x="2160" y="29843"/>
                    <a:pt x="2390" y="29992"/>
                  </a:cubicBezTo>
                  <a:cubicBezTo>
                    <a:pt x="2854" y="30284"/>
                    <a:pt x="3349" y="30500"/>
                    <a:pt x="3861" y="30667"/>
                  </a:cubicBezTo>
                  <a:cubicBezTo>
                    <a:pt x="4174" y="30768"/>
                    <a:pt x="4493" y="30855"/>
                    <a:pt x="4820" y="30914"/>
                  </a:cubicBezTo>
                  <a:cubicBezTo>
                    <a:pt x="5130" y="30971"/>
                    <a:pt x="5446" y="31013"/>
                    <a:pt x="5772" y="31013"/>
                  </a:cubicBezTo>
                  <a:cubicBezTo>
                    <a:pt x="5789" y="31013"/>
                    <a:pt x="5805" y="31013"/>
                    <a:pt x="5821" y="31013"/>
                  </a:cubicBezTo>
                  <a:cubicBezTo>
                    <a:pt x="5836" y="31014"/>
                    <a:pt x="5852" y="31014"/>
                    <a:pt x="5867" y="31014"/>
                  </a:cubicBezTo>
                  <a:cubicBezTo>
                    <a:pt x="5937" y="31014"/>
                    <a:pt x="6008" y="31009"/>
                    <a:pt x="6079" y="31002"/>
                  </a:cubicBezTo>
                  <a:cubicBezTo>
                    <a:pt x="6166" y="30998"/>
                    <a:pt x="6252" y="30989"/>
                    <a:pt x="6341" y="30969"/>
                  </a:cubicBezTo>
                  <a:cubicBezTo>
                    <a:pt x="6420" y="30956"/>
                    <a:pt x="6535" y="30938"/>
                    <a:pt x="6618" y="30896"/>
                  </a:cubicBezTo>
                  <a:cubicBezTo>
                    <a:pt x="6700" y="30861"/>
                    <a:pt x="6785" y="30829"/>
                    <a:pt x="6865" y="30790"/>
                  </a:cubicBezTo>
                  <a:cubicBezTo>
                    <a:pt x="7185" y="30626"/>
                    <a:pt x="7459" y="30391"/>
                    <a:pt x="7688" y="30131"/>
                  </a:cubicBezTo>
                  <a:cubicBezTo>
                    <a:pt x="8140" y="29601"/>
                    <a:pt x="8411" y="28988"/>
                    <a:pt x="8665" y="28401"/>
                  </a:cubicBezTo>
                  <a:cubicBezTo>
                    <a:pt x="8914" y="27811"/>
                    <a:pt x="9141" y="27225"/>
                    <a:pt x="9445" y="26702"/>
                  </a:cubicBezTo>
                  <a:lnTo>
                    <a:pt x="9454" y="26686"/>
                  </a:lnTo>
                  <a:lnTo>
                    <a:pt x="9721" y="26218"/>
                  </a:lnTo>
                  <a:cubicBezTo>
                    <a:pt x="10228" y="25368"/>
                    <a:pt x="10966" y="24644"/>
                    <a:pt x="11761" y="24006"/>
                  </a:cubicBezTo>
                  <a:cubicBezTo>
                    <a:pt x="12566" y="23375"/>
                    <a:pt x="13429" y="22797"/>
                    <a:pt x="14363" y="22375"/>
                  </a:cubicBezTo>
                  <a:cubicBezTo>
                    <a:pt x="16160" y="21556"/>
                    <a:pt x="18081" y="20998"/>
                    <a:pt x="19960" y="20263"/>
                  </a:cubicBezTo>
                  <a:cubicBezTo>
                    <a:pt x="20576" y="20030"/>
                    <a:pt x="21178" y="19751"/>
                    <a:pt x="21770" y="19447"/>
                  </a:cubicBezTo>
                  <a:cubicBezTo>
                    <a:pt x="22354" y="19128"/>
                    <a:pt x="22925" y="18777"/>
                    <a:pt x="23453" y="18354"/>
                  </a:cubicBezTo>
                  <a:cubicBezTo>
                    <a:pt x="24477" y="17493"/>
                    <a:pt x="25390" y="16517"/>
                    <a:pt x="26252" y="15556"/>
                  </a:cubicBezTo>
                  <a:cubicBezTo>
                    <a:pt x="26460" y="15323"/>
                    <a:pt x="26668" y="15099"/>
                    <a:pt x="26874" y="14879"/>
                  </a:cubicBezTo>
                  <a:lnTo>
                    <a:pt x="27490" y="14206"/>
                  </a:lnTo>
                  <a:cubicBezTo>
                    <a:pt x="27896" y="13810"/>
                    <a:pt x="28390" y="13427"/>
                    <a:pt x="28872" y="13024"/>
                  </a:cubicBezTo>
                  <a:cubicBezTo>
                    <a:pt x="29241" y="12715"/>
                    <a:pt x="29607" y="12380"/>
                    <a:pt x="29934" y="11993"/>
                  </a:cubicBezTo>
                  <a:cubicBezTo>
                    <a:pt x="30098" y="11803"/>
                    <a:pt x="30245" y="11592"/>
                    <a:pt x="30384" y="11374"/>
                  </a:cubicBezTo>
                  <a:cubicBezTo>
                    <a:pt x="30516" y="11149"/>
                    <a:pt x="30623" y="10916"/>
                    <a:pt x="30716" y="10689"/>
                  </a:cubicBezTo>
                  <a:cubicBezTo>
                    <a:pt x="30900" y="10266"/>
                    <a:pt x="31037" y="9779"/>
                    <a:pt x="31024" y="9281"/>
                  </a:cubicBezTo>
                  <a:cubicBezTo>
                    <a:pt x="31009" y="9031"/>
                    <a:pt x="30960" y="8783"/>
                    <a:pt x="30870" y="8548"/>
                  </a:cubicBezTo>
                  <a:cubicBezTo>
                    <a:pt x="30775" y="8317"/>
                    <a:pt x="30646" y="8105"/>
                    <a:pt x="30497" y="7914"/>
                  </a:cubicBezTo>
                  <a:cubicBezTo>
                    <a:pt x="30040" y="7357"/>
                    <a:pt x="29465" y="6956"/>
                    <a:pt x="28893" y="6608"/>
                  </a:cubicBezTo>
                  <a:cubicBezTo>
                    <a:pt x="28526" y="6387"/>
                    <a:pt x="28155" y="6185"/>
                    <a:pt x="27808" y="5964"/>
                  </a:cubicBezTo>
                  <a:cubicBezTo>
                    <a:pt x="27470" y="5743"/>
                    <a:pt x="27127" y="5490"/>
                    <a:pt x="26992" y="5186"/>
                  </a:cubicBezTo>
                  <a:cubicBezTo>
                    <a:pt x="26817" y="5231"/>
                    <a:pt x="26731" y="5291"/>
                    <a:pt x="26716" y="5404"/>
                  </a:cubicBezTo>
                  <a:cubicBezTo>
                    <a:pt x="26708" y="5462"/>
                    <a:pt x="26722" y="5526"/>
                    <a:pt x="26754" y="5594"/>
                  </a:cubicBezTo>
                  <a:lnTo>
                    <a:pt x="26754" y="5594"/>
                  </a:lnTo>
                  <a:cubicBezTo>
                    <a:pt x="26713" y="5565"/>
                    <a:pt x="26670" y="5539"/>
                    <a:pt x="26621" y="5518"/>
                  </a:cubicBezTo>
                  <a:cubicBezTo>
                    <a:pt x="26572" y="5499"/>
                    <a:pt x="26507" y="5494"/>
                    <a:pt x="26435" y="5494"/>
                  </a:cubicBezTo>
                  <a:cubicBezTo>
                    <a:pt x="26352" y="5494"/>
                    <a:pt x="26259" y="5501"/>
                    <a:pt x="26172" y="5501"/>
                  </a:cubicBezTo>
                  <a:cubicBezTo>
                    <a:pt x="26146" y="5501"/>
                    <a:pt x="26119" y="5501"/>
                    <a:pt x="26094" y="5499"/>
                  </a:cubicBezTo>
                  <a:cubicBezTo>
                    <a:pt x="25555" y="5461"/>
                    <a:pt x="25022" y="5332"/>
                    <a:pt x="24558" y="5091"/>
                  </a:cubicBezTo>
                  <a:cubicBezTo>
                    <a:pt x="24327" y="4972"/>
                    <a:pt x="24110" y="4829"/>
                    <a:pt x="23923" y="4656"/>
                  </a:cubicBezTo>
                  <a:cubicBezTo>
                    <a:pt x="23738" y="4489"/>
                    <a:pt x="23578" y="4275"/>
                    <a:pt x="23405" y="4056"/>
                  </a:cubicBezTo>
                  <a:cubicBezTo>
                    <a:pt x="23071" y="3623"/>
                    <a:pt x="22847" y="3167"/>
                    <a:pt x="22655" y="2631"/>
                  </a:cubicBezTo>
                  <a:cubicBezTo>
                    <a:pt x="22556" y="2369"/>
                    <a:pt x="22461" y="2080"/>
                    <a:pt x="22306" y="1781"/>
                  </a:cubicBezTo>
                  <a:cubicBezTo>
                    <a:pt x="22159" y="1488"/>
                    <a:pt x="21937" y="1184"/>
                    <a:pt x="21662" y="964"/>
                  </a:cubicBezTo>
                  <a:cubicBezTo>
                    <a:pt x="21398" y="734"/>
                    <a:pt x="21102" y="583"/>
                    <a:pt x="20810" y="449"/>
                  </a:cubicBezTo>
                  <a:cubicBezTo>
                    <a:pt x="20517" y="332"/>
                    <a:pt x="20222" y="231"/>
                    <a:pt x="19920" y="164"/>
                  </a:cubicBezTo>
                  <a:cubicBezTo>
                    <a:pt x="19395" y="52"/>
                    <a:pt x="18867" y="0"/>
                    <a:pt x="1834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9"/>
            <p:cNvSpPr/>
            <p:nvPr/>
          </p:nvSpPr>
          <p:spPr>
            <a:xfrm>
              <a:off x="1598025" y="4482200"/>
              <a:ext cx="368881" cy="165498"/>
            </a:xfrm>
            <a:custGeom>
              <a:avLst/>
              <a:gdLst/>
              <a:ahLst/>
              <a:cxnLst/>
              <a:rect l="l" t="t" r="r" b="b"/>
              <a:pathLst>
                <a:path w="36962" h="16583" extrusionOk="0">
                  <a:moveTo>
                    <a:pt x="20827" y="0"/>
                  </a:moveTo>
                  <a:cubicBezTo>
                    <a:pt x="20021" y="0"/>
                    <a:pt x="19218" y="48"/>
                    <a:pt x="18423" y="126"/>
                  </a:cubicBezTo>
                  <a:lnTo>
                    <a:pt x="18048" y="159"/>
                  </a:lnTo>
                  <a:lnTo>
                    <a:pt x="17675" y="212"/>
                  </a:lnTo>
                  <a:lnTo>
                    <a:pt x="16928" y="310"/>
                  </a:lnTo>
                  <a:cubicBezTo>
                    <a:pt x="16436" y="391"/>
                    <a:pt x="15941" y="454"/>
                    <a:pt x="15448" y="546"/>
                  </a:cubicBezTo>
                  <a:cubicBezTo>
                    <a:pt x="14462" y="716"/>
                    <a:pt x="13483" y="937"/>
                    <a:pt x="12521" y="1222"/>
                  </a:cubicBezTo>
                  <a:cubicBezTo>
                    <a:pt x="11290" y="1598"/>
                    <a:pt x="10064" y="2008"/>
                    <a:pt x="8885" y="2544"/>
                  </a:cubicBezTo>
                  <a:cubicBezTo>
                    <a:pt x="7706" y="3077"/>
                    <a:pt x="6576" y="3738"/>
                    <a:pt x="5579" y="4564"/>
                  </a:cubicBezTo>
                  <a:cubicBezTo>
                    <a:pt x="5264" y="4843"/>
                    <a:pt x="4959" y="5131"/>
                    <a:pt x="4644" y="5402"/>
                  </a:cubicBezTo>
                  <a:lnTo>
                    <a:pt x="4075" y="5867"/>
                  </a:lnTo>
                  <a:cubicBezTo>
                    <a:pt x="3888" y="6026"/>
                    <a:pt x="3707" y="6192"/>
                    <a:pt x="3524" y="6355"/>
                  </a:cubicBezTo>
                  <a:cubicBezTo>
                    <a:pt x="3150" y="6674"/>
                    <a:pt x="2809" y="7026"/>
                    <a:pt x="2455" y="7366"/>
                  </a:cubicBezTo>
                  <a:cubicBezTo>
                    <a:pt x="2279" y="7537"/>
                    <a:pt x="2116" y="7723"/>
                    <a:pt x="1946" y="7902"/>
                  </a:cubicBezTo>
                  <a:lnTo>
                    <a:pt x="1693" y="8175"/>
                  </a:lnTo>
                  <a:cubicBezTo>
                    <a:pt x="1609" y="8264"/>
                    <a:pt x="1526" y="8354"/>
                    <a:pt x="1448" y="8462"/>
                  </a:cubicBezTo>
                  <a:cubicBezTo>
                    <a:pt x="1149" y="8857"/>
                    <a:pt x="869" y="9268"/>
                    <a:pt x="628" y="9709"/>
                  </a:cubicBezTo>
                  <a:cubicBezTo>
                    <a:pt x="470" y="9998"/>
                    <a:pt x="326" y="10298"/>
                    <a:pt x="207" y="10617"/>
                  </a:cubicBezTo>
                  <a:cubicBezTo>
                    <a:pt x="96" y="10936"/>
                    <a:pt x="1" y="11276"/>
                    <a:pt x="17" y="11659"/>
                  </a:cubicBezTo>
                  <a:cubicBezTo>
                    <a:pt x="28" y="11847"/>
                    <a:pt x="71" y="12046"/>
                    <a:pt x="168" y="12230"/>
                  </a:cubicBezTo>
                  <a:cubicBezTo>
                    <a:pt x="263" y="12415"/>
                    <a:pt x="415" y="12565"/>
                    <a:pt x="577" y="12675"/>
                  </a:cubicBezTo>
                  <a:cubicBezTo>
                    <a:pt x="907" y="12896"/>
                    <a:pt x="1268" y="12966"/>
                    <a:pt x="1607" y="13003"/>
                  </a:cubicBezTo>
                  <a:cubicBezTo>
                    <a:pt x="1693" y="13009"/>
                    <a:pt x="1773" y="13020"/>
                    <a:pt x="1865" y="13021"/>
                  </a:cubicBezTo>
                  <a:cubicBezTo>
                    <a:pt x="1956" y="13020"/>
                    <a:pt x="2050" y="13021"/>
                    <a:pt x="2140" y="13017"/>
                  </a:cubicBezTo>
                  <a:lnTo>
                    <a:pt x="2410" y="12976"/>
                  </a:lnTo>
                  <a:cubicBezTo>
                    <a:pt x="2497" y="12958"/>
                    <a:pt x="2580" y="12931"/>
                    <a:pt x="2664" y="12909"/>
                  </a:cubicBezTo>
                  <a:cubicBezTo>
                    <a:pt x="2997" y="12803"/>
                    <a:pt x="3305" y="12662"/>
                    <a:pt x="3592" y="12501"/>
                  </a:cubicBezTo>
                  <a:cubicBezTo>
                    <a:pt x="4170" y="12180"/>
                    <a:pt x="4692" y="11803"/>
                    <a:pt x="5218" y="11450"/>
                  </a:cubicBezTo>
                  <a:cubicBezTo>
                    <a:pt x="5609" y="11189"/>
                    <a:pt x="6008" y="10936"/>
                    <a:pt x="6434" y="10783"/>
                  </a:cubicBezTo>
                  <a:cubicBezTo>
                    <a:pt x="6889" y="10650"/>
                    <a:pt x="7350" y="10516"/>
                    <a:pt x="7813" y="10405"/>
                  </a:cubicBezTo>
                  <a:lnTo>
                    <a:pt x="8521" y="10281"/>
                  </a:lnTo>
                  <a:cubicBezTo>
                    <a:pt x="8757" y="10245"/>
                    <a:pt x="8994" y="10194"/>
                    <a:pt x="9233" y="10185"/>
                  </a:cubicBezTo>
                  <a:lnTo>
                    <a:pt x="9953" y="10140"/>
                  </a:lnTo>
                  <a:cubicBezTo>
                    <a:pt x="10072" y="10134"/>
                    <a:pt x="10192" y="10125"/>
                    <a:pt x="10311" y="10123"/>
                  </a:cubicBezTo>
                  <a:lnTo>
                    <a:pt x="10672" y="10137"/>
                  </a:lnTo>
                  <a:cubicBezTo>
                    <a:pt x="12520" y="10189"/>
                    <a:pt x="14370" y="10414"/>
                    <a:pt x="16165" y="10888"/>
                  </a:cubicBezTo>
                  <a:cubicBezTo>
                    <a:pt x="18505" y="11511"/>
                    <a:pt x="20743" y="12445"/>
                    <a:pt x="22991" y="13371"/>
                  </a:cubicBezTo>
                  <a:cubicBezTo>
                    <a:pt x="23526" y="13591"/>
                    <a:pt x="24068" y="13801"/>
                    <a:pt x="24611" y="14006"/>
                  </a:cubicBezTo>
                  <a:cubicBezTo>
                    <a:pt x="25161" y="14209"/>
                    <a:pt x="25685" y="14405"/>
                    <a:pt x="26258" y="14601"/>
                  </a:cubicBezTo>
                  <a:cubicBezTo>
                    <a:pt x="27142" y="14906"/>
                    <a:pt x="28076" y="15003"/>
                    <a:pt x="28976" y="15033"/>
                  </a:cubicBezTo>
                  <a:cubicBezTo>
                    <a:pt x="29186" y="15040"/>
                    <a:pt x="29395" y="15043"/>
                    <a:pt x="29604" y="15043"/>
                  </a:cubicBezTo>
                  <a:cubicBezTo>
                    <a:pt x="30146" y="15043"/>
                    <a:pt x="30682" y="15025"/>
                    <a:pt x="31216" y="15025"/>
                  </a:cubicBezTo>
                  <a:cubicBezTo>
                    <a:pt x="31305" y="15025"/>
                    <a:pt x="31395" y="15026"/>
                    <a:pt x="31484" y="15027"/>
                  </a:cubicBezTo>
                  <a:cubicBezTo>
                    <a:pt x="32100" y="15036"/>
                    <a:pt x="32710" y="15111"/>
                    <a:pt x="33309" y="15197"/>
                  </a:cubicBezTo>
                  <a:cubicBezTo>
                    <a:pt x="34071" y="15310"/>
                    <a:pt x="34819" y="15497"/>
                    <a:pt x="35532" y="15837"/>
                  </a:cubicBezTo>
                  <a:cubicBezTo>
                    <a:pt x="35745" y="15549"/>
                    <a:pt x="35599" y="15405"/>
                    <a:pt x="35303" y="15263"/>
                  </a:cubicBezTo>
                  <a:cubicBezTo>
                    <a:pt x="35167" y="15194"/>
                    <a:pt x="35029" y="15137"/>
                    <a:pt x="34892" y="15077"/>
                  </a:cubicBezTo>
                  <a:cubicBezTo>
                    <a:pt x="34752" y="15018"/>
                    <a:pt x="34615" y="14949"/>
                    <a:pt x="34469" y="14910"/>
                  </a:cubicBezTo>
                  <a:cubicBezTo>
                    <a:pt x="33532" y="14622"/>
                    <a:pt x="32555" y="14491"/>
                    <a:pt x="31597" y="14461"/>
                  </a:cubicBezTo>
                  <a:cubicBezTo>
                    <a:pt x="31336" y="14452"/>
                    <a:pt x="31076" y="14450"/>
                    <a:pt x="30817" y="14450"/>
                  </a:cubicBezTo>
                  <a:cubicBezTo>
                    <a:pt x="30525" y="14450"/>
                    <a:pt x="30235" y="14453"/>
                    <a:pt x="29946" y="14453"/>
                  </a:cubicBezTo>
                  <a:cubicBezTo>
                    <a:pt x="29400" y="14453"/>
                    <a:pt x="28859" y="14443"/>
                    <a:pt x="28326" y="14384"/>
                  </a:cubicBezTo>
                  <a:cubicBezTo>
                    <a:pt x="28124" y="14363"/>
                    <a:pt x="27922" y="14336"/>
                    <a:pt x="27725" y="14294"/>
                  </a:cubicBezTo>
                  <a:cubicBezTo>
                    <a:pt x="27526" y="14258"/>
                    <a:pt x="27327" y="14223"/>
                    <a:pt x="27132" y="14178"/>
                  </a:cubicBezTo>
                  <a:lnTo>
                    <a:pt x="26819" y="14116"/>
                  </a:lnTo>
                  <a:lnTo>
                    <a:pt x="26508" y="14033"/>
                  </a:lnTo>
                  <a:cubicBezTo>
                    <a:pt x="26302" y="13979"/>
                    <a:pt x="26091" y="13920"/>
                    <a:pt x="25879" y="13857"/>
                  </a:cubicBezTo>
                  <a:cubicBezTo>
                    <a:pt x="25456" y="13734"/>
                    <a:pt x="25033" y="13610"/>
                    <a:pt x="24617" y="13467"/>
                  </a:cubicBezTo>
                  <a:cubicBezTo>
                    <a:pt x="23746" y="13171"/>
                    <a:pt x="22878" y="12845"/>
                    <a:pt x="22026" y="12494"/>
                  </a:cubicBezTo>
                  <a:cubicBezTo>
                    <a:pt x="20304" y="11782"/>
                    <a:pt x="18577" y="11058"/>
                    <a:pt x="16770" y="10528"/>
                  </a:cubicBezTo>
                  <a:cubicBezTo>
                    <a:pt x="15076" y="10034"/>
                    <a:pt x="13316" y="9702"/>
                    <a:pt x="11529" y="9629"/>
                  </a:cubicBezTo>
                  <a:lnTo>
                    <a:pt x="10639" y="9622"/>
                  </a:lnTo>
                  <a:cubicBezTo>
                    <a:pt x="10547" y="9622"/>
                    <a:pt x="10454" y="9619"/>
                    <a:pt x="10362" y="9619"/>
                  </a:cubicBezTo>
                  <a:cubicBezTo>
                    <a:pt x="10306" y="9619"/>
                    <a:pt x="10250" y="9620"/>
                    <a:pt x="10195" y="9623"/>
                  </a:cubicBezTo>
                  <a:lnTo>
                    <a:pt x="9749" y="9653"/>
                  </a:lnTo>
                  <a:cubicBezTo>
                    <a:pt x="9453" y="9677"/>
                    <a:pt x="9156" y="9690"/>
                    <a:pt x="8861" y="9729"/>
                  </a:cubicBezTo>
                  <a:lnTo>
                    <a:pt x="7983" y="9879"/>
                  </a:lnTo>
                  <a:cubicBezTo>
                    <a:pt x="7682" y="9924"/>
                    <a:pt x="7390" y="10009"/>
                    <a:pt x="7097" y="10089"/>
                  </a:cubicBezTo>
                  <a:cubicBezTo>
                    <a:pt x="6800" y="10173"/>
                    <a:pt x="6518" y="10236"/>
                    <a:pt x="6213" y="10340"/>
                  </a:cubicBezTo>
                  <a:cubicBezTo>
                    <a:pt x="5591" y="10570"/>
                    <a:pt x="5096" y="10920"/>
                    <a:pt x="4594" y="11248"/>
                  </a:cubicBezTo>
                  <a:cubicBezTo>
                    <a:pt x="4099" y="11579"/>
                    <a:pt x="3617" y="11916"/>
                    <a:pt x="3111" y="12186"/>
                  </a:cubicBezTo>
                  <a:cubicBezTo>
                    <a:pt x="2857" y="12318"/>
                    <a:pt x="2596" y="12428"/>
                    <a:pt x="2331" y="12502"/>
                  </a:cubicBezTo>
                  <a:cubicBezTo>
                    <a:pt x="2183" y="12539"/>
                    <a:pt x="2034" y="12553"/>
                    <a:pt x="1880" y="12553"/>
                  </a:cubicBezTo>
                  <a:cubicBezTo>
                    <a:pt x="1761" y="12553"/>
                    <a:pt x="1639" y="12544"/>
                    <a:pt x="1514" y="12531"/>
                  </a:cubicBezTo>
                  <a:cubicBezTo>
                    <a:pt x="1280" y="12502"/>
                    <a:pt x="1049" y="12439"/>
                    <a:pt x="869" y="12320"/>
                  </a:cubicBezTo>
                  <a:cubicBezTo>
                    <a:pt x="689" y="12202"/>
                    <a:pt x="567" y="12037"/>
                    <a:pt x="531" y="11838"/>
                  </a:cubicBezTo>
                  <a:cubicBezTo>
                    <a:pt x="485" y="11639"/>
                    <a:pt x="514" y="11416"/>
                    <a:pt x="571" y="11197"/>
                  </a:cubicBezTo>
                  <a:cubicBezTo>
                    <a:pt x="628" y="10975"/>
                    <a:pt x="714" y="10754"/>
                    <a:pt x="811" y="10534"/>
                  </a:cubicBezTo>
                  <a:cubicBezTo>
                    <a:pt x="1043" y="10010"/>
                    <a:pt x="1365" y="9510"/>
                    <a:pt x="1711" y="9035"/>
                  </a:cubicBezTo>
                  <a:cubicBezTo>
                    <a:pt x="1798" y="8917"/>
                    <a:pt x="1892" y="8797"/>
                    <a:pt x="1976" y="8690"/>
                  </a:cubicBezTo>
                  <a:lnTo>
                    <a:pt x="2280" y="8368"/>
                  </a:lnTo>
                  <a:cubicBezTo>
                    <a:pt x="2486" y="8154"/>
                    <a:pt x="2681" y="7935"/>
                    <a:pt x="2899" y="7732"/>
                  </a:cubicBezTo>
                  <a:cubicBezTo>
                    <a:pt x="3745" y="6900"/>
                    <a:pt x="4682" y="6163"/>
                    <a:pt x="5674" y="5543"/>
                  </a:cubicBezTo>
                  <a:cubicBezTo>
                    <a:pt x="5794" y="5469"/>
                    <a:pt x="5934" y="5393"/>
                    <a:pt x="6017" y="5292"/>
                  </a:cubicBezTo>
                  <a:cubicBezTo>
                    <a:pt x="6770" y="4417"/>
                    <a:pt x="7774" y="3794"/>
                    <a:pt x="8848" y="3330"/>
                  </a:cubicBezTo>
                  <a:cubicBezTo>
                    <a:pt x="9058" y="3242"/>
                    <a:pt x="9250" y="3102"/>
                    <a:pt x="9456" y="2996"/>
                  </a:cubicBezTo>
                  <a:cubicBezTo>
                    <a:pt x="10395" y="2532"/>
                    <a:pt x="11360" y="2095"/>
                    <a:pt x="12374" y="1791"/>
                  </a:cubicBezTo>
                  <a:cubicBezTo>
                    <a:pt x="13834" y="1342"/>
                    <a:pt x="15343" y="1089"/>
                    <a:pt x="16851" y="847"/>
                  </a:cubicBezTo>
                  <a:cubicBezTo>
                    <a:pt x="18268" y="604"/>
                    <a:pt x="19700" y="498"/>
                    <a:pt x="21134" y="498"/>
                  </a:cubicBezTo>
                  <a:cubicBezTo>
                    <a:pt x="21230" y="498"/>
                    <a:pt x="21326" y="498"/>
                    <a:pt x="21422" y="499"/>
                  </a:cubicBezTo>
                  <a:cubicBezTo>
                    <a:pt x="21675" y="505"/>
                    <a:pt x="21927" y="526"/>
                    <a:pt x="22178" y="547"/>
                  </a:cubicBezTo>
                  <a:lnTo>
                    <a:pt x="22555" y="584"/>
                  </a:lnTo>
                  <a:lnTo>
                    <a:pt x="22927" y="650"/>
                  </a:lnTo>
                  <a:cubicBezTo>
                    <a:pt x="23173" y="696"/>
                    <a:pt x="23422" y="743"/>
                    <a:pt x="23666" y="799"/>
                  </a:cubicBezTo>
                  <a:lnTo>
                    <a:pt x="24390" y="1010"/>
                  </a:lnTo>
                  <a:cubicBezTo>
                    <a:pt x="24632" y="1074"/>
                    <a:pt x="24866" y="1165"/>
                    <a:pt x="25101" y="1255"/>
                  </a:cubicBezTo>
                  <a:cubicBezTo>
                    <a:pt x="25333" y="1345"/>
                    <a:pt x="25570" y="1424"/>
                    <a:pt x="25799" y="1525"/>
                  </a:cubicBezTo>
                  <a:cubicBezTo>
                    <a:pt x="26254" y="1732"/>
                    <a:pt x="26716" y="1918"/>
                    <a:pt x="27159" y="2151"/>
                  </a:cubicBezTo>
                  <a:cubicBezTo>
                    <a:pt x="27237" y="2189"/>
                    <a:pt x="27309" y="2243"/>
                    <a:pt x="27386" y="2285"/>
                  </a:cubicBezTo>
                  <a:cubicBezTo>
                    <a:pt x="27701" y="2438"/>
                    <a:pt x="27982" y="2661"/>
                    <a:pt x="28279" y="2848"/>
                  </a:cubicBezTo>
                  <a:cubicBezTo>
                    <a:pt x="28579" y="3030"/>
                    <a:pt x="28853" y="3249"/>
                    <a:pt x="29154" y="3414"/>
                  </a:cubicBezTo>
                  <a:cubicBezTo>
                    <a:pt x="30319" y="4092"/>
                    <a:pt x="31373" y="4974"/>
                    <a:pt x="32281" y="5989"/>
                  </a:cubicBezTo>
                  <a:cubicBezTo>
                    <a:pt x="32728" y="6504"/>
                    <a:pt x="33160" y="7034"/>
                    <a:pt x="33571" y="7580"/>
                  </a:cubicBezTo>
                  <a:cubicBezTo>
                    <a:pt x="33985" y="8122"/>
                    <a:pt x="34381" y="8681"/>
                    <a:pt x="34744" y="9259"/>
                  </a:cubicBezTo>
                  <a:cubicBezTo>
                    <a:pt x="34980" y="9634"/>
                    <a:pt x="35211" y="10015"/>
                    <a:pt x="35416" y="10408"/>
                  </a:cubicBezTo>
                  <a:cubicBezTo>
                    <a:pt x="35893" y="11341"/>
                    <a:pt x="36286" y="12341"/>
                    <a:pt x="36364" y="13384"/>
                  </a:cubicBezTo>
                  <a:cubicBezTo>
                    <a:pt x="36445" y="14288"/>
                    <a:pt x="36292" y="15185"/>
                    <a:pt x="36042" y="16039"/>
                  </a:cubicBezTo>
                  <a:cubicBezTo>
                    <a:pt x="35992" y="16200"/>
                    <a:pt x="36048" y="16397"/>
                    <a:pt x="36054" y="16582"/>
                  </a:cubicBezTo>
                  <a:cubicBezTo>
                    <a:pt x="36206" y="16504"/>
                    <a:pt x="36381" y="16463"/>
                    <a:pt x="36507" y="16320"/>
                  </a:cubicBezTo>
                  <a:cubicBezTo>
                    <a:pt x="36594" y="16215"/>
                    <a:pt x="36637" y="15986"/>
                    <a:pt x="36667" y="15804"/>
                  </a:cubicBezTo>
                  <a:cubicBezTo>
                    <a:pt x="36926" y="14715"/>
                    <a:pt x="36962" y="13548"/>
                    <a:pt x="36715" y="12436"/>
                  </a:cubicBezTo>
                  <a:cubicBezTo>
                    <a:pt x="36465" y="11323"/>
                    <a:pt x="35991" y="10283"/>
                    <a:pt x="35425" y="9328"/>
                  </a:cubicBezTo>
                  <a:cubicBezTo>
                    <a:pt x="35143" y="8858"/>
                    <a:pt x="34852" y="8395"/>
                    <a:pt x="34530" y="7960"/>
                  </a:cubicBezTo>
                  <a:cubicBezTo>
                    <a:pt x="34179" y="7479"/>
                    <a:pt x="33812" y="7014"/>
                    <a:pt x="33446" y="6556"/>
                  </a:cubicBezTo>
                  <a:cubicBezTo>
                    <a:pt x="33267" y="6327"/>
                    <a:pt x="33065" y="6097"/>
                    <a:pt x="32874" y="5868"/>
                  </a:cubicBezTo>
                  <a:cubicBezTo>
                    <a:pt x="32680" y="5638"/>
                    <a:pt x="32493" y="5403"/>
                    <a:pt x="32278" y="5191"/>
                  </a:cubicBezTo>
                  <a:cubicBezTo>
                    <a:pt x="31469" y="4295"/>
                    <a:pt x="30540" y="3517"/>
                    <a:pt x="29577" y="2792"/>
                  </a:cubicBezTo>
                  <a:cubicBezTo>
                    <a:pt x="28633" y="2079"/>
                    <a:pt x="27597" y="1475"/>
                    <a:pt x="26492" y="1038"/>
                  </a:cubicBezTo>
                  <a:lnTo>
                    <a:pt x="25954" y="824"/>
                  </a:lnTo>
                  <a:lnTo>
                    <a:pt x="25405" y="647"/>
                  </a:lnTo>
                  <a:lnTo>
                    <a:pt x="24852" y="477"/>
                  </a:lnTo>
                  <a:lnTo>
                    <a:pt x="24291" y="350"/>
                  </a:lnTo>
                  <a:cubicBezTo>
                    <a:pt x="23145" y="99"/>
                    <a:pt x="21983" y="0"/>
                    <a:pt x="2082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9"/>
            <p:cNvSpPr/>
            <p:nvPr/>
          </p:nvSpPr>
          <p:spPr>
            <a:xfrm>
              <a:off x="1823831" y="4272642"/>
              <a:ext cx="236756" cy="377673"/>
            </a:xfrm>
            <a:custGeom>
              <a:avLst/>
              <a:gdLst/>
              <a:ahLst/>
              <a:cxnLst/>
              <a:rect l="l" t="t" r="r" b="b"/>
              <a:pathLst>
                <a:path w="23723" h="37843" extrusionOk="0">
                  <a:moveTo>
                    <a:pt x="6794" y="0"/>
                  </a:moveTo>
                  <a:cubicBezTo>
                    <a:pt x="6421" y="0"/>
                    <a:pt x="6046" y="39"/>
                    <a:pt x="5675" y="103"/>
                  </a:cubicBezTo>
                  <a:cubicBezTo>
                    <a:pt x="5407" y="148"/>
                    <a:pt x="5144" y="243"/>
                    <a:pt x="4879" y="314"/>
                  </a:cubicBezTo>
                  <a:cubicBezTo>
                    <a:pt x="4746" y="359"/>
                    <a:pt x="4605" y="449"/>
                    <a:pt x="4477" y="523"/>
                  </a:cubicBezTo>
                  <a:cubicBezTo>
                    <a:pt x="4367" y="610"/>
                    <a:pt x="4243" y="695"/>
                    <a:pt x="4145" y="790"/>
                  </a:cubicBezTo>
                  <a:cubicBezTo>
                    <a:pt x="3888" y="1023"/>
                    <a:pt x="3674" y="1264"/>
                    <a:pt x="3448" y="1484"/>
                  </a:cubicBezTo>
                  <a:cubicBezTo>
                    <a:pt x="3227" y="1700"/>
                    <a:pt x="2994" y="1884"/>
                    <a:pt x="2750" y="2000"/>
                  </a:cubicBezTo>
                  <a:lnTo>
                    <a:pt x="2729" y="2009"/>
                  </a:lnTo>
                  <a:lnTo>
                    <a:pt x="2711" y="2020"/>
                  </a:lnTo>
                  <a:cubicBezTo>
                    <a:pt x="2580" y="2099"/>
                    <a:pt x="2319" y="2137"/>
                    <a:pt x="2080" y="2152"/>
                  </a:cubicBezTo>
                  <a:cubicBezTo>
                    <a:pt x="1830" y="2167"/>
                    <a:pt x="1575" y="2164"/>
                    <a:pt x="1303" y="2173"/>
                  </a:cubicBezTo>
                  <a:cubicBezTo>
                    <a:pt x="1232" y="2175"/>
                    <a:pt x="1172" y="2178"/>
                    <a:pt x="1083" y="2185"/>
                  </a:cubicBezTo>
                  <a:lnTo>
                    <a:pt x="940" y="2208"/>
                  </a:lnTo>
                  <a:cubicBezTo>
                    <a:pt x="895" y="2221"/>
                    <a:pt x="847" y="2232"/>
                    <a:pt x="803" y="2251"/>
                  </a:cubicBezTo>
                  <a:cubicBezTo>
                    <a:pt x="782" y="2262"/>
                    <a:pt x="759" y="2270"/>
                    <a:pt x="738" y="2282"/>
                  </a:cubicBezTo>
                  <a:lnTo>
                    <a:pt x="687" y="2330"/>
                  </a:lnTo>
                  <a:lnTo>
                    <a:pt x="585" y="2432"/>
                  </a:lnTo>
                  <a:lnTo>
                    <a:pt x="433" y="2599"/>
                  </a:lnTo>
                  <a:cubicBezTo>
                    <a:pt x="339" y="2714"/>
                    <a:pt x="264" y="2849"/>
                    <a:pt x="184" y="2976"/>
                  </a:cubicBezTo>
                  <a:lnTo>
                    <a:pt x="100" y="3194"/>
                  </a:lnTo>
                  <a:cubicBezTo>
                    <a:pt x="71" y="3266"/>
                    <a:pt x="46" y="3340"/>
                    <a:pt x="38" y="3420"/>
                  </a:cubicBezTo>
                  <a:lnTo>
                    <a:pt x="5" y="3652"/>
                  </a:lnTo>
                  <a:cubicBezTo>
                    <a:pt x="0" y="3728"/>
                    <a:pt x="9" y="3805"/>
                    <a:pt x="12" y="3884"/>
                  </a:cubicBezTo>
                  <a:cubicBezTo>
                    <a:pt x="11" y="4040"/>
                    <a:pt x="61" y="4180"/>
                    <a:pt x="91" y="4326"/>
                  </a:cubicBezTo>
                  <a:cubicBezTo>
                    <a:pt x="181" y="4605"/>
                    <a:pt x="300" y="4864"/>
                    <a:pt x="443" y="5099"/>
                  </a:cubicBezTo>
                  <a:cubicBezTo>
                    <a:pt x="723" y="5571"/>
                    <a:pt x="1054" y="5982"/>
                    <a:pt x="1363" y="6398"/>
                  </a:cubicBezTo>
                  <a:cubicBezTo>
                    <a:pt x="1514" y="6601"/>
                    <a:pt x="1655" y="6806"/>
                    <a:pt x="1782" y="7017"/>
                  </a:cubicBezTo>
                  <a:cubicBezTo>
                    <a:pt x="1834" y="7127"/>
                    <a:pt x="1908" y="7220"/>
                    <a:pt x="1944" y="7343"/>
                  </a:cubicBezTo>
                  <a:lnTo>
                    <a:pt x="2069" y="7702"/>
                  </a:lnTo>
                  <a:lnTo>
                    <a:pt x="2318" y="8421"/>
                  </a:lnTo>
                  <a:cubicBezTo>
                    <a:pt x="2364" y="8540"/>
                    <a:pt x="2396" y="8664"/>
                    <a:pt x="2423" y="8790"/>
                  </a:cubicBezTo>
                  <a:lnTo>
                    <a:pt x="2512" y="9164"/>
                  </a:lnTo>
                  <a:lnTo>
                    <a:pt x="2680" y="9915"/>
                  </a:lnTo>
                  <a:cubicBezTo>
                    <a:pt x="2726" y="10170"/>
                    <a:pt x="2759" y="10424"/>
                    <a:pt x="2796" y="10680"/>
                  </a:cubicBezTo>
                  <a:cubicBezTo>
                    <a:pt x="2829" y="10936"/>
                    <a:pt x="2869" y="11190"/>
                    <a:pt x="2893" y="11448"/>
                  </a:cubicBezTo>
                  <a:lnTo>
                    <a:pt x="2951" y="12222"/>
                  </a:lnTo>
                  <a:cubicBezTo>
                    <a:pt x="3084" y="14208"/>
                    <a:pt x="3265" y="16230"/>
                    <a:pt x="3816" y="18196"/>
                  </a:cubicBezTo>
                  <a:cubicBezTo>
                    <a:pt x="4189" y="19470"/>
                    <a:pt x="4743" y="20700"/>
                    <a:pt x="5478" y="21817"/>
                  </a:cubicBezTo>
                  <a:cubicBezTo>
                    <a:pt x="6210" y="22939"/>
                    <a:pt x="7096" y="23940"/>
                    <a:pt x="8006" y="24885"/>
                  </a:cubicBezTo>
                  <a:cubicBezTo>
                    <a:pt x="8442" y="25336"/>
                    <a:pt x="8894" y="25780"/>
                    <a:pt x="9319" y="26197"/>
                  </a:cubicBezTo>
                  <a:cubicBezTo>
                    <a:pt x="9526" y="26417"/>
                    <a:pt x="9733" y="26636"/>
                    <a:pt x="9933" y="26862"/>
                  </a:cubicBezTo>
                  <a:cubicBezTo>
                    <a:pt x="10121" y="27097"/>
                    <a:pt x="10329" y="27320"/>
                    <a:pt x="10505" y="27565"/>
                  </a:cubicBezTo>
                  <a:cubicBezTo>
                    <a:pt x="11070" y="28300"/>
                    <a:pt x="11604" y="29065"/>
                    <a:pt x="12044" y="29890"/>
                  </a:cubicBezTo>
                  <a:cubicBezTo>
                    <a:pt x="12456" y="30661"/>
                    <a:pt x="12816" y="31466"/>
                    <a:pt x="13077" y="32304"/>
                  </a:cubicBezTo>
                  <a:cubicBezTo>
                    <a:pt x="13164" y="32618"/>
                    <a:pt x="13254" y="32934"/>
                    <a:pt x="13306" y="33257"/>
                  </a:cubicBezTo>
                  <a:lnTo>
                    <a:pt x="13393" y="33738"/>
                  </a:lnTo>
                  <a:lnTo>
                    <a:pt x="13456" y="34223"/>
                  </a:lnTo>
                  <a:cubicBezTo>
                    <a:pt x="13561" y="35047"/>
                    <a:pt x="13608" y="35878"/>
                    <a:pt x="13533" y="36730"/>
                  </a:cubicBezTo>
                  <a:lnTo>
                    <a:pt x="13534" y="36730"/>
                  </a:lnTo>
                  <a:cubicBezTo>
                    <a:pt x="13596" y="36749"/>
                    <a:pt x="13650" y="36758"/>
                    <a:pt x="13696" y="36758"/>
                  </a:cubicBezTo>
                  <a:cubicBezTo>
                    <a:pt x="13907" y="36758"/>
                    <a:pt x="13971" y="36571"/>
                    <a:pt x="13998" y="36287"/>
                  </a:cubicBezTo>
                  <a:cubicBezTo>
                    <a:pt x="14040" y="35968"/>
                    <a:pt x="14063" y="35652"/>
                    <a:pt x="14073" y="35328"/>
                  </a:cubicBezTo>
                  <a:cubicBezTo>
                    <a:pt x="14069" y="34289"/>
                    <a:pt x="13938" y="33246"/>
                    <a:pt x="13652" y="32245"/>
                  </a:cubicBezTo>
                  <a:cubicBezTo>
                    <a:pt x="13321" y="31082"/>
                    <a:pt x="12813" y="29980"/>
                    <a:pt x="12208" y="28946"/>
                  </a:cubicBezTo>
                  <a:lnTo>
                    <a:pt x="11863" y="28359"/>
                  </a:lnTo>
                  <a:cubicBezTo>
                    <a:pt x="11744" y="28165"/>
                    <a:pt x="11615" y="27978"/>
                    <a:pt x="11482" y="27796"/>
                  </a:cubicBezTo>
                  <a:cubicBezTo>
                    <a:pt x="10903" y="27031"/>
                    <a:pt x="10231" y="26352"/>
                    <a:pt x="9541" y="25704"/>
                  </a:cubicBezTo>
                  <a:cubicBezTo>
                    <a:pt x="8814" y="25033"/>
                    <a:pt x="8092" y="24355"/>
                    <a:pt x="7438" y="23616"/>
                  </a:cubicBezTo>
                  <a:cubicBezTo>
                    <a:pt x="6770" y="22874"/>
                    <a:pt x="6182" y="22067"/>
                    <a:pt x="5659" y="21230"/>
                  </a:cubicBezTo>
                  <a:lnTo>
                    <a:pt x="5306" y="20581"/>
                  </a:lnTo>
                  <a:cubicBezTo>
                    <a:pt x="5249" y="20471"/>
                    <a:pt x="5183" y="20367"/>
                    <a:pt x="5133" y="20254"/>
                  </a:cubicBezTo>
                  <a:lnTo>
                    <a:pt x="4987" y="19917"/>
                  </a:lnTo>
                  <a:cubicBezTo>
                    <a:pt x="4891" y="19690"/>
                    <a:pt x="4784" y="19468"/>
                    <a:pt x="4695" y="19241"/>
                  </a:cubicBezTo>
                  <a:lnTo>
                    <a:pt x="4460" y="18545"/>
                  </a:lnTo>
                  <a:cubicBezTo>
                    <a:pt x="3900" y="16793"/>
                    <a:pt x="3719" y="14939"/>
                    <a:pt x="3549" y="13072"/>
                  </a:cubicBezTo>
                  <a:cubicBezTo>
                    <a:pt x="3493" y="12455"/>
                    <a:pt x="3436" y="11829"/>
                    <a:pt x="3367" y="11205"/>
                  </a:cubicBezTo>
                  <a:cubicBezTo>
                    <a:pt x="3274" y="10581"/>
                    <a:pt x="3213" y="9954"/>
                    <a:pt x="3052" y="9337"/>
                  </a:cubicBezTo>
                  <a:cubicBezTo>
                    <a:pt x="2976" y="9021"/>
                    <a:pt x="2911" y="8705"/>
                    <a:pt x="2822" y="8390"/>
                  </a:cubicBezTo>
                  <a:lnTo>
                    <a:pt x="2507" y="7456"/>
                  </a:lnTo>
                  <a:cubicBezTo>
                    <a:pt x="2447" y="7301"/>
                    <a:pt x="2417" y="7148"/>
                    <a:pt x="2334" y="6990"/>
                  </a:cubicBezTo>
                  <a:lnTo>
                    <a:pt x="2212" y="6755"/>
                  </a:lnTo>
                  <a:lnTo>
                    <a:pt x="2080" y="6541"/>
                  </a:lnTo>
                  <a:cubicBezTo>
                    <a:pt x="1901" y="6258"/>
                    <a:pt x="1708" y="5997"/>
                    <a:pt x="1518" y="5741"/>
                  </a:cubicBezTo>
                  <a:cubicBezTo>
                    <a:pt x="1140" y="5233"/>
                    <a:pt x="759" y="4731"/>
                    <a:pt x="573" y="4183"/>
                  </a:cubicBezTo>
                  <a:cubicBezTo>
                    <a:pt x="484" y="3909"/>
                    <a:pt x="475" y="3629"/>
                    <a:pt x="550" y="3366"/>
                  </a:cubicBezTo>
                  <a:cubicBezTo>
                    <a:pt x="574" y="3302"/>
                    <a:pt x="592" y="3235"/>
                    <a:pt x="621" y="3171"/>
                  </a:cubicBezTo>
                  <a:lnTo>
                    <a:pt x="731" y="2988"/>
                  </a:lnTo>
                  <a:cubicBezTo>
                    <a:pt x="762" y="2923"/>
                    <a:pt x="815" y="2870"/>
                    <a:pt x="863" y="2815"/>
                  </a:cubicBezTo>
                  <a:lnTo>
                    <a:pt x="981" y="2678"/>
                  </a:lnTo>
                  <a:cubicBezTo>
                    <a:pt x="1030" y="2646"/>
                    <a:pt x="1091" y="2644"/>
                    <a:pt x="1148" y="2635"/>
                  </a:cubicBezTo>
                  <a:cubicBezTo>
                    <a:pt x="1217" y="2629"/>
                    <a:pt x="1303" y="2625"/>
                    <a:pt x="1383" y="2625"/>
                  </a:cubicBezTo>
                  <a:lnTo>
                    <a:pt x="1887" y="2622"/>
                  </a:lnTo>
                  <a:cubicBezTo>
                    <a:pt x="2057" y="2620"/>
                    <a:pt x="2230" y="2617"/>
                    <a:pt x="2409" y="2599"/>
                  </a:cubicBezTo>
                  <a:cubicBezTo>
                    <a:pt x="2586" y="2576"/>
                    <a:pt x="2769" y="2552"/>
                    <a:pt x="2970" y="2443"/>
                  </a:cubicBezTo>
                  <a:lnTo>
                    <a:pt x="2970" y="2443"/>
                  </a:lnTo>
                  <a:lnTo>
                    <a:pt x="2947" y="2456"/>
                  </a:lnTo>
                  <a:cubicBezTo>
                    <a:pt x="3393" y="2277"/>
                    <a:pt x="3716" y="1961"/>
                    <a:pt x="4008" y="1670"/>
                  </a:cubicBezTo>
                  <a:cubicBezTo>
                    <a:pt x="4239" y="1441"/>
                    <a:pt x="4454" y="1208"/>
                    <a:pt x="4690" y="1042"/>
                  </a:cubicBezTo>
                  <a:cubicBezTo>
                    <a:pt x="4806" y="943"/>
                    <a:pt x="4921" y="899"/>
                    <a:pt x="5043" y="835"/>
                  </a:cubicBezTo>
                  <a:lnTo>
                    <a:pt x="5482" y="716"/>
                  </a:lnTo>
                  <a:cubicBezTo>
                    <a:pt x="5556" y="698"/>
                    <a:pt x="5628" y="674"/>
                    <a:pt x="5704" y="660"/>
                  </a:cubicBezTo>
                  <a:lnTo>
                    <a:pt x="5931" y="628"/>
                  </a:lnTo>
                  <a:cubicBezTo>
                    <a:pt x="6083" y="610"/>
                    <a:pt x="6234" y="582"/>
                    <a:pt x="6387" y="571"/>
                  </a:cubicBezTo>
                  <a:cubicBezTo>
                    <a:pt x="6405" y="571"/>
                    <a:pt x="6424" y="571"/>
                    <a:pt x="6442" y="571"/>
                  </a:cubicBezTo>
                  <a:cubicBezTo>
                    <a:pt x="6572" y="571"/>
                    <a:pt x="6702" y="567"/>
                    <a:pt x="6831" y="567"/>
                  </a:cubicBezTo>
                  <a:cubicBezTo>
                    <a:pt x="6989" y="567"/>
                    <a:pt x="7146" y="573"/>
                    <a:pt x="7304" y="600"/>
                  </a:cubicBezTo>
                  <a:cubicBezTo>
                    <a:pt x="8527" y="720"/>
                    <a:pt x="9672" y="1265"/>
                    <a:pt x="10668" y="1979"/>
                  </a:cubicBezTo>
                  <a:cubicBezTo>
                    <a:pt x="10790" y="2062"/>
                    <a:pt x="10919" y="2166"/>
                    <a:pt x="11047" y="2218"/>
                  </a:cubicBezTo>
                  <a:cubicBezTo>
                    <a:pt x="12190" y="2637"/>
                    <a:pt x="13170" y="3454"/>
                    <a:pt x="14012" y="4382"/>
                  </a:cubicBezTo>
                  <a:cubicBezTo>
                    <a:pt x="14180" y="4558"/>
                    <a:pt x="14381" y="4712"/>
                    <a:pt x="14560" y="4885"/>
                  </a:cubicBezTo>
                  <a:cubicBezTo>
                    <a:pt x="15364" y="5675"/>
                    <a:pt x="16136" y="6509"/>
                    <a:pt x="16826" y="7410"/>
                  </a:cubicBezTo>
                  <a:cubicBezTo>
                    <a:pt x="17825" y="8711"/>
                    <a:pt x="18676" y="10117"/>
                    <a:pt x="19519" y="11519"/>
                  </a:cubicBezTo>
                  <a:cubicBezTo>
                    <a:pt x="20356" y="12937"/>
                    <a:pt x="21144" y="14393"/>
                    <a:pt x="21853" y="15870"/>
                  </a:cubicBezTo>
                  <a:cubicBezTo>
                    <a:pt x="22312" y="16850"/>
                    <a:pt x="22574" y="17911"/>
                    <a:pt x="22725" y="18976"/>
                  </a:cubicBezTo>
                  <a:cubicBezTo>
                    <a:pt x="22875" y="20042"/>
                    <a:pt x="22914" y="21112"/>
                    <a:pt x="22923" y="22184"/>
                  </a:cubicBezTo>
                  <a:cubicBezTo>
                    <a:pt x="22925" y="22278"/>
                    <a:pt x="22907" y="22371"/>
                    <a:pt x="22904" y="22466"/>
                  </a:cubicBezTo>
                  <a:cubicBezTo>
                    <a:pt x="22896" y="22844"/>
                    <a:pt x="22835" y="23222"/>
                    <a:pt x="22803" y="23597"/>
                  </a:cubicBezTo>
                  <a:cubicBezTo>
                    <a:pt x="22744" y="23970"/>
                    <a:pt x="22717" y="24343"/>
                    <a:pt x="22690" y="24712"/>
                  </a:cubicBezTo>
                  <a:cubicBezTo>
                    <a:pt x="22612" y="26158"/>
                    <a:pt x="22330" y="27602"/>
                    <a:pt x="21869" y="28988"/>
                  </a:cubicBezTo>
                  <a:cubicBezTo>
                    <a:pt x="21632" y="29676"/>
                    <a:pt x="21380" y="30367"/>
                    <a:pt x="21052" y="31019"/>
                  </a:cubicBezTo>
                  <a:cubicBezTo>
                    <a:pt x="20719" y="31671"/>
                    <a:pt x="20346" y="32302"/>
                    <a:pt x="19951" y="32918"/>
                  </a:cubicBezTo>
                  <a:cubicBezTo>
                    <a:pt x="19692" y="33318"/>
                    <a:pt x="19432" y="33717"/>
                    <a:pt x="19155" y="34104"/>
                  </a:cubicBezTo>
                  <a:cubicBezTo>
                    <a:pt x="18494" y="35020"/>
                    <a:pt x="17782" y="35920"/>
                    <a:pt x="16901" y="36611"/>
                  </a:cubicBezTo>
                  <a:cubicBezTo>
                    <a:pt x="16520" y="36906"/>
                    <a:pt x="16095" y="37152"/>
                    <a:pt x="15656" y="37266"/>
                  </a:cubicBezTo>
                  <a:cubicBezTo>
                    <a:pt x="15518" y="37298"/>
                    <a:pt x="15381" y="37315"/>
                    <a:pt x="15247" y="37315"/>
                  </a:cubicBezTo>
                  <a:cubicBezTo>
                    <a:pt x="14949" y="37315"/>
                    <a:pt x="14667" y="37233"/>
                    <a:pt x="14435" y="37052"/>
                  </a:cubicBezTo>
                  <a:cubicBezTo>
                    <a:pt x="14373" y="36998"/>
                    <a:pt x="14287" y="36981"/>
                    <a:pt x="14204" y="36942"/>
                  </a:cubicBezTo>
                  <a:cubicBezTo>
                    <a:pt x="14120" y="36905"/>
                    <a:pt x="14028" y="36870"/>
                    <a:pt x="13942" y="36825"/>
                  </a:cubicBezTo>
                  <a:lnTo>
                    <a:pt x="13942" y="36825"/>
                  </a:lnTo>
                  <a:cubicBezTo>
                    <a:pt x="13941" y="36992"/>
                    <a:pt x="13888" y="37185"/>
                    <a:pt x="13994" y="37376"/>
                  </a:cubicBezTo>
                  <a:cubicBezTo>
                    <a:pt x="14036" y="37444"/>
                    <a:pt x="14117" y="37516"/>
                    <a:pt x="14216" y="37578"/>
                  </a:cubicBezTo>
                  <a:cubicBezTo>
                    <a:pt x="14325" y="37629"/>
                    <a:pt x="14438" y="37688"/>
                    <a:pt x="14546" y="37725"/>
                  </a:cubicBezTo>
                  <a:cubicBezTo>
                    <a:pt x="14751" y="37809"/>
                    <a:pt x="14972" y="37843"/>
                    <a:pt x="15190" y="37843"/>
                  </a:cubicBezTo>
                  <a:cubicBezTo>
                    <a:pt x="15317" y="37843"/>
                    <a:pt x="15444" y="37831"/>
                    <a:pt x="15565" y="37811"/>
                  </a:cubicBezTo>
                  <a:cubicBezTo>
                    <a:pt x="15903" y="37758"/>
                    <a:pt x="16199" y="37623"/>
                    <a:pt x="16481" y="37477"/>
                  </a:cubicBezTo>
                  <a:cubicBezTo>
                    <a:pt x="17033" y="37171"/>
                    <a:pt x="17502" y="36775"/>
                    <a:pt x="17932" y="36357"/>
                  </a:cubicBezTo>
                  <a:cubicBezTo>
                    <a:pt x="18786" y="35509"/>
                    <a:pt x="19500" y="34562"/>
                    <a:pt x="20161" y="33588"/>
                  </a:cubicBezTo>
                  <a:cubicBezTo>
                    <a:pt x="20486" y="33106"/>
                    <a:pt x="20800" y="32617"/>
                    <a:pt x="21083" y="32108"/>
                  </a:cubicBezTo>
                  <a:cubicBezTo>
                    <a:pt x="21239" y="31828"/>
                    <a:pt x="21389" y="31546"/>
                    <a:pt x="21532" y="31257"/>
                  </a:cubicBezTo>
                  <a:cubicBezTo>
                    <a:pt x="21601" y="31114"/>
                    <a:pt x="21680" y="30961"/>
                    <a:pt x="21743" y="30808"/>
                  </a:cubicBezTo>
                  <a:lnTo>
                    <a:pt x="21925" y="30361"/>
                  </a:lnTo>
                  <a:cubicBezTo>
                    <a:pt x="22050" y="30063"/>
                    <a:pt x="22158" y="29762"/>
                    <a:pt x="22265" y="29459"/>
                  </a:cubicBezTo>
                  <a:cubicBezTo>
                    <a:pt x="22380" y="29160"/>
                    <a:pt x="22475" y="28853"/>
                    <a:pt x="22571" y="28547"/>
                  </a:cubicBezTo>
                  <a:cubicBezTo>
                    <a:pt x="22953" y="27323"/>
                    <a:pt x="23241" y="26069"/>
                    <a:pt x="23437" y="24798"/>
                  </a:cubicBezTo>
                  <a:cubicBezTo>
                    <a:pt x="23629" y="23554"/>
                    <a:pt x="23723" y="22285"/>
                    <a:pt x="23626" y="21020"/>
                  </a:cubicBezTo>
                  <a:cubicBezTo>
                    <a:pt x="23560" y="20201"/>
                    <a:pt x="23467" y="19382"/>
                    <a:pt x="23274" y="18586"/>
                  </a:cubicBezTo>
                  <a:cubicBezTo>
                    <a:pt x="23160" y="18068"/>
                    <a:pt x="23003" y="17564"/>
                    <a:pt x="22844" y="17059"/>
                  </a:cubicBezTo>
                  <a:lnTo>
                    <a:pt x="22577" y="16312"/>
                  </a:lnTo>
                  <a:cubicBezTo>
                    <a:pt x="22478" y="16067"/>
                    <a:pt x="22375" y="15817"/>
                    <a:pt x="22264" y="15581"/>
                  </a:cubicBezTo>
                  <a:cubicBezTo>
                    <a:pt x="21826" y="14628"/>
                    <a:pt x="21338" y="13712"/>
                    <a:pt x="20838" y="12803"/>
                  </a:cubicBezTo>
                  <a:cubicBezTo>
                    <a:pt x="19804" y="10931"/>
                    <a:pt x="18723" y="9075"/>
                    <a:pt x="17423" y="7368"/>
                  </a:cubicBezTo>
                  <a:cubicBezTo>
                    <a:pt x="16586" y="6274"/>
                    <a:pt x="15737" y="5189"/>
                    <a:pt x="14789" y="4179"/>
                  </a:cubicBezTo>
                  <a:cubicBezTo>
                    <a:pt x="13846" y="3170"/>
                    <a:pt x="12785" y="2242"/>
                    <a:pt x="11570" y="1550"/>
                  </a:cubicBezTo>
                  <a:cubicBezTo>
                    <a:pt x="11375" y="1432"/>
                    <a:pt x="11169" y="1338"/>
                    <a:pt x="10961" y="1246"/>
                  </a:cubicBezTo>
                  <a:cubicBezTo>
                    <a:pt x="10758" y="1149"/>
                    <a:pt x="10555" y="1053"/>
                    <a:pt x="10352" y="957"/>
                  </a:cubicBezTo>
                  <a:cubicBezTo>
                    <a:pt x="9409" y="476"/>
                    <a:pt x="8381" y="115"/>
                    <a:pt x="7298" y="25"/>
                  </a:cubicBezTo>
                  <a:cubicBezTo>
                    <a:pt x="7131" y="8"/>
                    <a:pt x="6963" y="0"/>
                    <a:pt x="679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9"/>
            <p:cNvSpPr/>
            <p:nvPr/>
          </p:nvSpPr>
          <p:spPr>
            <a:xfrm>
              <a:off x="2056174" y="4355926"/>
              <a:ext cx="215418" cy="222734"/>
            </a:xfrm>
            <a:custGeom>
              <a:avLst/>
              <a:gdLst/>
              <a:ahLst/>
              <a:cxnLst/>
              <a:rect l="l" t="t" r="r" b="b"/>
              <a:pathLst>
                <a:path w="21585" h="22318" extrusionOk="0">
                  <a:moveTo>
                    <a:pt x="17342" y="1"/>
                  </a:moveTo>
                  <a:cubicBezTo>
                    <a:pt x="16898" y="1"/>
                    <a:pt x="16458" y="39"/>
                    <a:pt x="16024" y="107"/>
                  </a:cubicBezTo>
                  <a:cubicBezTo>
                    <a:pt x="15296" y="219"/>
                    <a:pt x="14588" y="422"/>
                    <a:pt x="13920" y="717"/>
                  </a:cubicBezTo>
                  <a:cubicBezTo>
                    <a:pt x="12923" y="1157"/>
                    <a:pt x="11968" y="1670"/>
                    <a:pt x="10956" y="2079"/>
                  </a:cubicBezTo>
                  <a:cubicBezTo>
                    <a:pt x="9978" y="2475"/>
                    <a:pt x="9076" y="3034"/>
                    <a:pt x="8162" y="3555"/>
                  </a:cubicBezTo>
                  <a:cubicBezTo>
                    <a:pt x="6968" y="4237"/>
                    <a:pt x="5785" y="4948"/>
                    <a:pt x="4662" y="5750"/>
                  </a:cubicBezTo>
                  <a:cubicBezTo>
                    <a:pt x="4127" y="6134"/>
                    <a:pt x="3629" y="6569"/>
                    <a:pt x="3147" y="7016"/>
                  </a:cubicBezTo>
                  <a:cubicBezTo>
                    <a:pt x="2777" y="7360"/>
                    <a:pt x="2438" y="7738"/>
                    <a:pt x="2097" y="8109"/>
                  </a:cubicBezTo>
                  <a:cubicBezTo>
                    <a:pt x="1778" y="8460"/>
                    <a:pt x="1476" y="8823"/>
                    <a:pt x="1169" y="9186"/>
                  </a:cubicBezTo>
                  <a:cubicBezTo>
                    <a:pt x="941" y="9455"/>
                    <a:pt x="684" y="9705"/>
                    <a:pt x="473" y="10004"/>
                  </a:cubicBezTo>
                  <a:cubicBezTo>
                    <a:pt x="337" y="10195"/>
                    <a:pt x="214" y="10396"/>
                    <a:pt x="116" y="10633"/>
                  </a:cubicBezTo>
                  <a:cubicBezTo>
                    <a:pt x="68" y="10750"/>
                    <a:pt x="29" y="10883"/>
                    <a:pt x="11" y="11033"/>
                  </a:cubicBezTo>
                  <a:cubicBezTo>
                    <a:pt x="8" y="11113"/>
                    <a:pt x="0" y="11193"/>
                    <a:pt x="24" y="11285"/>
                  </a:cubicBezTo>
                  <a:cubicBezTo>
                    <a:pt x="36" y="11328"/>
                    <a:pt x="47" y="11378"/>
                    <a:pt x="66" y="11417"/>
                  </a:cubicBezTo>
                  <a:lnTo>
                    <a:pt x="130" y="11526"/>
                  </a:lnTo>
                  <a:lnTo>
                    <a:pt x="130" y="11524"/>
                  </a:lnTo>
                  <a:cubicBezTo>
                    <a:pt x="291" y="11453"/>
                    <a:pt x="365" y="11369"/>
                    <a:pt x="401" y="11309"/>
                  </a:cubicBezTo>
                  <a:cubicBezTo>
                    <a:pt x="434" y="11243"/>
                    <a:pt x="444" y="11202"/>
                    <a:pt x="447" y="11142"/>
                  </a:cubicBezTo>
                  <a:cubicBezTo>
                    <a:pt x="458" y="11024"/>
                    <a:pt x="541" y="10902"/>
                    <a:pt x="614" y="10776"/>
                  </a:cubicBezTo>
                  <a:cubicBezTo>
                    <a:pt x="852" y="10360"/>
                    <a:pt x="1224" y="9987"/>
                    <a:pt x="1561" y="9602"/>
                  </a:cubicBezTo>
                  <a:cubicBezTo>
                    <a:pt x="1960" y="9154"/>
                    <a:pt x="2356" y="8691"/>
                    <a:pt x="2789" y="8259"/>
                  </a:cubicBezTo>
                  <a:cubicBezTo>
                    <a:pt x="2951" y="8094"/>
                    <a:pt x="3135" y="7951"/>
                    <a:pt x="3288" y="7778"/>
                  </a:cubicBezTo>
                  <a:cubicBezTo>
                    <a:pt x="3617" y="7414"/>
                    <a:pt x="3927" y="7024"/>
                    <a:pt x="4287" y="6685"/>
                  </a:cubicBezTo>
                  <a:cubicBezTo>
                    <a:pt x="4662" y="6330"/>
                    <a:pt x="5064" y="5999"/>
                    <a:pt x="5493" y="5714"/>
                  </a:cubicBezTo>
                  <a:cubicBezTo>
                    <a:pt x="6364" y="5133"/>
                    <a:pt x="7283" y="4631"/>
                    <a:pt x="8189" y="4123"/>
                  </a:cubicBezTo>
                  <a:cubicBezTo>
                    <a:pt x="9043" y="3647"/>
                    <a:pt x="9894" y="3171"/>
                    <a:pt x="10765" y="2743"/>
                  </a:cubicBezTo>
                  <a:cubicBezTo>
                    <a:pt x="11343" y="2459"/>
                    <a:pt x="11932" y="2201"/>
                    <a:pt x="12507" y="1920"/>
                  </a:cubicBezTo>
                  <a:cubicBezTo>
                    <a:pt x="13683" y="1346"/>
                    <a:pt x="14892" y="801"/>
                    <a:pt x="16181" y="545"/>
                  </a:cubicBezTo>
                  <a:cubicBezTo>
                    <a:pt x="16405" y="502"/>
                    <a:pt x="16632" y="487"/>
                    <a:pt x="16858" y="487"/>
                  </a:cubicBezTo>
                  <a:cubicBezTo>
                    <a:pt x="17184" y="487"/>
                    <a:pt x="17508" y="519"/>
                    <a:pt x="17822" y="545"/>
                  </a:cubicBezTo>
                  <a:cubicBezTo>
                    <a:pt x="18460" y="596"/>
                    <a:pt x="19093" y="780"/>
                    <a:pt x="19569" y="1163"/>
                  </a:cubicBezTo>
                  <a:cubicBezTo>
                    <a:pt x="19808" y="1354"/>
                    <a:pt x="20005" y="1566"/>
                    <a:pt x="20162" y="1840"/>
                  </a:cubicBezTo>
                  <a:cubicBezTo>
                    <a:pt x="20251" y="1965"/>
                    <a:pt x="20305" y="2108"/>
                    <a:pt x="20371" y="2239"/>
                  </a:cubicBezTo>
                  <a:cubicBezTo>
                    <a:pt x="20416" y="2379"/>
                    <a:pt x="20472" y="2513"/>
                    <a:pt x="20490" y="2653"/>
                  </a:cubicBezTo>
                  <a:cubicBezTo>
                    <a:pt x="20502" y="2719"/>
                    <a:pt x="20513" y="2793"/>
                    <a:pt x="20553" y="2841"/>
                  </a:cubicBezTo>
                  <a:cubicBezTo>
                    <a:pt x="20764" y="3048"/>
                    <a:pt x="20863" y="3331"/>
                    <a:pt x="20872" y="3621"/>
                  </a:cubicBezTo>
                  <a:cubicBezTo>
                    <a:pt x="20883" y="3913"/>
                    <a:pt x="20805" y="4213"/>
                    <a:pt x="20666" y="4487"/>
                  </a:cubicBezTo>
                  <a:cubicBezTo>
                    <a:pt x="20613" y="4592"/>
                    <a:pt x="20607" y="4723"/>
                    <a:pt x="20564" y="4839"/>
                  </a:cubicBezTo>
                  <a:cubicBezTo>
                    <a:pt x="20362" y="5363"/>
                    <a:pt x="20085" y="5886"/>
                    <a:pt x="19730" y="6355"/>
                  </a:cubicBezTo>
                  <a:cubicBezTo>
                    <a:pt x="19219" y="7036"/>
                    <a:pt x="18596" y="7632"/>
                    <a:pt x="18049" y="8308"/>
                  </a:cubicBezTo>
                  <a:cubicBezTo>
                    <a:pt x="17777" y="8648"/>
                    <a:pt x="17506" y="8998"/>
                    <a:pt x="17270" y="9374"/>
                  </a:cubicBezTo>
                  <a:cubicBezTo>
                    <a:pt x="17032" y="9746"/>
                    <a:pt x="16830" y="10166"/>
                    <a:pt x="16726" y="10589"/>
                  </a:cubicBezTo>
                  <a:cubicBezTo>
                    <a:pt x="16408" y="11691"/>
                    <a:pt x="15883" y="12708"/>
                    <a:pt x="15613" y="13816"/>
                  </a:cubicBezTo>
                  <a:cubicBezTo>
                    <a:pt x="15603" y="13864"/>
                    <a:pt x="15574" y="13908"/>
                    <a:pt x="15559" y="13956"/>
                  </a:cubicBezTo>
                  <a:cubicBezTo>
                    <a:pt x="15437" y="14337"/>
                    <a:pt x="15254" y="14707"/>
                    <a:pt x="15210" y="15097"/>
                  </a:cubicBezTo>
                  <a:cubicBezTo>
                    <a:pt x="15130" y="15862"/>
                    <a:pt x="14970" y="16610"/>
                    <a:pt x="14714" y="17331"/>
                  </a:cubicBezTo>
                  <a:cubicBezTo>
                    <a:pt x="14459" y="18048"/>
                    <a:pt x="14112" y="18742"/>
                    <a:pt x="13646" y="19347"/>
                  </a:cubicBezTo>
                  <a:cubicBezTo>
                    <a:pt x="13509" y="19555"/>
                    <a:pt x="13337" y="19736"/>
                    <a:pt x="13185" y="19930"/>
                  </a:cubicBezTo>
                  <a:cubicBezTo>
                    <a:pt x="13093" y="20047"/>
                    <a:pt x="12991" y="20151"/>
                    <a:pt x="12885" y="20255"/>
                  </a:cubicBezTo>
                  <a:lnTo>
                    <a:pt x="12577" y="20568"/>
                  </a:lnTo>
                  <a:cubicBezTo>
                    <a:pt x="12360" y="20766"/>
                    <a:pt x="12125" y="20948"/>
                    <a:pt x="11887" y="21124"/>
                  </a:cubicBezTo>
                  <a:cubicBezTo>
                    <a:pt x="11474" y="21424"/>
                    <a:pt x="11023" y="21655"/>
                    <a:pt x="10570" y="21788"/>
                  </a:cubicBezTo>
                  <a:cubicBezTo>
                    <a:pt x="10484" y="21809"/>
                    <a:pt x="10428" y="21939"/>
                    <a:pt x="10348" y="22020"/>
                  </a:cubicBezTo>
                  <a:cubicBezTo>
                    <a:pt x="10442" y="22122"/>
                    <a:pt x="10535" y="22259"/>
                    <a:pt x="10658" y="22307"/>
                  </a:cubicBezTo>
                  <a:cubicBezTo>
                    <a:pt x="10675" y="22314"/>
                    <a:pt x="10692" y="22317"/>
                    <a:pt x="10710" y="22317"/>
                  </a:cubicBezTo>
                  <a:cubicBezTo>
                    <a:pt x="10792" y="22317"/>
                    <a:pt x="10885" y="22253"/>
                    <a:pt x="10967" y="22220"/>
                  </a:cubicBezTo>
                  <a:cubicBezTo>
                    <a:pt x="11595" y="21982"/>
                    <a:pt x="12102" y="21576"/>
                    <a:pt x="12587" y="21205"/>
                  </a:cubicBezTo>
                  <a:cubicBezTo>
                    <a:pt x="12840" y="21023"/>
                    <a:pt x="13067" y="20793"/>
                    <a:pt x="13299" y="20568"/>
                  </a:cubicBezTo>
                  <a:cubicBezTo>
                    <a:pt x="13420" y="20459"/>
                    <a:pt x="13527" y="20340"/>
                    <a:pt x="13629" y="20218"/>
                  </a:cubicBezTo>
                  <a:lnTo>
                    <a:pt x="13944" y="19855"/>
                  </a:lnTo>
                  <a:cubicBezTo>
                    <a:pt x="14132" y="19603"/>
                    <a:pt x="14332" y="19353"/>
                    <a:pt x="14487" y="19081"/>
                  </a:cubicBezTo>
                  <a:cubicBezTo>
                    <a:pt x="14841" y="18482"/>
                    <a:pt x="15097" y="17842"/>
                    <a:pt x="15332" y="17203"/>
                  </a:cubicBezTo>
                  <a:cubicBezTo>
                    <a:pt x="15549" y="16560"/>
                    <a:pt x="15743" y="15918"/>
                    <a:pt x="15939" y="15284"/>
                  </a:cubicBezTo>
                  <a:cubicBezTo>
                    <a:pt x="16134" y="14663"/>
                    <a:pt x="16329" y="14049"/>
                    <a:pt x="16479" y="13433"/>
                  </a:cubicBezTo>
                  <a:cubicBezTo>
                    <a:pt x="16574" y="13033"/>
                    <a:pt x="16687" y="12641"/>
                    <a:pt x="16782" y="12247"/>
                  </a:cubicBezTo>
                  <a:cubicBezTo>
                    <a:pt x="16842" y="11991"/>
                    <a:pt x="16901" y="11735"/>
                    <a:pt x="16973" y="11484"/>
                  </a:cubicBezTo>
                  <a:lnTo>
                    <a:pt x="17077" y="11104"/>
                  </a:lnTo>
                  <a:lnTo>
                    <a:pt x="17197" y="10732"/>
                  </a:lnTo>
                  <a:cubicBezTo>
                    <a:pt x="17279" y="10476"/>
                    <a:pt x="17361" y="10252"/>
                    <a:pt x="17483" y="10025"/>
                  </a:cubicBezTo>
                  <a:cubicBezTo>
                    <a:pt x="17601" y="9796"/>
                    <a:pt x="17736" y="9573"/>
                    <a:pt x="17888" y="9358"/>
                  </a:cubicBezTo>
                  <a:cubicBezTo>
                    <a:pt x="18516" y="8465"/>
                    <a:pt x="19347" y="7703"/>
                    <a:pt x="20025" y="6797"/>
                  </a:cubicBezTo>
                  <a:cubicBezTo>
                    <a:pt x="20455" y="6212"/>
                    <a:pt x="20916" y="5633"/>
                    <a:pt x="21235" y="4934"/>
                  </a:cubicBezTo>
                  <a:cubicBezTo>
                    <a:pt x="21393" y="4586"/>
                    <a:pt x="21514" y="4207"/>
                    <a:pt x="21550" y="3808"/>
                  </a:cubicBezTo>
                  <a:cubicBezTo>
                    <a:pt x="21585" y="3409"/>
                    <a:pt x="21526" y="2996"/>
                    <a:pt x="21371" y="2631"/>
                  </a:cubicBezTo>
                  <a:cubicBezTo>
                    <a:pt x="21274" y="2391"/>
                    <a:pt x="21109" y="2192"/>
                    <a:pt x="20993" y="1980"/>
                  </a:cubicBezTo>
                  <a:cubicBezTo>
                    <a:pt x="20856" y="1727"/>
                    <a:pt x="20689" y="1494"/>
                    <a:pt x="20510" y="1271"/>
                  </a:cubicBezTo>
                  <a:cubicBezTo>
                    <a:pt x="20321" y="1051"/>
                    <a:pt x="20111" y="840"/>
                    <a:pt x="19868" y="673"/>
                  </a:cubicBezTo>
                  <a:cubicBezTo>
                    <a:pt x="19391" y="325"/>
                    <a:pt x="18817" y="128"/>
                    <a:pt x="18250" y="56"/>
                  </a:cubicBezTo>
                  <a:cubicBezTo>
                    <a:pt x="17946" y="18"/>
                    <a:pt x="17643" y="1"/>
                    <a:pt x="173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9"/>
            <p:cNvSpPr/>
            <p:nvPr/>
          </p:nvSpPr>
          <p:spPr>
            <a:xfrm>
              <a:off x="1979714" y="4478887"/>
              <a:ext cx="122704" cy="199061"/>
            </a:xfrm>
            <a:custGeom>
              <a:avLst/>
              <a:gdLst/>
              <a:ahLst/>
              <a:cxnLst/>
              <a:rect l="l" t="t" r="r" b="b"/>
              <a:pathLst>
                <a:path w="12295" h="19946" extrusionOk="0">
                  <a:moveTo>
                    <a:pt x="11405" y="0"/>
                  </a:moveTo>
                  <a:cubicBezTo>
                    <a:pt x="11274" y="0"/>
                    <a:pt x="11136" y="35"/>
                    <a:pt x="11003" y="121"/>
                  </a:cubicBezTo>
                  <a:cubicBezTo>
                    <a:pt x="10103" y="1028"/>
                    <a:pt x="11145" y="854"/>
                    <a:pt x="10978" y="1622"/>
                  </a:cubicBezTo>
                  <a:cubicBezTo>
                    <a:pt x="9916" y="5106"/>
                    <a:pt x="8228" y="9156"/>
                    <a:pt x="6250" y="12239"/>
                  </a:cubicBezTo>
                  <a:cubicBezTo>
                    <a:pt x="5083" y="14085"/>
                    <a:pt x="410" y="17437"/>
                    <a:pt x="153" y="19618"/>
                  </a:cubicBezTo>
                  <a:lnTo>
                    <a:pt x="153" y="19618"/>
                  </a:lnTo>
                  <a:cubicBezTo>
                    <a:pt x="4934" y="16635"/>
                    <a:pt x="8255" y="10907"/>
                    <a:pt x="10024" y="5530"/>
                  </a:cubicBezTo>
                  <a:cubicBezTo>
                    <a:pt x="10308" y="4689"/>
                    <a:pt x="12295" y="1105"/>
                    <a:pt x="12037" y="446"/>
                  </a:cubicBezTo>
                  <a:cubicBezTo>
                    <a:pt x="12014" y="225"/>
                    <a:pt x="11734" y="0"/>
                    <a:pt x="11405" y="0"/>
                  </a:cubicBezTo>
                  <a:close/>
                  <a:moveTo>
                    <a:pt x="153" y="19618"/>
                  </a:moveTo>
                  <a:cubicBezTo>
                    <a:pt x="102" y="19649"/>
                    <a:pt x="51" y="19681"/>
                    <a:pt x="0" y="19712"/>
                  </a:cubicBezTo>
                  <a:lnTo>
                    <a:pt x="149" y="19945"/>
                  </a:lnTo>
                  <a:cubicBezTo>
                    <a:pt x="138" y="19839"/>
                    <a:pt x="139" y="19730"/>
                    <a:pt x="153" y="1961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9"/>
            <p:cNvSpPr/>
            <p:nvPr/>
          </p:nvSpPr>
          <p:spPr>
            <a:xfrm>
              <a:off x="1992587" y="4457902"/>
              <a:ext cx="157065" cy="227764"/>
            </a:xfrm>
            <a:custGeom>
              <a:avLst/>
              <a:gdLst/>
              <a:ahLst/>
              <a:cxnLst/>
              <a:rect l="l" t="t" r="r" b="b"/>
              <a:pathLst>
                <a:path w="15738" h="22822" extrusionOk="0">
                  <a:moveTo>
                    <a:pt x="15407" y="1"/>
                  </a:moveTo>
                  <a:cubicBezTo>
                    <a:pt x="15339" y="1"/>
                    <a:pt x="15275" y="4"/>
                    <a:pt x="15227" y="18"/>
                  </a:cubicBezTo>
                  <a:cubicBezTo>
                    <a:pt x="15159" y="37"/>
                    <a:pt x="15172" y="116"/>
                    <a:pt x="15151" y="168"/>
                  </a:cubicBezTo>
                  <a:lnTo>
                    <a:pt x="14770" y="1128"/>
                  </a:lnTo>
                  <a:cubicBezTo>
                    <a:pt x="14644" y="1447"/>
                    <a:pt x="14521" y="1766"/>
                    <a:pt x="14373" y="2076"/>
                  </a:cubicBezTo>
                  <a:cubicBezTo>
                    <a:pt x="14304" y="2230"/>
                    <a:pt x="14228" y="2382"/>
                    <a:pt x="14173" y="2541"/>
                  </a:cubicBezTo>
                  <a:cubicBezTo>
                    <a:pt x="14049" y="2889"/>
                    <a:pt x="13948" y="3246"/>
                    <a:pt x="13820" y="3594"/>
                  </a:cubicBezTo>
                  <a:cubicBezTo>
                    <a:pt x="13688" y="3939"/>
                    <a:pt x="13546" y="4280"/>
                    <a:pt x="13379" y="4610"/>
                  </a:cubicBezTo>
                  <a:cubicBezTo>
                    <a:pt x="13215" y="4934"/>
                    <a:pt x="13041" y="5250"/>
                    <a:pt x="12894" y="5580"/>
                  </a:cubicBezTo>
                  <a:cubicBezTo>
                    <a:pt x="12804" y="5795"/>
                    <a:pt x="12702" y="6007"/>
                    <a:pt x="12631" y="6232"/>
                  </a:cubicBezTo>
                  <a:cubicBezTo>
                    <a:pt x="12535" y="6521"/>
                    <a:pt x="12464" y="6823"/>
                    <a:pt x="12365" y="7114"/>
                  </a:cubicBezTo>
                  <a:cubicBezTo>
                    <a:pt x="12264" y="7403"/>
                    <a:pt x="12158" y="7690"/>
                    <a:pt x="12032" y="7969"/>
                  </a:cubicBezTo>
                  <a:cubicBezTo>
                    <a:pt x="11898" y="8254"/>
                    <a:pt x="11749" y="8532"/>
                    <a:pt x="11582" y="8799"/>
                  </a:cubicBezTo>
                  <a:cubicBezTo>
                    <a:pt x="11408" y="9062"/>
                    <a:pt x="11232" y="9324"/>
                    <a:pt x="11080" y="9598"/>
                  </a:cubicBezTo>
                  <a:cubicBezTo>
                    <a:pt x="10698" y="10318"/>
                    <a:pt x="10062" y="10860"/>
                    <a:pt x="9742" y="11619"/>
                  </a:cubicBezTo>
                  <a:cubicBezTo>
                    <a:pt x="9689" y="11742"/>
                    <a:pt x="9668" y="11888"/>
                    <a:pt x="9591" y="11995"/>
                  </a:cubicBezTo>
                  <a:cubicBezTo>
                    <a:pt x="9200" y="12474"/>
                    <a:pt x="8757" y="12910"/>
                    <a:pt x="8400" y="13413"/>
                  </a:cubicBezTo>
                  <a:cubicBezTo>
                    <a:pt x="7920" y="14062"/>
                    <a:pt x="7277" y="14552"/>
                    <a:pt x="6774" y="15204"/>
                  </a:cubicBezTo>
                  <a:cubicBezTo>
                    <a:pt x="6396" y="15687"/>
                    <a:pt x="5993" y="16163"/>
                    <a:pt x="5470" y="16504"/>
                  </a:cubicBezTo>
                  <a:cubicBezTo>
                    <a:pt x="4967" y="16834"/>
                    <a:pt x="4543" y="17259"/>
                    <a:pt x="4073" y="17634"/>
                  </a:cubicBezTo>
                  <a:cubicBezTo>
                    <a:pt x="3459" y="18118"/>
                    <a:pt x="2823" y="18590"/>
                    <a:pt x="2242" y="19135"/>
                  </a:cubicBezTo>
                  <a:cubicBezTo>
                    <a:pt x="1961" y="19388"/>
                    <a:pt x="1730" y="19696"/>
                    <a:pt x="1502" y="20000"/>
                  </a:cubicBezTo>
                  <a:cubicBezTo>
                    <a:pt x="1327" y="20235"/>
                    <a:pt x="1197" y="20505"/>
                    <a:pt x="1044" y="20752"/>
                  </a:cubicBezTo>
                  <a:cubicBezTo>
                    <a:pt x="916" y="20997"/>
                    <a:pt x="794" y="21243"/>
                    <a:pt x="657" y="21477"/>
                  </a:cubicBezTo>
                  <a:cubicBezTo>
                    <a:pt x="564" y="21660"/>
                    <a:pt x="430" y="21818"/>
                    <a:pt x="326" y="21995"/>
                  </a:cubicBezTo>
                  <a:cubicBezTo>
                    <a:pt x="201" y="22226"/>
                    <a:pt x="112" y="22477"/>
                    <a:pt x="2" y="22726"/>
                  </a:cubicBezTo>
                  <a:lnTo>
                    <a:pt x="0" y="22726"/>
                  </a:lnTo>
                  <a:cubicBezTo>
                    <a:pt x="159" y="22794"/>
                    <a:pt x="262" y="22821"/>
                    <a:pt x="332" y="22821"/>
                  </a:cubicBezTo>
                  <a:cubicBezTo>
                    <a:pt x="404" y="22821"/>
                    <a:pt x="441" y="22792"/>
                    <a:pt x="467" y="22750"/>
                  </a:cubicBezTo>
                  <a:cubicBezTo>
                    <a:pt x="515" y="22670"/>
                    <a:pt x="595" y="22605"/>
                    <a:pt x="642" y="22527"/>
                  </a:cubicBezTo>
                  <a:cubicBezTo>
                    <a:pt x="780" y="22271"/>
                    <a:pt x="993" y="22053"/>
                    <a:pt x="1130" y="21798"/>
                  </a:cubicBezTo>
                  <a:cubicBezTo>
                    <a:pt x="1214" y="21652"/>
                    <a:pt x="1307" y="21511"/>
                    <a:pt x="1389" y="21360"/>
                  </a:cubicBezTo>
                  <a:cubicBezTo>
                    <a:pt x="1468" y="21209"/>
                    <a:pt x="1553" y="21059"/>
                    <a:pt x="1652" y="20917"/>
                  </a:cubicBezTo>
                  <a:cubicBezTo>
                    <a:pt x="1724" y="20810"/>
                    <a:pt x="1816" y="20716"/>
                    <a:pt x="1875" y="20597"/>
                  </a:cubicBezTo>
                  <a:cubicBezTo>
                    <a:pt x="2001" y="20347"/>
                    <a:pt x="2114" y="20077"/>
                    <a:pt x="2268" y="19838"/>
                  </a:cubicBezTo>
                  <a:cubicBezTo>
                    <a:pt x="2437" y="19597"/>
                    <a:pt x="2631" y="19373"/>
                    <a:pt x="2852" y="19178"/>
                  </a:cubicBezTo>
                  <a:cubicBezTo>
                    <a:pt x="3313" y="18794"/>
                    <a:pt x="3813" y="18462"/>
                    <a:pt x="4288" y="18103"/>
                  </a:cubicBezTo>
                  <a:cubicBezTo>
                    <a:pt x="4736" y="17768"/>
                    <a:pt x="5168" y="17412"/>
                    <a:pt x="5603" y="17060"/>
                  </a:cubicBezTo>
                  <a:cubicBezTo>
                    <a:pt x="5890" y="16825"/>
                    <a:pt x="6187" y="16598"/>
                    <a:pt x="6446" y="16328"/>
                  </a:cubicBezTo>
                  <a:cubicBezTo>
                    <a:pt x="6974" y="15774"/>
                    <a:pt x="7465" y="15178"/>
                    <a:pt x="7959" y="14589"/>
                  </a:cubicBezTo>
                  <a:cubicBezTo>
                    <a:pt x="8174" y="14347"/>
                    <a:pt x="8462" y="14165"/>
                    <a:pt x="8682" y="13918"/>
                  </a:cubicBezTo>
                  <a:cubicBezTo>
                    <a:pt x="8926" y="13614"/>
                    <a:pt x="9171" y="13315"/>
                    <a:pt x="9444" y="13035"/>
                  </a:cubicBezTo>
                  <a:cubicBezTo>
                    <a:pt x="9710" y="12751"/>
                    <a:pt x="10020" y="12499"/>
                    <a:pt x="10329" y="12243"/>
                  </a:cubicBezTo>
                  <a:cubicBezTo>
                    <a:pt x="10367" y="12212"/>
                    <a:pt x="10416" y="12182"/>
                    <a:pt x="10415" y="12129"/>
                  </a:cubicBezTo>
                  <a:cubicBezTo>
                    <a:pt x="10413" y="11670"/>
                    <a:pt x="10624" y="11358"/>
                    <a:pt x="10898" y="11078"/>
                  </a:cubicBezTo>
                  <a:cubicBezTo>
                    <a:pt x="10951" y="11024"/>
                    <a:pt x="10957" y="10937"/>
                    <a:pt x="10993" y="10869"/>
                  </a:cubicBezTo>
                  <a:cubicBezTo>
                    <a:pt x="11163" y="10569"/>
                    <a:pt x="11277" y="10235"/>
                    <a:pt x="11457" y="9944"/>
                  </a:cubicBezTo>
                  <a:cubicBezTo>
                    <a:pt x="11583" y="9732"/>
                    <a:pt x="11723" y="9527"/>
                    <a:pt x="11863" y="9323"/>
                  </a:cubicBezTo>
                  <a:cubicBezTo>
                    <a:pt x="12005" y="9119"/>
                    <a:pt x="12142" y="8912"/>
                    <a:pt x="12247" y="8687"/>
                  </a:cubicBezTo>
                  <a:cubicBezTo>
                    <a:pt x="12470" y="8242"/>
                    <a:pt x="12685" y="7790"/>
                    <a:pt x="12816" y="7305"/>
                  </a:cubicBezTo>
                  <a:cubicBezTo>
                    <a:pt x="12968" y="6655"/>
                    <a:pt x="13443" y="6171"/>
                    <a:pt x="13712" y="5580"/>
                  </a:cubicBezTo>
                  <a:cubicBezTo>
                    <a:pt x="13723" y="5553"/>
                    <a:pt x="13751" y="5534"/>
                    <a:pt x="13766" y="5509"/>
                  </a:cubicBezTo>
                  <a:cubicBezTo>
                    <a:pt x="13873" y="5307"/>
                    <a:pt x="14043" y="5128"/>
                    <a:pt x="14075" y="4898"/>
                  </a:cubicBezTo>
                  <a:cubicBezTo>
                    <a:pt x="14134" y="4446"/>
                    <a:pt x="14247" y="4021"/>
                    <a:pt x="14382" y="3606"/>
                  </a:cubicBezTo>
                  <a:cubicBezTo>
                    <a:pt x="14504" y="3186"/>
                    <a:pt x="14661" y="2778"/>
                    <a:pt x="14834" y="2374"/>
                  </a:cubicBezTo>
                  <a:cubicBezTo>
                    <a:pt x="14891" y="2243"/>
                    <a:pt x="14939" y="2108"/>
                    <a:pt x="14992" y="1975"/>
                  </a:cubicBezTo>
                  <a:cubicBezTo>
                    <a:pt x="15115" y="1659"/>
                    <a:pt x="15209" y="1332"/>
                    <a:pt x="15340" y="1018"/>
                  </a:cubicBezTo>
                  <a:cubicBezTo>
                    <a:pt x="15451" y="744"/>
                    <a:pt x="15605" y="482"/>
                    <a:pt x="15716" y="206"/>
                  </a:cubicBezTo>
                  <a:cubicBezTo>
                    <a:pt x="15737" y="155"/>
                    <a:pt x="15653" y="71"/>
                    <a:pt x="15615" y="1"/>
                  </a:cubicBezTo>
                  <a:cubicBezTo>
                    <a:pt x="15597" y="2"/>
                    <a:pt x="15578" y="2"/>
                    <a:pt x="15560" y="2"/>
                  </a:cubicBezTo>
                  <a:cubicBezTo>
                    <a:pt x="15509" y="2"/>
                    <a:pt x="15457" y="1"/>
                    <a:pt x="154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9"/>
            <p:cNvSpPr/>
            <p:nvPr/>
          </p:nvSpPr>
          <p:spPr>
            <a:xfrm>
              <a:off x="2021027" y="4654388"/>
              <a:ext cx="122714" cy="29850"/>
            </a:xfrm>
            <a:custGeom>
              <a:avLst/>
              <a:gdLst/>
              <a:ahLst/>
              <a:cxnLst/>
              <a:rect l="l" t="t" r="r" b="b"/>
              <a:pathLst>
                <a:path w="12296" h="2991" extrusionOk="0">
                  <a:moveTo>
                    <a:pt x="1" y="2614"/>
                  </a:moveTo>
                  <a:lnTo>
                    <a:pt x="1" y="2616"/>
                  </a:lnTo>
                  <a:cubicBezTo>
                    <a:pt x="1" y="2615"/>
                    <a:pt x="1" y="2615"/>
                    <a:pt x="1" y="2615"/>
                  </a:cubicBezTo>
                  <a:lnTo>
                    <a:pt x="1" y="2615"/>
                  </a:lnTo>
                  <a:cubicBezTo>
                    <a:pt x="1" y="2615"/>
                    <a:pt x="1" y="2614"/>
                    <a:pt x="1" y="2614"/>
                  </a:cubicBezTo>
                  <a:close/>
                  <a:moveTo>
                    <a:pt x="9572" y="3"/>
                  </a:moveTo>
                  <a:cubicBezTo>
                    <a:pt x="9562" y="3"/>
                    <a:pt x="9552" y="3"/>
                    <a:pt x="9542" y="3"/>
                  </a:cubicBezTo>
                  <a:cubicBezTo>
                    <a:pt x="9430" y="8"/>
                    <a:pt x="9319" y="0"/>
                    <a:pt x="9207" y="27"/>
                  </a:cubicBezTo>
                  <a:cubicBezTo>
                    <a:pt x="8918" y="101"/>
                    <a:pt x="8637" y="246"/>
                    <a:pt x="8357" y="286"/>
                  </a:cubicBezTo>
                  <a:cubicBezTo>
                    <a:pt x="8242" y="308"/>
                    <a:pt x="8125" y="312"/>
                    <a:pt x="8009" y="312"/>
                  </a:cubicBezTo>
                  <a:cubicBezTo>
                    <a:pt x="7938" y="312"/>
                    <a:pt x="7867" y="311"/>
                    <a:pt x="7796" y="311"/>
                  </a:cubicBezTo>
                  <a:cubicBezTo>
                    <a:pt x="7692" y="311"/>
                    <a:pt x="7588" y="314"/>
                    <a:pt x="7485" y="330"/>
                  </a:cubicBezTo>
                  <a:cubicBezTo>
                    <a:pt x="7406" y="346"/>
                    <a:pt x="7326" y="351"/>
                    <a:pt x="7245" y="351"/>
                  </a:cubicBezTo>
                  <a:cubicBezTo>
                    <a:pt x="7123" y="351"/>
                    <a:pt x="6999" y="340"/>
                    <a:pt x="6877" y="340"/>
                  </a:cubicBezTo>
                  <a:cubicBezTo>
                    <a:pt x="6703" y="340"/>
                    <a:pt x="6533" y="362"/>
                    <a:pt x="6374" y="467"/>
                  </a:cubicBezTo>
                  <a:cubicBezTo>
                    <a:pt x="6320" y="503"/>
                    <a:pt x="6270" y="578"/>
                    <a:pt x="6211" y="584"/>
                  </a:cubicBezTo>
                  <a:cubicBezTo>
                    <a:pt x="5928" y="606"/>
                    <a:pt x="5636" y="592"/>
                    <a:pt x="5362" y="672"/>
                  </a:cubicBezTo>
                  <a:cubicBezTo>
                    <a:pt x="5005" y="779"/>
                    <a:pt x="4617" y="770"/>
                    <a:pt x="4289" y="986"/>
                  </a:cubicBezTo>
                  <a:cubicBezTo>
                    <a:pt x="4048" y="1158"/>
                    <a:pt x="3804" y="1307"/>
                    <a:pt x="3510" y="1309"/>
                  </a:cubicBezTo>
                  <a:cubicBezTo>
                    <a:pt x="3227" y="1313"/>
                    <a:pt x="2977" y="1425"/>
                    <a:pt x="2711" y="1483"/>
                  </a:cubicBezTo>
                  <a:cubicBezTo>
                    <a:pt x="2358" y="1553"/>
                    <a:pt x="1992" y="1590"/>
                    <a:pt x="1645" y="1684"/>
                  </a:cubicBezTo>
                  <a:cubicBezTo>
                    <a:pt x="1478" y="1726"/>
                    <a:pt x="1329" y="1812"/>
                    <a:pt x="1185" y="1905"/>
                  </a:cubicBezTo>
                  <a:cubicBezTo>
                    <a:pt x="1074" y="1974"/>
                    <a:pt x="978" y="2076"/>
                    <a:pt x="872" y="2158"/>
                  </a:cubicBezTo>
                  <a:cubicBezTo>
                    <a:pt x="774" y="2236"/>
                    <a:pt x="681" y="2319"/>
                    <a:pt x="577" y="2382"/>
                  </a:cubicBezTo>
                  <a:cubicBezTo>
                    <a:pt x="499" y="2427"/>
                    <a:pt x="400" y="2430"/>
                    <a:pt x="315" y="2463"/>
                  </a:cubicBezTo>
                  <a:cubicBezTo>
                    <a:pt x="209" y="2507"/>
                    <a:pt x="109" y="2563"/>
                    <a:pt x="1" y="2615"/>
                  </a:cubicBezTo>
                  <a:lnTo>
                    <a:pt x="1" y="2615"/>
                  </a:lnTo>
                  <a:cubicBezTo>
                    <a:pt x="142" y="2913"/>
                    <a:pt x="202" y="2979"/>
                    <a:pt x="248" y="2979"/>
                  </a:cubicBezTo>
                  <a:cubicBezTo>
                    <a:pt x="251" y="2979"/>
                    <a:pt x="254" y="2979"/>
                    <a:pt x="257" y="2978"/>
                  </a:cubicBezTo>
                  <a:cubicBezTo>
                    <a:pt x="261" y="2978"/>
                    <a:pt x="266" y="2977"/>
                    <a:pt x="271" y="2977"/>
                  </a:cubicBezTo>
                  <a:cubicBezTo>
                    <a:pt x="306" y="2977"/>
                    <a:pt x="347" y="2990"/>
                    <a:pt x="382" y="2990"/>
                  </a:cubicBezTo>
                  <a:cubicBezTo>
                    <a:pt x="389" y="2990"/>
                    <a:pt x="395" y="2990"/>
                    <a:pt x="401" y="2989"/>
                  </a:cubicBezTo>
                  <a:cubicBezTo>
                    <a:pt x="541" y="2966"/>
                    <a:pt x="686" y="2957"/>
                    <a:pt x="809" y="2902"/>
                  </a:cubicBezTo>
                  <a:cubicBezTo>
                    <a:pt x="949" y="2835"/>
                    <a:pt x="1074" y="2731"/>
                    <a:pt x="1208" y="2647"/>
                  </a:cubicBezTo>
                  <a:cubicBezTo>
                    <a:pt x="1258" y="2616"/>
                    <a:pt x="1318" y="2605"/>
                    <a:pt x="1362" y="2557"/>
                  </a:cubicBezTo>
                  <a:cubicBezTo>
                    <a:pt x="1453" y="2456"/>
                    <a:pt x="1526" y="2310"/>
                    <a:pt x="1630" y="2230"/>
                  </a:cubicBezTo>
                  <a:cubicBezTo>
                    <a:pt x="1737" y="2144"/>
                    <a:pt x="1854" y="2078"/>
                    <a:pt x="1986" y="2054"/>
                  </a:cubicBezTo>
                  <a:cubicBezTo>
                    <a:pt x="2254" y="2000"/>
                    <a:pt x="2544" y="2012"/>
                    <a:pt x="2812" y="1973"/>
                  </a:cubicBezTo>
                  <a:cubicBezTo>
                    <a:pt x="3063" y="1932"/>
                    <a:pt x="3307" y="1879"/>
                    <a:pt x="3549" y="1825"/>
                  </a:cubicBezTo>
                  <a:cubicBezTo>
                    <a:pt x="3710" y="1787"/>
                    <a:pt x="3874" y="1763"/>
                    <a:pt x="4025" y="1694"/>
                  </a:cubicBezTo>
                  <a:cubicBezTo>
                    <a:pt x="4331" y="1545"/>
                    <a:pt x="4626" y="1351"/>
                    <a:pt x="4945" y="1229"/>
                  </a:cubicBezTo>
                  <a:cubicBezTo>
                    <a:pt x="4988" y="1212"/>
                    <a:pt x="5034" y="1208"/>
                    <a:pt x="5081" y="1208"/>
                  </a:cubicBezTo>
                  <a:cubicBezTo>
                    <a:pt x="5155" y="1208"/>
                    <a:pt x="5232" y="1220"/>
                    <a:pt x="5305" y="1220"/>
                  </a:cubicBezTo>
                  <a:cubicBezTo>
                    <a:pt x="5332" y="1220"/>
                    <a:pt x="5358" y="1218"/>
                    <a:pt x="5383" y="1214"/>
                  </a:cubicBezTo>
                  <a:cubicBezTo>
                    <a:pt x="5526" y="1186"/>
                    <a:pt x="5671" y="1165"/>
                    <a:pt x="5818" y="1165"/>
                  </a:cubicBezTo>
                  <a:cubicBezTo>
                    <a:pt x="6018" y="1165"/>
                    <a:pt x="6223" y="1202"/>
                    <a:pt x="6434" y="1307"/>
                  </a:cubicBezTo>
                  <a:cubicBezTo>
                    <a:pt x="6446" y="1313"/>
                    <a:pt x="6461" y="1322"/>
                    <a:pt x="6473" y="1322"/>
                  </a:cubicBezTo>
                  <a:cubicBezTo>
                    <a:pt x="6481" y="1322"/>
                    <a:pt x="6489" y="1317"/>
                    <a:pt x="6494" y="1304"/>
                  </a:cubicBezTo>
                  <a:cubicBezTo>
                    <a:pt x="6585" y="1088"/>
                    <a:pt x="6703" y="1015"/>
                    <a:pt x="6831" y="1015"/>
                  </a:cubicBezTo>
                  <a:cubicBezTo>
                    <a:pt x="6872" y="1015"/>
                    <a:pt x="6913" y="1022"/>
                    <a:pt x="6955" y="1035"/>
                  </a:cubicBezTo>
                  <a:cubicBezTo>
                    <a:pt x="6958" y="1035"/>
                    <a:pt x="6961" y="1036"/>
                    <a:pt x="6963" y="1036"/>
                  </a:cubicBezTo>
                  <a:cubicBezTo>
                    <a:pt x="6993" y="1036"/>
                    <a:pt x="7018" y="994"/>
                    <a:pt x="7047" y="983"/>
                  </a:cubicBezTo>
                  <a:cubicBezTo>
                    <a:pt x="7193" y="931"/>
                    <a:pt x="7337" y="855"/>
                    <a:pt x="7486" y="834"/>
                  </a:cubicBezTo>
                  <a:cubicBezTo>
                    <a:pt x="7534" y="828"/>
                    <a:pt x="7582" y="826"/>
                    <a:pt x="7630" y="826"/>
                  </a:cubicBezTo>
                  <a:cubicBezTo>
                    <a:pt x="7747" y="826"/>
                    <a:pt x="7864" y="839"/>
                    <a:pt x="7981" y="839"/>
                  </a:cubicBezTo>
                  <a:cubicBezTo>
                    <a:pt x="8035" y="839"/>
                    <a:pt x="8088" y="836"/>
                    <a:pt x="8141" y="828"/>
                  </a:cubicBezTo>
                  <a:cubicBezTo>
                    <a:pt x="8360" y="794"/>
                    <a:pt x="8578" y="777"/>
                    <a:pt x="8796" y="658"/>
                  </a:cubicBezTo>
                  <a:cubicBezTo>
                    <a:pt x="8867" y="619"/>
                    <a:pt x="8938" y="604"/>
                    <a:pt x="9009" y="604"/>
                  </a:cubicBezTo>
                  <a:cubicBezTo>
                    <a:pt x="9227" y="604"/>
                    <a:pt x="9442" y="747"/>
                    <a:pt x="9658" y="749"/>
                  </a:cubicBezTo>
                  <a:cubicBezTo>
                    <a:pt x="9670" y="749"/>
                    <a:pt x="9682" y="767"/>
                    <a:pt x="9694" y="770"/>
                  </a:cubicBezTo>
                  <a:cubicBezTo>
                    <a:pt x="9774" y="791"/>
                    <a:pt x="9851" y="854"/>
                    <a:pt x="9931" y="854"/>
                  </a:cubicBezTo>
                  <a:cubicBezTo>
                    <a:pt x="9951" y="854"/>
                    <a:pt x="9970" y="851"/>
                    <a:pt x="9990" y="842"/>
                  </a:cubicBezTo>
                  <a:cubicBezTo>
                    <a:pt x="10191" y="747"/>
                    <a:pt x="10392" y="708"/>
                    <a:pt x="10591" y="703"/>
                  </a:cubicBezTo>
                  <a:cubicBezTo>
                    <a:pt x="10601" y="703"/>
                    <a:pt x="10612" y="703"/>
                    <a:pt x="10622" y="703"/>
                  </a:cubicBezTo>
                  <a:cubicBezTo>
                    <a:pt x="10810" y="703"/>
                    <a:pt x="10991" y="753"/>
                    <a:pt x="11169" y="809"/>
                  </a:cubicBezTo>
                  <a:cubicBezTo>
                    <a:pt x="11231" y="828"/>
                    <a:pt x="11294" y="839"/>
                    <a:pt x="11356" y="855"/>
                  </a:cubicBezTo>
                  <a:cubicBezTo>
                    <a:pt x="11503" y="890"/>
                    <a:pt x="11648" y="937"/>
                    <a:pt x="11789" y="998"/>
                  </a:cubicBezTo>
                  <a:cubicBezTo>
                    <a:pt x="11911" y="1056"/>
                    <a:pt x="12021" y="1154"/>
                    <a:pt x="12140" y="1211"/>
                  </a:cubicBezTo>
                  <a:cubicBezTo>
                    <a:pt x="12141" y="1211"/>
                    <a:pt x="12143" y="1212"/>
                    <a:pt x="12144" y="1212"/>
                  </a:cubicBezTo>
                  <a:cubicBezTo>
                    <a:pt x="12168" y="1212"/>
                    <a:pt x="12216" y="1121"/>
                    <a:pt x="12253" y="1077"/>
                  </a:cubicBezTo>
                  <a:cubicBezTo>
                    <a:pt x="12268" y="952"/>
                    <a:pt x="12295" y="795"/>
                    <a:pt x="12294" y="709"/>
                  </a:cubicBezTo>
                  <a:cubicBezTo>
                    <a:pt x="12292" y="670"/>
                    <a:pt x="12275" y="666"/>
                    <a:pt x="12256" y="666"/>
                  </a:cubicBezTo>
                  <a:cubicBezTo>
                    <a:pt x="12252" y="666"/>
                    <a:pt x="12247" y="666"/>
                    <a:pt x="12242" y="666"/>
                  </a:cubicBezTo>
                  <a:cubicBezTo>
                    <a:pt x="12237" y="666"/>
                    <a:pt x="12231" y="666"/>
                    <a:pt x="12226" y="664"/>
                  </a:cubicBezTo>
                  <a:cubicBezTo>
                    <a:pt x="11929" y="541"/>
                    <a:pt x="11633" y="393"/>
                    <a:pt x="11323" y="292"/>
                  </a:cubicBezTo>
                  <a:cubicBezTo>
                    <a:pt x="11247" y="265"/>
                    <a:pt x="11172" y="234"/>
                    <a:pt x="11092" y="220"/>
                  </a:cubicBezTo>
                  <a:cubicBezTo>
                    <a:pt x="10746" y="157"/>
                    <a:pt x="10392" y="191"/>
                    <a:pt x="10050" y="92"/>
                  </a:cubicBezTo>
                  <a:cubicBezTo>
                    <a:pt x="9893" y="47"/>
                    <a:pt x="9733" y="3"/>
                    <a:pt x="9572" y="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9"/>
            <p:cNvSpPr/>
            <p:nvPr/>
          </p:nvSpPr>
          <p:spPr>
            <a:xfrm>
              <a:off x="2012106" y="4601230"/>
              <a:ext cx="191766" cy="87445"/>
            </a:xfrm>
            <a:custGeom>
              <a:avLst/>
              <a:gdLst/>
              <a:ahLst/>
              <a:cxnLst/>
              <a:rect l="l" t="t" r="r" b="b"/>
              <a:pathLst>
                <a:path w="19215" h="8762" extrusionOk="0">
                  <a:moveTo>
                    <a:pt x="17102" y="0"/>
                  </a:moveTo>
                  <a:cubicBezTo>
                    <a:pt x="17054" y="0"/>
                    <a:pt x="17006" y="2"/>
                    <a:pt x="16958" y="6"/>
                  </a:cubicBezTo>
                  <a:cubicBezTo>
                    <a:pt x="16413" y="54"/>
                    <a:pt x="15869" y="146"/>
                    <a:pt x="15316" y="146"/>
                  </a:cubicBezTo>
                  <a:cubicBezTo>
                    <a:pt x="15287" y="146"/>
                    <a:pt x="15258" y="145"/>
                    <a:pt x="15229" y="145"/>
                  </a:cubicBezTo>
                  <a:cubicBezTo>
                    <a:pt x="15079" y="143"/>
                    <a:pt x="14930" y="135"/>
                    <a:pt x="14780" y="135"/>
                  </a:cubicBezTo>
                  <a:cubicBezTo>
                    <a:pt x="14644" y="135"/>
                    <a:pt x="14507" y="141"/>
                    <a:pt x="14371" y="163"/>
                  </a:cubicBezTo>
                  <a:cubicBezTo>
                    <a:pt x="14188" y="193"/>
                    <a:pt x="14002" y="205"/>
                    <a:pt x="13820" y="259"/>
                  </a:cubicBezTo>
                  <a:cubicBezTo>
                    <a:pt x="13350" y="393"/>
                    <a:pt x="12893" y="594"/>
                    <a:pt x="12428" y="710"/>
                  </a:cubicBezTo>
                  <a:cubicBezTo>
                    <a:pt x="11946" y="833"/>
                    <a:pt x="11444" y="860"/>
                    <a:pt x="10966" y="1005"/>
                  </a:cubicBezTo>
                  <a:cubicBezTo>
                    <a:pt x="10660" y="1102"/>
                    <a:pt x="10339" y="1140"/>
                    <a:pt x="10026" y="1220"/>
                  </a:cubicBezTo>
                  <a:cubicBezTo>
                    <a:pt x="9711" y="1288"/>
                    <a:pt x="9404" y="1396"/>
                    <a:pt x="9135" y="1587"/>
                  </a:cubicBezTo>
                  <a:cubicBezTo>
                    <a:pt x="9047" y="1651"/>
                    <a:pt x="8975" y="1747"/>
                    <a:pt x="8882" y="1788"/>
                  </a:cubicBezTo>
                  <a:cubicBezTo>
                    <a:pt x="8656" y="1879"/>
                    <a:pt x="8421" y="1952"/>
                    <a:pt x="8194" y="2040"/>
                  </a:cubicBezTo>
                  <a:cubicBezTo>
                    <a:pt x="7968" y="2135"/>
                    <a:pt x="7742" y="2236"/>
                    <a:pt x="7531" y="2360"/>
                  </a:cubicBezTo>
                  <a:cubicBezTo>
                    <a:pt x="7003" y="2720"/>
                    <a:pt x="6395" y="2953"/>
                    <a:pt x="5941" y="3423"/>
                  </a:cubicBezTo>
                  <a:cubicBezTo>
                    <a:pt x="5595" y="3760"/>
                    <a:pt x="5267" y="4115"/>
                    <a:pt x="4823" y="4321"/>
                  </a:cubicBezTo>
                  <a:cubicBezTo>
                    <a:pt x="4395" y="4522"/>
                    <a:pt x="4061" y="4850"/>
                    <a:pt x="3668" y="5101"/>
                  </a:cubicBezTo>
                  <a:cubicBezTo>
                    <a:pt x="3415" y="5270"/>
                    <a:pt x="3162" y="5440"/>
                    <a:pt x="2908" y="5609"/>
                  </a:cubicBezTo>
                  <a:cubicBezTo>
                    <a:pt x="2652" y="5774"/>
                    <a:pt x="2400" y="5951"/>
                    <a:pt x="2161" y="6139"/>
                  </a:cubicBezTo>
                  <a:cubicBezTo>
                    <a:pt x="1932" y="6318"/>
                    <a:pt x="1732" y="6529"/>
                    <a:pt x="1539" y="6747"/>
                  </a:cubicBezTo>
                  <a:cubicBezTo>
                    <a:pt x="1393" y="6916"/>
                    <a:pt x="1272" y="7108"/>
                    <a:pt x="1138" y="7286"/>
                  </a:cubicBezTo>
                  <a:cubicBezTo>
                    <a:pt x="1015" y="7455"/>
                    <a:pt x="889" y="7620"/>
                    <a:pt x="756" y="7780"/>
                  </a:cubicBezTo>
                  <a:cubicBezTo>
                    <a:pt x="655" y="7897"/>
                    <a:pt x="521" y="7982"/>
                    <a:pt x="411" y="8090"/>
                  </a:cubicBezTo>
                  <a:cubicBezTo>
                    <a:pt x="270" y="8229"/>
                    <a:pt x="140" y="8376"/>
                    <a:pt x="0" y="8525"/>
                  </a:cubicBezTo>
                  <a:cubicBezTo>
                    <a:pt x="181" y="8704"/>
                    <a:pt x="277" y="8761"/>
                    <a:pt x="341" y="8761"/>
                  </a:cubicBezTo>
                  <a:cubicBezTo>
                    <a:pt x="364" y="8761"/>
                    <a:pt x="384" y="8753"/>
                    <a:pt x="401" y="8740"/>
                  </a:cubicBezTo>
                  <a:cubicBezTo>
                    <a:pt x="461" y="8695"/>
                    <a:pt x="544" y="8676"/>
                    <a:pt x="602" y="8632"/>
                  </a:cubicBezTo>
                  <a:cubicBezTo>
                    <a:pt x="791" y="8491"/>
                    <a:pt x="989" y="8360"/>
                    <a:pt x="1151" y="8192"/>
                  </a:cubicBezTo>
                  <a:cubicBezTo>
                    <a:pt x="1336" y="8000"/>
                    <a:pt x="1500" y="7784"/>
                    <a:pt x="1674" y="7578"/>
                  </a:cubicBezTo>
                  <a:cubicBezTo>
                    <a:pt x="1741" y="7500"/>
                    <a:pt x="1825" y="7440"/>
                    <a:pt x="1878" y="7349"/>
                  </a:cubicBezTo>
                  <a:cubicBezTo>
                    <a:pt x="1991" y="7157"/>
                    <a:pt x="2081" y="6940"/>
                    <a:pt x="2216" y="6767"/>
                  </a:cubicBezTo>
                  <a:cubicBezTo>
                    <a:pt x="2357" y="6586"/>
                    <a:pt x="2515" y="6420"/>
                    <a:pt x="2701" y="6288"/>
                  </a:cubicBezTo>
                  <a:cubicBezTo>
                    <a:pt x="3081" y="6023"/>
                    <a:pt x="3504" y="5814"/>
                    <a:pt x="3885" y="5561"/>
                  </a:cubicBezTo>
                  <a:cubicBezTo>
                    <a:pt x="4255" y="5338"/>
                    <a:pt x="4604" y="5088"/>
                    <a:pt x="4958" y="4847"/>
                  </a:cubicBezTo>
                  <a:cubicBezTo>
                    <a:pt x="5196" y="4693"/>
                    <a:pt x="5441" y="4547"/>
                    <a:pt x="5654" y="4361"/>
                  </a:cubicBezTo>
                  <a:cubicBezTo>
                    <a:pt x="5871" y="4166"/>
                    <a:pt x="6089" y="3974"/>
                    <a:pt x="6307" y="3779"/>
                  </a:cubicBezTo>
                  <a:cubicBezTo>
                    <a:pt x="6529" y="3588"/>
                    <a:pt x="6744" y="3385"/>
                    <a:pt x="6983" y="3219"/>
                  </a:cubicBezTo>
                  <a:cubicBezTo>
                    <a:pt x="7183" y="3075"/>
                    <a:pt x="7448" y="3036"/>
                    <a:pt x="7658" y="2909"/>
                  </a:cubicBezTo>
                  <a:cubicBezTo>
                    <a:pt x="7909" y="2757"/>
                    <a:pt x="8180" y="2650"/>
                    <a:pt x="8453" y="2551"/>
                  </a:cubicBezTo>
                  <a:cubicBezTo>
                    <a:pt x="8734" y="2468"/>
                    <a:pt x="9026" y="2415"/>
                    <a:pt x="9330" y="2411"/>
                  </a:cubicBezTo>
                  <a:cubicBezTo>
                    <a:pt x="9342" y="2411"/>
                    <a:pt x="9355" y="2412"/>
                    <a:pt x="9367" y="2412"/>
                  </a:cubicBezTo>
                  <a:cubicBezTo>
                    <a:pt x="9393" y="2412"/>
                    <a:pt x="9418" y="2407"/>
                    <a:pt x="9430" y="2381"/>
                  </a:cubicBezTo>
                  <a:cubicBezTo>
                    <a:pt x="9589" y="2040"/>
                    <a:pt x="9857" y="1926"/>
                    <a:pt x="10151" y="1908"/>
                  </a:cubicBezTo>
                  <a:cubicBezTo>
                    <a:pt x="10208" y="1903"/>
                    <a:pt x="10249" y="1845"/>
                    <a:pt x="10302" y="1819"/>
                  </a:cubicBezTo>
                  <a:cubicBezTo>
                    <a:pt x="10532" y="1700"/>
                    <a:pt x="10768" y="1583"/>
                    <a:pt x="11018" y="1511"/>
                  </a:cubicBezTo>
                  <a:cubicBezTo>
                    <a:pt x="11197" y="1456"/>
                    <a:pt x="11383" y="1431"/>
                    <a:pt x="11569" y="1404"/>
                  </a:cubicBezTo>
                  <a:cubicBezTo>
                    <a:pt x="11755" y="1375"/>
                    <a:pt x="11938" y="1343"/>
                    <a:pt x="12122" y="1306"/>
                  </a:cubicBezTo>
                  <a:cubicBezTo>
                    <a:pt x="12488" y="1218"/>
                    <a:pt x="12858" y="1137"/>
                    <a:pt x="13215" y="972"/>
                  </a:cubicBezTo>
                  <a:cubicBezTo>
                    <a:pt x="13410" y="883"/>
                    <a:pt x="13611" y="860"/>
                    <a:pt x="13815" y="860"/>
                  </a:cubicBezTo>
                  <a:cubicBezTo>
                    <a:pt x="14032" y="860"/>
                    <a:pt x="14252" y="886"/>
                    <a:pt x="14469" y="886"/>
                  </a:cubicBezTo>
                  <a:cubicBezTo>
                    <a:pt x="14547" y="886"/>
                    <a:pt x="14625" y="883"/>
                    <a:pt x="14702" y="874"/>
                  </a:cubicBezTo>
                  <a:cubicBezTo>
                    <a:pt x="14704" y="873"/>
                    <a:pt x="14706" y="873"/>
                    <a:pt x="14708" y="873"/>
                  </a:cubicBezTo>
                  <a:cubicBezTo>
                    <a:pt x="14728" y="873"/>
                    <a:pt x="14748" y="886"/>
                    <a:pt x="14769" y="886"/>
                  </a:cubicBezTo>
                  <a:cubicBezTo>
                    <a:pt x="14888" y="891"/>
                    <a:pt x="15011" y="926"/>
                    <a:pt x="15129" y="926"/>
                  </a:cubicBezTo>
                  <a:cubicBezTo>
                    <a:pt x="15185" y="926"/>
                    <a:pt x="15241" y="918"/>
                    <a:pt x="15294" y="895"/>
                  </a:cubicBezTo>
                  <a:cubicBezTo>
                    <a:pt x="15937" y="612"/>
                    <a:pt x="16601" y="547"/>
                    <a:pt x="17270" y="547"/>
                  </a:cubicBezTo>
                  <a:cubicBezTo>
                    <a:pt x="17278" y="547"/>
                    <a:pt x="17286" y="547"/>
                    <a:pt x="17294" y="547"/>
                  </a:cubicBezTo>
                  <a:cubicBezTo>
                    <a:pt x="17404" y="547"/>
                    <a:pt x="17513" y="539"/>
                    <a:pt x="17625" y="536"/>
                  </a:cubicBezTo>
                  <a:cubicBezTo>
                    <a:pt x="17849" y="529"/>
                    <a:pt x="18075" y="511"/>
                    <a:pt x="18301" y="511"/>
                  </a:cubicBezTo>
                  <a:cubicBezTo>
                    <a:pt x="18338" y="511"/>
                    <a:pt x="18374" y="511"/>
                    <a:pt x="18411" y="512"/>
                  </a:cubicBezTo>
                  <a:cubicBezTo>
                    <a:pt x="18640" y="515"/>
                    <a:pt x="18873" y="559"/>
                    <a:pt x="19103" y="562"/>
                  </a:cubicBezTo>
                  <a:cubicBezTo>
                    <a:pt x="19147" y="562"/>
                    <a:pt x="19179" y="452"/>
                    <a:pt x="19215" y="392"/>
                  </a:cubicBezTo>
                  <a:cubicBezTo>
                    <a:pt x="19170" y="271"/>
                    <a:pt x="19129" y="118"/>
                    <a:pt x="19079" y="38"/>
                  </a:cubicBezTo>
                  <a:cubicBezTo>
                    <a:pt x="19064" y="16"/>
                    <a:pt x="19047" y="9"/>
                    <a:pt x="19029" y="9"/>
                  </a:cubicBezTo>
                  <a:cubicBezTo>
                    <a:pt x="19003" y="9"/>
                    <a:pt x="18974" y="24"/>
                    <a:pt x="18948" y="24"/>
                  </a:cubicBezTo>
                  <a:cubicBezTo>
                    <a:pt x="18869" y="25"/>
                    <a:pt x="18789" y="25"/>
                    <a:pt x="18710" y="25"/>
                  </a:cubicBezTo>
                  <a:cubicBezTo>
                    <a:pt x="18257" y="25"/>
                    <a:pt x="17806" y="18"/>
                    <a:pt x="17351" y="8"/>
                  </a:cubicBezTo>
                  <a:cubicBezTo>
                    <a:pt x="17268" y="5"/>
                    <a:pt x="17185" y="0"/>
                    <a:pt x="1710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9"/>
            <p:cNvSpPr/>
            <p:nvPr/>
          </p:nvSpPr>
          <p:spPr>
            <a:xfrm>
              <a:off x="1969765" y="4513395"/>
              <a:ext cx="38253" cy="152844"/>
            </a:xfrm>
            <a:custGeom>
              <a:avLst/>
              <a:gdLst/>
              <a:ahLst/>
              <a:cxnLst/>
              <a:rect l="l" t="t" r="r" b="b"/>
              <a:pathLst>
                <a:path w="3833" h="15315" extrusionOk="0">
                  <a:moveTo>
                    <a:pt x="2712" y="4"/>
                  </a:moveTo>
                  <a:cubicBezTo>
                    <a:pt x="2604" y="74"/>
                    <a:pt x="2465" y="151"/>
                    <a:pt x="2399" y="211"/>
                  </a:cubicBezTo>
                  <a:cubicBezTo>
                    <a:pt x="2351" y="255"/>
                    <a:pt x="2397" y="279"/>
                    <a:pt x="2403" y="311"/>
                  </a:cubicBezTo>
                  <a:cubicBezTo>
                    <a:pt x="2479" y="693"/>
                    <a:pt x="2581" y="1059"/>
                    <a:pt x="2607" y="1444"/>
                  </a:cubicBezTo>
                  <a:cubicBezTo>
                    <a:pt x="2617" y="1538"/>
                    <a:pt x="2623" y="1633"/>
                    <a:pt x="2647" y="1723"/>
                  </a:cubicBezTo>
                  <a:lnTo>
                    <a:pt x="2736" y="2015"/>
                  </a:lnTo>
                  <a:lnTo>
                    <a:pt x="2802" y="2316"/>
                  </a:lnTo>
                  <a:cubicBezTo>
                    <a:pt x="2846" y="2518"/>
                    <a:pt x="2881" y="2720"/>
                    <a:pt x="2885" y="2926"/>
                  </a:cubicBezTo>
                  <a:cubicBezTo>
                    <a:pt x="2878" y="3131"/>
                    <a:pt x="2849" y="3334"/>
                    <a:pt x="2884" y="3533"/>
                  </a:cubicBezTo>
                  <a:cubicBezTo>
                    <a:pt x="2905" y="3661"/>
                    <a:pt x="2917" y="3792"/>
                    <a:pt x="2957" y="3920"/>
                  </a:cubicBezTo>
                  <a:cubicBezTo>
                    <a:pt x="3042" y="4252"/>
                    <a:pt x="3189" y="4593"/>
                    <a:pt x="3228" y="4939"/>
                  </a:cubicBezTo>
                  <a:cubicBezTo>
                    <a:pt x="3247" y="5297"/>
                    <a:pt x="3167" y="5651"/>
                    <a:pt x="3159" y="6006"/>
                  </a:cubicBezTo>
                  <a:cubicBezTo>
                    <a:pt x="3135" y="6469"/>
                    <a:pt x="2900" y="6895"/>
                    <a:pt x="2976" y="7371"/>
                  </a:cubicBezTo>
                  <a:cubicBezTo>
                    <a:pt x="2989" y="7449"/>
                    <a:pt x="3042" y="7533"/>
                    <a:pt x="3025" y="7605"/>
                  </a:cubicBezTo>
                  <a:cubicBezTo>
                    <a:pt x="2957" y="7952"/>
                    <a:pt x="2787" y="8275"/>
                    <a:pt x="2739" y="8623"/>
                  </a:cubicBezTo>
                  <a:cubicBezTo>
                    <a:pt x="2709" y="8854"/>
                    <a:pt x="2628" y="9070"/>
                    <a:pt x="2557" y="9290"/>
                  </a:cubicBezTo>
                  <a:cubicBezTo>
                    <a:pt x="2486" y="9510"/>
                    <a:pt x="2433" y="9734"/>
                    <a:pt x="2426" y="9974"/>
                  </a:cubicBezTo>
                  <a:cubicBezTo>
                    <a:pt x="2406" y="10329"/>
                    <a:pt x="2379" y="10695"/>
                    <a:pt x="2173" y="10995"/>
                  </a:cubicBezTo>
                  <a:cubicBezTo>
                    <a:pt x="1967" y="11279"/>
                    <a:pt x="1887" y="11612"/>
                    <a:pt x="1717" y="11908"/>
                  </a:cubicBezTo>
                  <a:cubicBezTo>
                    <a:pt x="1486" y="12291"/>
                    <a:pt x="1237" y="12658"/>
                    <a:pt x="991" y="13024"/>
                  </a:cubicBezTo>
                  <a:cubicBezTo>
                    <a:pt x="875" y="13199"/>
                    <a:pt x="813" y="13401"/>
                    <a:pt x="732" y="13593"/>
                  </a:cubicBezTo>
                  <a:cubicBezTo>
                    <a:pt x="672" y="13741"/>
                    <a:pt x="642" y="13905"/>
                    <a:pt x="594" y="14061"/>
                  </a:cubicBezTo>
                  <a:cubicBezTo>
                    <a:pt x="545" y="14206"/>
                    <a:pt x="512" y="14361"/>
                    <a:pt x="439" y="14492"/>
                  </a:cubicBezTo>
                  <a:cubicBezTo>
                    <a:pt x="386" y="14590"/>
                    <a:pt x="293" y="14665"/>
                    <a:pt x="228" y="14757"/>
                  </a:cubicBezTo>
                  <a:cubicBezTo>
                    <a:pt x="148" y="14875"/>
                    <a:pt x="77" y="14999"/>
                    <a:pt x="0" y="15126"/>
                  </a:cubicBezTo>
                  <a:cubicBezTo>
                    <a:pt x="203" y="15268"/>
                    <a:pt x="303" y="15315"/>
                    <a:pt x="360" y="15315"/>
                  </a:cubicBezTo>
                  <a:cubicBezTo>
                    <a:pt x="383" y="15315"/>
                    <a:pt x="399" y="15307"/>
                    <a:pt x="411" y="15295"/>
                  </a:cubicBezTo>
                  <a:cubicBezTo>
                    <a:pt x="451" y="15255"/>
                    <a:pt x="518" y="15236"/>
                    <a:pt x="557" y="15195"/>
                  </a:cubicBezTo>
                  <a:cubicBezTo>
                    <a:pt x="684" y="15067"/>
                    <a:pt x="824" y="14945"/>
                    <a:pt x="919" y="14796"/>
                  </a:cubicBezTo>
                  <a:cubicBezTo>
                    <a:pt x="1033" y="14626"/>
                    <a:pt x="1084" y="14418"/>
                    <a:pt x="1166" y="14230"/>
                  </a:cubicBezTo>
                  <a:cubicBezTo>
                    <a:pt x="1196" y="14159"/>
                    <a:pt x="1246" y="14099"/>
                    <a:pt x="1261" y="14018"/>
                  </a:cubicBezTo>
                  <a:cubicBezTo>
                    <a:pt x="1292" y="13851"/>
                    <a:pt x="1279" y="13663"/>
                    <a:pt x="1315" y="13500"/>
                  </a:cubicBezTo>
                  <a:cubicBezTo>
                    <a:pt x="1354" y="13331"/>
                    <a:pt x="1414" y="13172"/>
                    <a:pt x="1515" y="13032"/>
                  </a:cubicBezTo>
                  <a:cubicBezTo>
                    <a:pt x="1720" y="12752"/>
                    <a:pt x="1941" y="12476"/>
                    <a:pt x="2137" y="12182"/>
                  </a:cubicBezTo>
                  <a:cubicBezTo>
                    <a:pt x="2319" y="11908"/>
                    <a:pt x="2444" y="11607"/>
                    <a:pt x="2589" y="11312"/>
                  </a:cubicBezTo>
                  <a:cubicBezTo>
                    <a:pt x="2686" y="11120"/>
                    <a:pt x="2778" y="10922"/>
                    <a:pt x="2820" y="10708"/>
                  </a:cubicBezTo>
                  <a:cubicBezTo>
                    <a:pt x="2864" y="10489"/>
                    <a:pt x="2896" y="10267"/>
                    <a:pt x="2927" y="10046"/>
                  </a:cubicBezTo>
                  <a:cubicBezTo>
                    <a:pt x="2948" y="9823"/>
                    <a:pt x="2971" y="9602"/>
                    <a:pt x="3007" y="9385"/>
                  </a:cubicBezTo>
                  <a:cubicBezTo>
                    <a:pt x="3037" y="9201"/>
                    <a:pt x="3195" y="9049"/>
                    <a:pt x="3233" y="8866"/>
                  </a:cubicBezTo>
                  <a:cubicBezTo>
                    <a:pt x="3332" y="8427"/>
                    <a:pt x="3493" y="8012"/>
                    <a:pt x="3786" y="7605"/>
                  </a:cubicBezTo>
                  <a:cubicBezTo>
                    <a:pt x="3805" y="7580"/>
                    <a:pt x="3832" y="7554"/>
                    <a:pt x="3807" y="7524"/>
                  </a:cubicBezTo>
                  <a:cubicBezTo>
                    <a:pt x="3579" y="7267"/>
                    <a:pt x="3624" y="7056"/>
                    <a:pt x="3710" y="6842"/>
                  </a:cubicBezTo>
                  <a:cubicBezTo>
                    <a:pt x="3728" y="6801"/>
                    <a:pt x="3689" y="6752"/>
                    <a:pt x="3686" y="6707"/>
                  </a:cubicBezTo>
                  <a:cubicBezTo>
                    <a:pt x="3671" y="6506"/>
                    <a:pt x="3635" y="6303"/>
                    <a:pt x="3653" y="6107"/>
                  </a:cubicBezTo>
                  <a:cubicBezTo>
                    <a:pt x="3682" y="5824"/>
                    <a:pt x="3742" y="5541"/>
                    <a:pt x="3743" y="5255"/>
                  </a:cubicBezTo>
                  <a:cubicBezTo>
                    <a:pt x="3749" y="4968"/>
                    <a:pt x="3721" y="4677"/>
                    <a:pt x="3599" y="4395"/>
                  </a:cubicBezTo>
                  <a:cubicBezTo>
                    <a:pt x="3518" y="4210"/>
                    <a:pt x="3539" y="4027"/>
                    <a:pt x="3567" y="3838"/>
                  </a:cubicBezTo>
                  <a:cubicBezTo>
                    <a:pt x="3588" y="3652"/>
                    <a:pt x="3626" y="3462"/>
                    <a:pt x="3602" y="3275"/>
                  </a:cubicBezTo>
                  <a:cubicBezTo>
                    <a:pt x="3600" y="3259"/>
                    <a:pt x="3615" y="3241"/>
                    <a:pt x="3617" y="3224"/>
                  </a:cubicBezTo>
                  <a:cubicBezTo>
                    <a:pt x="3626" y="3092"/>
                    <a:pt x="3704" y="2946"/>
                    <a:pt x="3630" y="2824"/>
                  </a:cubicBezTo>
                  <a:cubicBezTo>
                    <a:pt x="3314" y="2355"/>
                    <a:pt x="3234" y="1874"/>
                    <a:pt x="3141" y="1375"/>
                  </a:cubicBezTo>
                  <a:cubicBezTo>
                    <a:pt x="3129" y="1294"/>
                    <a:pt x="3108" y="1214"/>
                    <a:pt x="3093" y="1133"/>
                  </a:cubicBezTo>
                  <a:cubicBezTo>
                    <a:pt x="3064" y="937"/>
                    <a:pt x="2991" y="755"/>
                    <a:pt x="2953" y="561"/>
                  </a:cubicBezTo>
                  <a:cubicBezTo>
                    <a:pt x="2918" y="392"/>
                    <a:pt x="2924" y="207"/>
                    <a:pt x="2890" y="34"/>
                  </a:cubicBezTo>
                  <a:cubicBezTo>
                    <a:pt x="2884" y="1"/>
                    <a:pt x="2774" y="11"/>
                    <a:pt x="2712" y="4"/>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9"/>
            <p:cNvSpPr/>
            <p:nvPr/>
          </p:nvSpPr>
          <p:spPr>
            <a:xfrm>
              <a:off x="1971052" y="4449918"/>
              <a:ext cx="71038" cy="218183"/>
            </a:xfrm>
            <a:custGeom>
              <a:avLst/>
              <a:gdLst/>
              <a:ahLst/>
              <a:cxnLst/>
              <a:rect l="l" t="t" r="r" b="b"/>
              <a:pathLst>
                <a:path w="7118" h="21862" extrusionOk="0">
                  <a:moveTo>
                    <a:pt x="6897" y="0"/>
                  </a:moveTo>
                  <a:cubicBezTo>
                    <a:pt x="6775" y="46"/>
                    <a:pt x="6620" y="85"/>
                    <a:pt x="6540" y="137"/>
                  </a:cubicBezTo>
                  <a:cubicBezTo>
                    <a:pt x="6481" y="175"/>
                    <a:pt x="6522" y="231"/>
                    <a:pt x="6520" y="277"/>
                  </a:cubicBezTo>
                  <a:cubicBezTo>
                    <a:pt x="6498" y="846"/>
                    <a:pt x="6504" y="1410"/>
                    <a:pt x="6433" y="1974"/>
                  </a:cubicBezTo>
                  <a:cubicBezTo>
                    <a:pt x="6419" y="2113"/>
                    <a:pt x="6401" y="2251"/>
                    <a:pt x="6403" y="2390"/>
                  </a:cubicBezTo>
                  <a:lnTo>
                    <a:pt x="6413" y="2846"/>
                  </a:lnTo>
                  <a:lnTo>
                    <a:pt x="6403" y="3304"/>
                  </a:lnTo>
                  <a:cubicBezTo>
                    <a:pt x="6392" y="3609"/>
                    <a:pt x="6376" y="3913"/>
                    <a:pt x="6329" y="4215"/>
                  </a:cubicBezTo>
                  <a:cubicBezTo>
                    <a:pt x="6266" y="4510"/>
                    <a:pt x="6189" y="4800"/>
                    <a:pt x="6171" y="5098"/>
                  </a:cubicBezTo>
                  <a:cubicBezTo>
                    <a:pt x="6159" y="5293"/>
                    <a:pt x="6139" y="5485"/>
                    <a:pt x="6142" y="5681"/>
                  </a:cubicBezTo>
                  <a:cubicBezTo>
                    <a:pt x="6139" y="6185"/>
                    <a:pt x="6199" y="6706"/>
                    <a:pt x="6144" y="7212"/>
                  </a:cubicBezTo>
                  <a:cubicBezTo>
                    <a:pt x="6070" y="7730"/>
                    <a:pt x="5903" y="8230"/>
                    <a:pt x="5796" y="8742"/>
                  </a:cubicBezTo>
                  <a:cubicBezTo>
                    <a:pt x="5657" y="9401"/>
                    <a:pt x="5302" y="9996"/>
                    <a:pt x="5251" y="10681"/>
                  </a:cubicBezTo>
                  <a:cubicBezTo>
                    <a:pt x="5245" y="10793"/>
                    <a:pt x="5277" y="10918"/>
                    <a:pt x="5242" y="11020"/>
                  </a:cubicBezTo>
                  <a:cubicBezTo>
                    <a:pt x="5081" y="11509"/>
                    <a:pt x="4816" y="11961"/>
                    <a:pt x="4676" y="12455"/>
                  </a:cubicBezTo>
                  <a:cubicBezTo>
                    <a:pt x="4585" y="12782"/>
                    <a:pt x="4435" y="13084"/>
                    <a:pt x="4307" y="13396"/>
                  </a:cubicBezTo>
                  <a:cubicBezTo>
                    <a:pt x="4173" y="13706"/>
                    <a:pt x="4066" y="14027"/>
                    <a:pt x="3985" y="14359"/>
                  </a:cubicBezTo>
                  <a:cubicBezTo>
                    <a:pt x="3866" y="14856"/>
                    <a:pt x="3750" y="15368"/>
                    <a:pt x="3444" y="15791"/>
                  </a:cubicBezTo>
                  <a:cubicBezTo>
                    <a:pt x="3148" y="16196"/>
                    <a:pt x="2982" y="16666"/>
                    <a:pt x="2713" y="17085"/>
                  </a:cubicBezTo>
                  <a:cubicBezTo>
                    <a:pt x="2369" y="17633"/>
                    <a:pt x="1994" y="18161"/>
                    <a:pt x="1630" y="18693"/>
                  </a:cubicBezTo>
                  <a:cubicBezTo>
                    <a:pt x="1460" y="18945"/>
                    <a:pt x="1338" y="19229"/>
                    <a:pt x="1196" y="19500"/>
                  </a:cubicBezTo>
                  <a:cubicBezTo>
                    <a:pt x="1092" y="19709"/>
                    <a:pt x="1017" y="19936"/>
                    <a:pt x="925" y="20154"/>
                  </a:cubicBezTo>
                  <a:cubicBezTo>
                    <a:pt x="838" y="20358"/>
                    <a:pt x="758" y="20567"/>
                    <a:pt x="645" y="20757"/>
                  </a:cubicBezTo>
                  <a:cubicBezTo>
                    <a:pt x="562" y="20897"/>
                    <a:pt x="439" y="21014"/>
                    <a:pt x="346" y="21148"/>
                  </a:cubicBezTo>
                  <a:cubicBezTo>
                    <a:pt x="225" y="21320"/>
                    <a:pt x="118" y="21498"/>
                    <a:pt x="1" y="21680"/>
                  </a:cubicBezTo>
                  <a:cubicBezTo>
                    <a:pt x="182" y="21814"/>
                    <a:pt x="284" y="21862"/>
                    <a:pt x="349" y="21862"/>
                  </a:cubicBezTo>
                  <a:cubicBezTo>
                    <a:pt x="385" y="21862"/>
                    <a:pt x="410" y="21847"/>
                    <a:pt x="430" y="21824"/>
                  </a:cubicBezTo>
                  <a:cubicBezTo>
                    <a:pt x="483" y="21766"/>
                    <a:pt x="566" y="21726"/>
                    <a:pt x="618" y="21668"/>
                  </a:cubicBezTo>
                  <a:cubicBezTo>
                    <a:pt x="788" y="21476"/>
                    <a:pt x="974" y="21293"/>
                    <a:pt x="1114" y="21080"/>
                  </a:cubicBezTo>
                  <a:cubicBezTo>
                    <a:pt x="1281" y="20837"/>
                    <a:pt x="1388" y="20556"/>
                    <a:pt x="1522" y="20295"/>
                  </a:cubicBezTo>
                  <a:cubicBezTo>
                    <a:pt x="1571" y="20194"/>
                    <a:pt x="1642" y="20106"/>
                    <a:pt x="1677" y="19998"/>
                  </a:cubicBezTo>
                  <a:cubicBezTo>
                    <a:pt x="1749" y="19768"/>
                    <a:pt x="1787" y="19519"/>
                    <a:pt x="1866" y="19296"/>
                  </a:cubicBezTo>
                  <a:cubicBezTo>
                    <a:pt x="1952" y="19063"/>
                    <a:pt x="2058" y="18840"/>
                    <a:pt x="2201" y="18640"/>
                  </a:cubicBezTo>
                  <a:cubicBezTo>
                    <a:pt x="2499" y="18238"/>
                    <a:pt x="2812" y="17842"/>
                    <a:pt x="3093" y="17426"/>
                  </a:cubicBezTo>
                  <a:cubicBezTo>
                    <a:pt x="3363" y="17038"/>
                    <a:pt x="3577" y="16619"/>
                    <a:pt x="3803" y="16207"/>
                  </a:cubicBezTo>
                  <a:cubicBezTo>
                    <a:pt x="3953" y="15934"/>
                    <a:pt x="4111" y="15663"/>
                    <a:pt x="4208" y="15365"/>
                  </a:cubicBezTo>
                  <a:cubicBezTo>
                    <a:pt x="4308" y="15063"/>
                    <a:pt x="4399" y="14754"/>
                    <a:pt x="4491" y="14448"/>
                  </a:cubicBezTo>
                  <a:cubicBezTo>
                    <a:pt x="4578" y="14141"/>
                    <a:pt x="4653" y="13829"/>
                    <a:pt x="4750" y="13527"/>
                  </a:cubicBezTo>
                  <a:cubicBezTo>
                    <a:pt x="4828" y="13269"/>
                    <a:pt x="5031" y="13059"/>
                    <a:pt x="5121" y="12803"/>
                  </a:cubicBezTo>
                  <a:cubicBezTo>
                    <a:pt x="5332" y="12193"/>
                    <a:pt x="5615" y="11612"/>
                    <a:pt x="6013" y="11061"/>
                  </a:cubicBezTo>
                  <a:cubicBezTo>
                    <a:pt x="6037" y="11027"/>
                    <a:pt x="6073" y="10991"/>
                    <a:pt x="6053" y="10949"/>
                  </a:cubicBezTo>
                  <a:cubicBezTo>
                    <a:pt x="5891" y="10574"/>
                    <a:pt x="5987" y="10276"/>
                    <a:pt x="6135" y="9986"/>
                  </a:cubicBezTo>
                  <a:cubicBezTo>
                    <a:pt x="6162" y="9928"/>
                    <a:pt x="6136" y="9856"/>
                    <a:pt x="6144" y="9793"/>
                  </a:cubicBezTo>
                  <a:cubicBezTo>
                    <a:pt x="6180" y="9505"/>
                    <a:pt x="6196" y="9216"/>
                    <a:pt x="6264" y="8939"/>
                  </a:cubicBezTo>
                  <a:cubicBezTo>
                    <a:pt x="6371" y="8543"/>
                    <a:pt x="6499" y="8149"/>
                    <a:pt x="6574" y="7744"/>
                  </a:cubicBezTo>
                  <a:cubicBezTo>
                    <a:pt x="6609" y="7539"/>
                    <a:pt x="6645" y="7334"/>
                    <a:pt x="6662" y="7128"/>
                  </a:cubicBezTo>
                  <a:cubicBezTo>
                    <a:pt x="6674" y="6920"/>
                    <a:pt x="6674" y="6709"/>
                    <a:pt x="6650" y="6499"/>
                  </a:cubicBezTo>
                  <a:cubicBezTo>
                    <a:pt x="6620" y="6219"/>
                    <a:pt x="6681" y="5958"/>
                    <a:pt x="6763" y="5698"/>
                  </a:cubicBezTo>
                  <a:cubicBezTo>
                    <a:pt x="6829" y="5436"/>
                    <a:pt x="6913" y="5175"/>
                    <a:pt x="6937" y="4906"/>
                  </a:cubicBezTo>
                  <a:cubicBezTo>
                    <a:pt x="6939" y="4882"/>
                    <a:pt x="6958" y="4860"/>
                    <a:pt x="6964" y="4836"/>
                  </a:cubicBezTo>
                  <a:cubicBezTo>
                    <a:pt x="7007" y="4651"/>
                    <a:pt x="7118" y="4466"/>
                    <a:pt x="7080" y="4275"/>
                  </a:cubicBezTo>
                  <a:cubicBezTo>
                    <a:pt x="6886" y="3526"/>
                    <a:pt x="6933" y="2810"/>
                    <a:pt x="6967" y="2078"/>
                  </a:cubicBezTo>
                  <a:cubicBezTo>
                    <a:pt x="6976" y="1959"/>
                    <a:pt x="6976" y="1842"/>
                    <a:pt x="6982" y="1723"/>
                  </a:cubicBezTo>
                  <a:cubicBezTo>
                    <a:pt x="7002" y="1438"/>
                    <a:pt x="6979" y="1157"/>
                    <a:pt x="6990" y="872"/>
                  </a:cubicBezTo>
                  <a:cubicBezTo>
                    <a:pt x="6999" y="625"/>
                    <a:pt x="7053" y="374"/>
                    <a:pt x="7062" y="124"/>
                  </a:cubicBezTo>
                  <a:cubicBezTo>
                    <a:pt x="7065" y="79"/>
                    <a:pt x="6955" y="41"/>
                    <a:pt x="689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9"/>
            <p:cNvSpPr/>
            <p:nvPr/>
          </p:nvSpPr>
          <p:spPr>
            <a:xfrm>
              <a:off x="2136296" y="4410212"/>
              <a:ext cx="40808" cy="50878"/>
            </a:xfrm>
            <a:custGeom>
              <a:avLst/>
              <a:gdLst/>
              <a:ahLst/>
              <a:cxnLst/>
              <a:rect l="l" t="t" r="r" b="b"/>
              <a:pathLst>
                <a:path w="4089" h="5098" extrusionOk="0">
                  <a:moveTo>
                    <a:pt x="2931" y="0"/>
                  </a:moveTo>
                  <a:cubicBezTo>
                    <a:pt x="1703" y="0"/>
                    <a:pt x="1" y="3572"/>
                    <a:pt x="850" y="5098"/>
                  </a:cubicBezTo>
                  <a:lnTo>
                    <a:pt x="1276" y="4990"/>
                  </a:lnTo>
                  <a:cubicBezTo>
                    <a:pt x="1300" y="4993"/>
                    <a:pt x="1324" y="4994"/>
                    <a:pt x="1348" y="4994"/>
                  </a:cubicBezTo>
                  <a:cubicBezTo>
                    <a:pt x="2427" y="4994"/>
                    <a:pt x="4089" y="2162"/>
                    <a:pt x="3771" y="915"/>
                  </a:cubicBezTo>
                  <a:cubicBezTo>
                    <a:pt x="3567" y="267"/>
                    <a:pt x="3267" y="0"/>
                    <a:pt x="29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9"/>
            <p:cNvSpPr/>
            <p:nvPr/>
          </p:nvSpPr>
          <p:spPr>
            <a:xfrm>
              <a:off x="2183177" y="4579346"/>
              <a:ext cx="58173" cy="37046"/>
            </a:xfrm>
            <a:custGeom>
              <a:avLst/>
              <a:gdLst/>
              <a:ahLst/>
              <a:cxnLst/>
              <a:rect l="l" t="t" r="r" b="b"/>
              <a:pathLst>
                <a:path w="5829" h="3712" extrusionOk="0">
                  <a:moveTo>
                    <a:pt x="4717" y="0"/>
                  </a:moveTo>
                  <a:cubicBezTo>
                    <a:pt x="3573" y="0"/>
                    <a:pt x="1402" y="1927"/>
                    <a:pt x="1025" y="2168"/>
                  </a:cubicBezTo>
                  <a:lnTo>
                    <a:pt x="1027" y="2168"/>
                  </a:lnTo>
                  <a:cubicBezTo>
                    <a:pt x="443" y="2541"/>
                    <a:pt x="125" y="3076"/>
                    <a:pt x="0" y="3651"/>
                  </a:cubicBezTo>
                  <a:cubicBezTo>
                    <a:pt x="103" y="3692"/>
                    <a:pt x="238" y="3711"/>
                    <a:pt x="397" y="3711"/>
                  </a:cubicBezTo>
                  <a:cubicBezTo>
                    <a:pt x="1950" y="3711"/>
                    <a:pt x="5828" y="1869"/>
                    <a:pt x="5330" y="396"/>
                  </a:cubicBezTo>
                  <a:cubicBezTo>
                    <a:pt x="5214" y="115"/>
                    <a:pt x="4996" y="0"/>
                    <a:pt x="471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9"/>
            <p:cNvSpPr/>
            <p:nvPr/>
          </p:nvSpPr>
          <p:spPr>
            <a:xfrm>
              <a:off x="2126805" y="4641884"/>
              <a:ext cx="54351" cy="36557"/>
            </a:xfrm>
            <a:custGeom>
              <a:avLst/>
              <a:gdLst/>
              <a:ahLst/>
              <a:cxnLst/>
              <a:rect l="l" t="t" r="r" b="b"/>
              <a:pathLst>
                <a:path w="5446" h="3663" extrusionOk="0">
                  <a:moveTo>
                    <a:pt x="4705" y="1"/>
                  </a:moveTo>
                  <a:cubicBezTo>
                    <a:pt x="3489" y="1"/>
                    <a:pt x="2181" y="1071"/>
                    <a:pt x="1718" y="2050"/>
                  </a:cubicBezTo>
                  <a:lnTo>
                    <a:pt x="1918" y="1591"/>
                  </a:lnTo>
                  <a:lnTo>
                    <a:pt x="1918" y="1591"/>
                  </a:lnTo>
                  <a:cubicBezTo>
                    <a:pt x="1101" y="2114"/>
                    <a:pt x="283" y="2640"/>
                    <a:pt x="0" y="3482"/>
                  </a:cubicBezTo>
                  <a:cubicBezTo>
                    <a:pt x="193" y="3606"/>
                    <a:pt x="425" y="3662"/>
                    <a:pt x="684" y="3662"/>
                  </a:cubicBezTo>
                  <a:cubicBezTo>
                    <a:pt x="2314" y="3662"/>
                    <a:pt x="4992" y="1439"/>
                    <a:pt x="5446" y="151"/>
                  </a:cubicBezTo>
                  <a:cubicBezTo>
                    <a:pt x="5209" y="47"/>
                    <a:pt x="4959" y="1"/>
                    <a:pt x="47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9"/>
            <p:cNvSpPr/>
            <p:nvPr/>
          </p:nvSpPr>
          <p:spPr>
            <a:xfrm>
              <a:off x="2027564" y="4430589"/>
              <a:ext cx="32345" cy="45649"/>
            </a:xfrm>
            <a:custGeom>
              <a:avLst/>
              <a:gdLst/>
              <a:ahLst/>
              <a:cxnLst/>
              <a:rect l="l" t="t" r="r" b="b"/>
              <a:pathLst>
                <a:path w="3241" h="4574" extrusionOk="0">
                  <a:moveTo>
                    <a:pt x="1343" y="1"/>
                  </a:moveTo>
                  <a:cubicBezTo>
                    <a:pt x="1127" y="1"/>
                    <a:pt x="897" y="132"/>
                    <a:pt x="669" y="438"/>
                  </a:cubicBezTo>
                  <a:cubicBezTo>
                    <a:pt x="1" y="1195"/>
                    <a:pt x="499" y="3514"/>
                    <a:pt x="1065" y="4139"/>
                  </a:cubicBezTo>
                  <a:lnTo>
                    <a:pt x="1265" y="3681"/>
                  </a:lnTo>
                  <a:lnTo>
                    <a:pt x="1265" y="3681"/>
                  </a:lnTo>
                  <a:cubicBezTo>
                    <a:pt x="1374" y="4105"/>
                    <a:pt x="1216" y="4373"/>
                    <a:pt x="1673" y="4574"/>
                  </a:cubicBezTo>
                  <a:cubicBezTo>
                    <a:pt x="3241" y="3567"/>
                    <a:pt x="2469" y="1"/>
                    <a:pt x="134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92" name="Google Shape;1192;p69"/>
            <p:cNvSpPr/>
            <p:nvPr/>
          </p:nvSpPr>
          <p:spPr>
            <a:xfrm>
              <a:off x="1973567" y="4489046"/>
              <a:ext cx="35698" cy="44281"/>
            </a:xfrm>
            <a:custGeom>
              <a:avLst/>
              <a:gdLst/>
              <a:ahLst/>
              <a:cxnLst/>
              <a:rect l="l" t="t" r="r" b="b"/>
              <a:pathLst>
                <a:path w="3577" h="4437" extrusionOk="0">
                  <a:moveTo>
                    <a:pt x="2510" y="0"/>
                  </a:moveTo>
                  <a:cubicBezTo>
                    <a:pt x="2159" y="0"/>
                    <a:pt x="1696" y="291"/>
                    <a:pt x="1155" y="1037"/>
                  </a:cubicBezTo>
                  <a:cubicBezTo>
                    <a:pt x="1" y="2655"/>
                    <a:pt x="409" y="4436"/>
                    <a:pt x="1181" y="4436"/>
                  </a:cubicBezTo>
                  <a:cubicBezTo>
                    <a:pt x="1550" y="4436"/>
                    <a:pt x="2003" y="4028"/>
                    <a:pt x="2408" y="2997"/>
                  </a:cubicBezTo>
                  <a:lnTo>
                    <a:pt x="2408" y="2997"/>
                  </a:lnTo>
                  <a:cubicBezTo>
                    <a:pt x="3577" y="1929"/>
                    <a:pt x="3414" y="0"/>
                    <a:pt x="25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9"/>
            <p:cNvSpPr/>
            <p:nvPr/>
          </p:nvSpPr>
          <p:spPr>
            <a:xfrm>
              <a:off x="2067410" y="4415451"/>
              <a:ext cx="159630" cy="197973"/>
            </a:xfrm>
            <a:custGeom>
              <a:avLst/>
              <a:gdLst/>
              <a:ahLst/>
              <a:cxnLst/>
              <a:rect l="l" t="t" r="r" b="b"/>
              <a:pathLst>
                <a:path w="15995" h="19837" extrusionOk="0">
                  <a:moveTo>
                    <a:pt x="15994" y="0"/>
                  </a:moveTo>
                  <a:cubicBezTo>
                    <a:pt x="15994" y="1"/>
                    <a:pt x="15868" y="83"/>
                    <a:pt x="15650" y="229"/>
                  </a:cubicBezTo>
                  <a:cubicBezTo>
                    <a:pt x="15422" y="363"/>
                    <a:pt x="15133" y="603"/>
                    <a:pt x="14784" y="892"/>
                  </a:cubicBezTo>
                  <a:cubicBezTo>
                    <a:pt x="14097" y="1486"/>
                    <a:pt x="13345" y="2456"/>
                    <a:pt x="12759" y="3518"/>
                  </a:cubicBezTo>
                  <a:cubicBezTo>
                    <a:pt x="12161" y="4576"/>
                    <a:pt x="11702" y="5696"/>
                    <a:pt x="11348" y="6523"/>
                  </a:cubicBezTo>
                  <a:cubicBezTo>
                    <a:pt x="10999" y="7352"/>
                    <a:pt x="10758" y="7894"/>
                    <a:pt x="10758" y="7894"/>
                  </a:cubicBezTo>
                  <a:cubicBezTo>
                    <a:pt x="10299" y="8929"/>
                    <a:pt x="9799" y="9935"/>
                    <a:pt x="9207" y="10876"/>
                  </a:cubicBezTo>
                  <a:cubicBezTo>
                    <a:pt x="8615" y="11817"/>
                    <a:pt x="7927" y="12700"/>
                    <a:pt x="7178" y="13537"/>
                  </a:cubicBezTo>
                  <a:cubicBezTo>
                    <a:pt x="7178" y="13537"/>
                    <a:pt x="7078" y="13647"/>
                    <a:pt x="6905" y="13840"/>
                  </a:cubicBezTo>
                  <a:cubicBezTo>
                    <a:pt x="6729" y="14028"/>
                    <a:pt x="6470" y="14293"/>
                    <a:pt x="6155" y="14608"/>
                  </a:cubicBezTo>
                  <a:cubicBezTo>
                    <a:pt x="5523" y="15236"/>
                    <a:pt x="4629" y="16026"/>
                    <a:pt x="3707" y="16790"/>
                  </a:cubicBezTo>
                  <a:cubicBezTo>
                    <a:pt x="2778" y="17548"/>
                    <a:pt x="1849" y="18307"/>
                    <a:pt x="1152" y="18876"/>
                  </a:cubicBezTo>
                  <a:cubicBezTo>
                    <a:pt x="804" y="19161"/>
                    <a:pt x="517" y="19402"/>
                    <a:pt x="317" y="19572"/>
                  </a:cubicBezTo>
                  <a:cubicBezTo>
                    <a:pt x="115" y="19741"/>
                    <a:pt x="0" y="19837"/>
                    <a:pt x="0" y="19837"/>
                  </a:cubicBezTo>
                  <a:cubicBezTo>
                    <a:pt x="0" y="19837"/>
                    <a:pt x="122" y="19748"/>
                    <a:pt x="333" y="19593"/>
                  </a:cubicBezTo>
                  <a:cubicBezTo>
                    <a:pt x="545" y="19438"/>
                    <a:pt x="847" y="19217"/>
                    <a:pt x="1214" y="18956"/>
                  </a:cubicBezTo>
                  <a:cubicBezTo>
                    <a:pt x="1947" y="18435"/>
                    <a:pt x="2926" y="17740"/>
                    <a:pt x="3904" y="17044"/>
                  </a:cubicBezTo>
                  <a:cubicBezTo>
                    <a:pt x="4879" y="16341"/>
                    <a:pt x="5836" y="15605"/>
                    <a:pt x="6523" y="15010"/>
                  </a:cubicBezTo>
                  <a:cubicBezTo>
                    <a:pt x="6866" y="14712"/>
                    <a:pt x="7147" y="14457"/>
                    <a:pt x="7343" y="14275"/>
                  </a:cubicBezTo>
                  <a:cubicBezTo>
                    <a:pt x="7534" y="14090"/>
                    <a:pt x="7643" y="13985"/>
                    <a:pt x="7643" y="13985"/>
                  </a:cubicBezTo>
                  <a:lnTo>
                    <a:pt x="7644" y="13985"/>
                  </a:lnTo>
                  <a:cubicBezTo>
                    <a:pt x="8472" y="13175"/>
                    <a:pt x="9228" y="12273"/>
                    <a:pt x="9852" y="11281"/>
                  </a:cubicBezTo>
                  <a:cubicBezTo>
                    <a:pt x="10475" y="10287"/>
                    <a:pt x="10960" y="9219"/>
                    <a:pt x="11356" y="8138"/>
                  </a:cubicBezTo>
                  <a:cubicBezTo>
                    <a:pt x="11356" y="8138"/>
                    <a:pt x="11565" y="7569"/>
                    <a:pt x="11857" y="6719"/>
                  </a:cubicBezTo>
                  <a:cubicBezTo>
                    <a:pt x="12154" y="5871"/>
                    <a:pt x="12532" y="4737"/>
                    <a:pt x="13045" y="3667"/>
                  </a:cubicBezTo>
                  <a:cubicBezTo>
                    <a:pt x="13548" y="2592"/>
                    <a:pt x="14218" y="1596"/>
                    <a:pt x="14853" y="964"/>
                  </a:cubicBezTo>
                  <a:cubicBezTo>
                    <a:pt x="15178" y="657"/>
                    <a:pt x="15449" y="399"/>
                    <a:pt x="15666" y="252"/>
                  </a:cubicBezTo>
                  <a:cubicBezTo>
                    <a:pt x="15874" y="92"/>
                    <a:pt x="15994" y="1"/>
                    <a:pt x="1599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9"/>
            <p:cNvSpPr/>
            <p:nvPr/>
          </p:nvSpPr>
          <p:spPr>
            <a:xfrm>
              <a:off x="2035796" y="4684515"/>
              <a:ext cx="307893" cy="20559"/>
            </a:xfrm>
            <a:custGeom>
              <a:avLst/>
              <a:gdLst/>
              <a:ahLst/>
              <a:cxnLst/>
              <a:rect l="l" t="t" r="r" b="b"/>
              <a:pathLst>
                <a:path w="30851" h="2060" extrusionOk="0">
                  <a:moveTo>
                    <a:pt x="1" y="0"/>
                  </a:moveTo>
                  <a:cubicBezTo>
                    <a:pt x="1" y="0"/>
                    <a:pt x="177" y="38"/>
                    <a:pt x="482" y="104"/>
                  </a:cubicBezTo>
                  <a:cubicBezTo>
                    <a:pt x="790" y="163"/>
                    <a:pt x="1226" y="279"/>
                    <a:pt x="1758" y="361"/>
                  </a:cubicBezTo>
                  <a:cubicBezTo>
                    <a:pt x="2819" y="536"/>
                    <a:pt x="4249" y="708"/>
                    <a:pt x="5677" y="822"/>
                  </a:cubicBezTo>
                  <a:cubicBezTo>
                    <a:pt x="6390" y="887"/>
                    <a:pt x="7103" y="952"/>
                    <a:pt x="7771" y="1012"/>
                  </a:cubicBezTo>
                  <a:cubicBezTo>
                    <a:pt x="8102" y="1048"/>
                    <a:pt x="8423" y="1084"/>
                    <a:pt x="8727" y="1117"/>
                  </a:cubicBezTo>
                  <a:cubicBezTo>
                    <a:pt x="8879" y="1134"/>
                    <a:pt x="9027" y="1150"/>
                    <a:pt x="9170" y="1165"/>
                  </a:cubicBezTo>
                  <a:cubicBezTo>
                    <a:pt x="9311" y="1186"/>
                    <a:pt x="9448" y="1208"/>
                    <a:pt x="9581" y="1227"/>
                  </a:cubicBezTo>
                  <a:cubicBezTo>
                    <a:pt x="10105" y="1311"/>
                    <a:pt x="10546" y="1363"/>
                    <a:pt x="10845" y="1430"/>
                  </a:cubicBezTo>
                  <a:cubicBezTo>
                    <a:pt x="11147" y="1495"/>
                    <a:pt x="11320" y="1533"/>
                    <a:pt x="11320" y="1533"/>
                  </a:cubicBezTo>
                  <a:lnTo>
                    <a:pt x="12309" y="1739"/>
                  </a:lnTo>
                  <a:lnTo>
                    <a:pt x="13349" y="1936"/>
                  </a:lnTo>
                  <a:lnTo>
                    <a:pt x="14399" y="2034"/>
                  </a:lnTo>
                  <a:cubicBezTo>
                    <a:pt x="14750" y="2060"/>
                    <a:pt x="15099" y="2048"/>
                    <a:pt x="15448" y="2055"/>
                  </a:cubicBezTo>
                  <a:cubicBezTo>
                    <a:pt x="16847" y="2036"/>
                    <a:pt x="18223" y="1843"/>
                    <a:pt x="19570" y="1588"/>
                  </a:cubicBezTo>
                  <a:cubicBezTo>
                    <a:pt x="19570" y="1588"/>
                    <a:pt x="20275" y="1448"/>
                    <a:pt x="21331" y="1238"/>
                  </a:cubicBezTo>
                  <a:cubicBezTo>
                    <a:pt x="22384" y="1027"/>
                    <a:pt x="23782" y="733"/>
                    <a:pt x="25192" y="551"/>
                  </a:cubicBezTo>
                  <a:cubicBezTo>
                    <a:pt x="26001" y="440"/>
                    <a:pt x="26817" y="388"/>
                    <a:pt x="27566" y="388"/>
                  </a:cubicBezTo>
                  <a:cubicBezTo>
                    <a:pt x="28122" y="388"/>
                    <a:pt x="28641" y="417"/>
                    <a:pt x="29093" y="470"/>
                  </a:cubicBezTo>
                  <a:cubicBezTo>
                    <a:pt x="29357" y="503"/>
                    <a:pt x="29605" y="515"/>
                    <a:pt x="29818" y="560"/>
                  </a:cubicBezTo>
                  <a:cubicBezTo>
                    <a:pt x="30030" y="605"/>
                    <a:pt x="30217" y="643"/>
                    <a:pt x="30369" y="676"/>
                  </a:cubicBezTo>
                  <a:cubicBezTo>
                    <a:pt x="30676" y="739"/>
                    <a:pt x="30851" y="777"/>
                    <a:pt x="30851" y="777"/>
                  </a:cubicBezTo>
                  <a:cubicBezTo>
                    <a:pt x="30851" y="777"/>
                    <a:pt x="30679" y="729"/>
                    <a:pt x="30378" y="643"/>
                  </a:cubicBezTo>
                  <a:cubicBezTo>
                    <a:pt x="30226" y="601"/>
                    <a:pt x="30042" y="550"/>
                    <a:pt x="29831" y="491"/>
                  </a:cubicBezTo>
                  <a:cubicBezTo>
                    <a:pt x="29620" y="431"/>
                    <a:pt x="29375" y="402"/>
                    <a:pt x="29110" y="351"/>
                  </a:cubicBezTo>
                  <a:cubicBezTo>
                    <a:pt x="28354" y="209"/>
                    <a:pt x="27397" y="125"/>
                    <a:pt x="26388" y="125"/>
                  </a:cubicBezTo>
                  <a:cubicBezTo>
                    <a:pt x="25983" y="125"/>
                    <a:pt x="25569" y="138"/>
                    <a:pt x="25156" y="167"/>
                  </a:cubicBezTo>
                  <a:cubicBezTo>
                    <a:pt x="23715" y="256"/>
                    <a:pt x="22288" y="458"/>
                    <a:pt x="21224" y="596"/>
                  </a:cubicBezTo>
                  <a:cubicBezTo>
                    <a:pt x="20161" y="735"/>
                    <a:pt x="19453" y="828"/>
                    <a:pt x="19453" y="828"/>
                  </a:cubicBezTo>
                  <a:cubicBezTo>
                    <a:pt x="18107" y="989"/>
                    <a:pt x="16769" y="1129"/>
                    <a:pt x="15439" y="1146"/>
                  </a:cubicBezTo>
                  <a:cubicBezTo>
                    <a:pt x="15376" y="1145"/>
                    <a:pt x="15312" y="1144"/>
                    <a:pt x="15249" y="1144"/>
                  </a:cubicBezTo>
                  <a:cubicBezTo>
                    <a:pt x="15125" y="1144"/>
                    <a:pt x="15000" y="1146"/>
                    <a:pt x="14875" y="1146"/>
                  </a:cubicBezTo>
                  <a:cubicBezTo>
                    <a:pt x="14731" y="1146"/>
                    <a:pt x="14587" y="1144"/>
                    <a:pt x="14444" y="1135"/>
                  </a:cubicBezTo>
                  <a:lnTo>
                    <a:pt x="13455" y="1069"/>
                  </a:lnTo>
                  <a:cubicBezTo>
                    <a:pt x="12788" y="971"/>
                    <a:pt x="12121" y="872"/>
                    <a:pt x="11454" y="774"/>
                  </a:cubicBezTo>
                  <a:cubicBezTo>
                    <a:pt x="11454" y="774"/>
                    <a:pt x="11273" y="747"/>
                    <a:pt x="10958" y="702"/>
                  </a:cubicBezTo>
                  <a:cubicBezTo>
                    <a:pt x="10642" y="653"/>
                    <a:pt x="10191" y="631"/>
                    <a:pt x="9650" y="581"/>
                  </a:cubicBezTo>
                  <a:cubicBezTo>
                    <a:pt x="9515" y="571"/>
                    <a:pt x="9374" y="559"/>
                    <a:pt x="9227" y="547"/>
                  </a:cubicBezTo>
                  <a:cubicBezTo>
                    <a:pt x="9082" y="541"/>
                    <a:pt x="8932" y="533"/>
                    <a:pt x="8777" y="527"/>
                  </a:cubicBezTo>
                  <a:cubicBezTo>
                    <a:pt x="8468" y="513"/>
                    <a:pt x="8141" y="500"/>
                    <a:pt x="7804" y="486"/>
                  </a:cubicBezTo>
                  <a:cubicBezTo>
                    <a:pt x="7133" y="470"/>
                    <a:pt x="6414" y="453"/>
                    <a:pt x="5698" y="437"/>
                  </a:cubicBezTo>
                  <a:cubicBezTo>
                    <a:pt x="4266" y="420"/>
                    <a:pt x="2842" y="345"/>
                    <a:pt x="1773" y="242"/>
                  </a:cubicBezTo>
                  <a:cubicBezTo>
                    <a:pt x="1240" y="194"/>
                    <a:pt x="800" y="110"/>
                    <a:pt x="490" y="71"/>
                  </a:cubicBezTo>
                  <a:cubicBezTo>
                    <a:pt x="178" y="26"/>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9"/>
            <p:cNvSpPr/>
            <p:nvPr/>
          </p:nvSpPr>
          <p:spPr>
            <a:xfrm>
              <a:off x="2047292" y="4705590"/>
              <a:ext cx="164959" cy="174700"/>
            </a:xfrm>
            <a:custGeom>
              <a:avLst/>
              <a:gdLst/>
              <a:ahLst/>
              <a:cxnLst/>
              <a:rect l="l" t="t" r="r" b="b"/>
              <a:pathLst>
                <a:path w="16529" h="17505" extrusionOk="0">
                  <a:moveTo>
                    <a:pt x="0" y="0"/>
                  </a:moveTo>
                  <a:cubicBezTo>
                    <a:pt x="0" y="0"/>
                    <a:pt x="149" y="23"/>
                    <a:pt x="408" y="64"/>
                  </a:cubicBezTo>
                  <a:cubicBezTo>
                    <a:pt x="669" y="97"/>
                    <a:pt x="1036" y="177"/>
                    <a:pt x="1474" y="271"/>
                  </a:cubicBezTo>
                  <a:cubicBezTo>
                    <a:pt x="2348" y="478"/>
                    <a:pt x="3489" y="848"/>
                    <a:pt x="4567" y="1357"/>
                  </a:cubicBezTo>
                  <a:cubicBezTo>
                    <a:pt x="5648" y="1858"/>
                    <a:pt x="6666" y="2477"/>
                    <a:pt x="7394" y="2983"/>
                  </a:cubicBezTo>
                  <a:cubicBezTo>
                    <a:pt x="7577" y="3112"/>
                    <a:pt x="7742" y="3230"/>
                    <a:pt x="7890" y="3334"/>
                  </a:cubicBezTo>
                  <a:cubicBezTo>
                    <a:pt x="8033" y="3444"/>
                    <a:pt x="8158" y="3539"/>
                    <a:pt x="8260" y="3618"/>
                  </a:cubicBezTo>
                  <a:cubicBezTo>
                    <a:pt x="8466" y="3775"/>
                    <a:pt x="8581" y="3868"/>
                    <a:pt x="8581" y="3868"/>
                  </a:cubicBezTo>
                  <a:cubicBezTo>
                    <a:pt x="10333" y="5282"/>
                    <a:pt x="11905" y="6905"/>
                    <a:pt x="13241" y="8716"/>
                  </a:cubicBezTo>
                  <a:cubicBezTo>
                    <a:pt x="13241" y="8716"/>
                    <a:pt x="13327" y="8837"/>
                    <a:pt x="13479" y="9046"/>
                  </a:cubicBezTo>
                  <a:cubicBezTo>
                    <a:pt x="13632" y="9254"/>
                    <a:pt x="13829" y="9566"/>
                    <a:pt x="14072" y="9939"/>
                  </a:cubicBezTo>
                  <a:cubicBezTo>
                    <a:pt x="14543" y="10690"/>
                    <a:pt x="15109" y="11738"/>
                    <a:pt x="15532" y="12851"/>
                  </a:cubicBezTo>
                  <a:cubicBezTo>
                    <a:pt x="15963" y="13960"/>
                    <a:pt x="16247" y="15126"/>
                    <a:pt x="16380" y="16014"/>
                  </a:cubicBezTo>
                  <a:cubicBezTo>
                    <a:pt x="16410" y="16237"/>
                    <a:pt x="16436" y="16440"/>
                    <a:pt x="16460" y="16621"/>
                  </a:cubicBezTo>
                  <a:cubicBezTo>
                    <a:pt x="16482" y="16803"/>
                    <a:pt x="16487" y="16961"/>
                    <a:pt x="16499" y="17092"/>
                  </a:cubicBezTo>
                  <a:cubicBezTo>
                    <a:pt x="16518" y="17354"/>
                    <a:pt x="16529" y="17505"/>
                    <a:pt x="16529" y="17505"/>
                  </a:cubicBezTo>
                  <a:cubicBezTo>
                    <a:pt x="16529" y="17505"/>
                    <a:pt x="16529" y="17354"/>
                    <a:pt x="16527" y="17092"/>
                  </a:cubicBezTo>
                  <a:cubicBezTo>
                    <a:pt x="16524" y="16960"/>
                    <a:pt x="16529" y="16800"/>
                    <a:pt x="16520" y="16616"/>
                  </a:cubicBezTo>
                  <a:cubicBezTo>
                    <a:pt x="16508" y="16434"/>
                    <a:pt x="16494" y="16228"/>
                    <a:pt x="16481" y="16002"/>
                  </a:cubicBezTo>
                  <a:cubicBezTo>
                    <a:pt x="16407" y="15102"/>
                    <a:pt x="16201" y="13903"/>
                    <a:pt x="15836" y="12745"/>
                  </a:cubicBezTo>
                  <a:cubicBezTo>
                    <a:pt x="15484" y="11583"/>
                    <a:pt x="14977" y="10470"/>
                    <a:pt x="14545" y="9666"/>
                  </a:cubicBezTo>
                  <a:cubicBezTo>
                    <a:pt x="14322" y="9267"/>
                    <a:pt x="14140" y="8932"/>
                    <a:pt x="13995" y="8707"/>
                  </a:cubicBezTo>
                  <a:cubicBezTo>
                    <a:pt x="13855" y="8480"/>
                    <a:pt x="13774" y="8351"/>
                    <a:pt x="13774" y="8351"/>
                  </a:cubicBezTo>
                  <a:cubicBezTo>
                    <a:pt x="12524" y="6390"/>
                    <a:pt x="10871" y="4683"/>
                    <a:pt x="8969" y="3350"/>
                  </a:cubicBezTo>
                  <a:cubicBezTo>
                    <a:pt x="8969" y="3350"/>
                    <a:pt x="8844" y="3265"/>
                    <a:pt x="8621" y="3117"/>
                  </a:cubicBezTo>
                  <a:cubicBezTo>
                    <a:pt x="8510" y="3042"/>
                    <a:pt x="8376" y="2953"/>
                    <a:pt x="8221" y="2849"/>
                  </a:cubicBezTo>
                  <a:cubicBezTo>
                    <a:pt x="8063" y="2753"/>
                    <a:pt x="7884" y="2644"/>
                    <a:pt x="7690" y="2525"/>
                  </a:cubicBezTo>
                  <a:cubicBezTo>
                    <a:pt x="6907" y="2057"/>
                    <a:pt x="5824" y="1494"/>
                    <a:pt x="4692" y="1060"/>
                  </a:cubicBezTo>
                  <a:cubicBezTo>
                    <a:pt x="3564" y="616"/>
                    <a:pt x="2385" y="320"/>
                    <a:pt x="1494" y="172"/>
                  </a:cubicBezTo>
                  <a:cubicBezTo>
                    <a:pt x="1047" y="107"/>
                    <a:pt x="675" y="52"/>
                    <a:pt x="413" y="37"/>
                  </a:cubicBezTo>
                  <a:cubicBezTo>
                    <a:pt x="151" y="14"/>
                    <a:pt x="0" y="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9"/>
            <p:cNvSpPr/>
            <p:nvPr/>
          </p:nvSpPr>
          <p:spPr>
            <a:xfrm>
              <a:off x="2161722" y="4811028"/>
              <a:ext cx="36567" cy="145299"/>
            </a:xfrm>
            <a:custGeom>
              <a:avLst/>
              <a:gdLst/>
              <a:ahLst/>
              <a:cxnLst/>
              <a:rect l="l" t="t" r="r" b="b"/>
              <a:pathLst>
                <a:path w="3664" h="14559" extrusionOk="0">
                  <a:moveTo>
                    <a:pt x="0" y="1"/>
                  </a:moveTo>
                  <a:cubicBezTo>
                    <a:pt x="0" y="1"/>
                    <a:pt x="184" y="304"/>
                    <a:pt x="459" y="755"/>
                  </a:cubicBezTo>
                  <a:cubicBezTo>
                    <a:pt x="587" y="987"/>
                    <a:pt x="735" y="1256"/>
                    <a:pt x="893" y="1547"/>
                  </a:cubicBezTo>
                  <a:cubicBezTo>
                    <a:pt x="1042" y="1842"/>
                    <a:pt x="1196" y="2158"/>
                    <a:pt x="1348" y="2476"/>
                  </a:cubicBezTo>
                  <a:cubicBezTo>
                    <a:pt x="1485" y="2800"/>
                    <a:pt x="1631" y="3119"/>
                    <a:pt x="1751" y="3425"/>
                  </a:cubicBezTo>
                  <a:cubicBezTo>
                    <a:pt x="1867" y="3733"/>
                    <a:pt x="1974" y="4021"/>
                    <a:pt x="2067" y="4266"/>
                  </a:cubicBezTo>
                  <a:cubicBezTo>
                    <a:pt x="2230" y="4766"/>
                    <a:pt x="2338" y="5100"/>
                    <a:pt x="2338" y="5100"/>
                  </a:cubicBezTo>
                  <a:lnTo>
                    <a:pt x="2338" y="5099"/>
                  </a:lnTo>
                  <a:cubicBezTo>
                    <a:pt x="2724" y="6374"/>
                    <a:pt x="3031" y="7669"/>
                    <a:pt x="3231" y="8985"/>
                  </a:cubicBezTo>
                  <a:cubicBezTo>
                    <a:pt x="3231" y="8985"/>
                    <a:pt x="3275" y="9331"/>
                    <a:pt x="3341" y="9852"/>
                  </a:cubicBezTo>
                  <a:cubicBezTo>
                    <a:pt x="3359" y="10113"/>
                    <a:pt x="3380" y="10418"/>
                    <a:pt x="3403" y="10746"/>
                  </a:cubicBezTo>
                  <a:cubicBezTo>
                    <a:pt x="3415" y="11075"/>
                    <a:pt x="3409" y="11424"/>
                    <a:pt x="3413" y="11775"/>
                  </a:cubicBezTo>
                  <a:cubicBezTo>
                    <a:pt x="3388" y="12124"/>
                    <a:pt x="3374" y="12476"/>
                    <a:pt x="3341" y="12805"/>
                  </a:cubicBezTo>
                  <a:cubicBezTo>
                    <a:pt x="3294" y="13130"/>
                    <a:pt x="3258" y="13437"/>
                    <a:pt x="3215" y="13697"/>
                  </a:cubicBezTo>
                  <a:cubicBezTo>
                    <a:pt x="3102" y="14214"/>
                    <a:pt x="3026" y="14559"/>
                    <a:pt x="3026" y="14559"/>
                  </a:cubicBezTo>
                  <a:cubicBezTo>
                    <a:pt x="3026" y="14559"/>
                    <a:pt x="3126" y="14220"/>
                    <a:pt x="3272" y="13709"/>
                  </a:cubicBezTo>
                  <a:cubicBezTo>
                    <a:pt x="3333" y="13452"/>
                    <a:pt x="3391" y="13146"/>
                    <a:pt x="3460" y="12821"/>
                  </a:cubicBezTo>
                  <a:cubicBezTo>
                    <a:pt x="3516" y="12493"/>
                    <a:pt x="3553" y="12141"/>
                    <a:pt x="3603" y="11787"/>
                  </a:cubicBezTo>
                  <a:cubicBezTo>
                    <a:pt x="3623" y="11433"/>
                    <a:pt x="3653" y="11078"/>
                    <a:pt x="3663" y="10743"/>
                  </a:cubicBezTo>
                  <a:cubicBezTo>
                    <a:pt x="3663" y="10409"/>
                    <a:pt x="3662" y="10097"/>
                    <a:pt x="3662" y="9831"/>
                  </a:cubicBezTo>
                  <a:cubicBezTo>
                    <a:pt x="3629" y="9296"/>
                    <a:pt x="3608" y="8940"/>
                    <a:pt x="3608" y="8940"/>
                  </a:cubicBezTo>
                  <a:cubicBezTo>
                    <a:pt x="3495" y="7585"/>
                    <a:pt x="3177" y="6246"/>
                    <a:pt x="2698" y="4977"/>
                  </a:cubicBezTo>
                  <a:lnTo>
                    <a:pt x="2365" y="4150"/>
                  </a:lnTo>
                  <a:cubicBezTo>
                    <a:pt x="2255" y="3908"/>
                    <a:pt x="2126" y="3623"/>
                    <a:pt x="1989" y="3321"/>
                  </a:cubicBezTo>
                  <a:cubicBezTo>
                    <a:pt x="1846" y="3020"/>
                    <a:pt x="1677" y="2706"/>
                    <a:pt x="1516" y="2390"/>
                  </a:cubicBezTo>
                  <a:cubicBezTo>
                    <a:pt x="1342" y="2082"/>
                    <a:pt x="1167" y="1773"/>
                    <a:pt x="998" y="1488"/>
                  </a:cubicBezTo>
                  <a:cubicBezTo>
                    <a:pt x="819" y="1208"/>
                    <a:pt x="654" y="946"/>
                    <a:pt x="510" y="723"/>
                  </a:cubicBezTo>
                  <a:cubicBezTo>
                    <a:pt x="205" y="290"/>
                    <a:pt x="0" y="1"/>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9"/>
            <p:cNvSpPr/>
            <p:nvPr/>
          </p:nvSpPr>
          <p:spPr>
            <a:xfrm>
              <a:off x="2111218" y="4713354"/>
              <a:ext cx="127954" cy="232933"/>
            </a:xfrm>
            <a:custGeom>
              <a:avLst/>
              <a:gdLst/>
              <a:ahLst/>
              <a:cxnLst/>
              <a:rect l="l" t="t" r="r" b="b"/>
              <a:pathLst>
                <a:path w="12821" h="23340" extrusionOk="0">
                  <a:moveTo>
                    <a:pt x="1" y="1"/>
                  </a:moveTo>
                  <a:cubicBezTo>
                    <a:pt x="1" y="1"/>
                    <a:pt x="162" y="58"/>
                    <a:pt x="443" y="160"/>
                  </a:cubicBezTo>
                  <a:cubicBezTo>
                    <a:pt x="583" y="210"/>
                    <a:pt x="755" y="272"/>
                    <a:pt x="951" y="343"/>
                  </a:cubicBezTo>
                  <a:cubicBezTo>
                    <a:pt x="1143" y="422"/>
                    <a:pt x="1360" y="513"/>
                    <a:pt x="1597" y="609"/>
                  </a:cubicBezTo>
                  <a:cubicBezTo>
                    <a:pt x="2541" y="1007"/>
                    <a:pt x="3763" y="1618"/>
                    <a:pt x="4888" y="2374"/>
                  </a:cubicBezTo>
                  <a:cubicBezTo>
                    <a:pt x="6020" y="3122"/>
                    <a:pt x="7041" y="4012"/>
                    <a:pt x="7735" y="4740"/>
                  </a:cubicBezTo>
                  <a:cubicBezTo>
                    <a:pt x="8435" y="5465"/>
                    <a:pt x="8830" y="6005"/>
                    <a:pt x="8830" y="6005"/>
                  </a:cubicBezTo>
                  <a:cubicBezTo>
                    <a:pt x="9608" y="7011"/>
                    <a:pt x="10273" y="8095"/>
                    <a:pt x="10805" y="9241"/>
                  </a:cubicBezTo>
                  <a:cubicBezTo>
                    <a:pt x="11338" y="10388"/>
                    <a:pt x="11719" y="11602"/>
                    <a:pt x="11963" y="12847"/>
                  </a:cubicBezTo>
                  <a:cubicBezTo>
                    <a:pt x="11963" y="12847"/>
                    <a:pt x="11994" y="13009"/>
                    <a:pt x="12049" y="13297"/>
                  </a:cubicBezTo>
                  <a:cubicBezTo>
                    <a:pt x="12068" y="13441"/>
                    <a:pt x="12091" y="13618"/>
                    <a:pt x="12116" y="13819"/>
                  </a:cubicBezTo>
                  <a:cubicBezTo>
                    <a:pt x="12146" y="14021"/>
                    <a:pt x="12174" y="14250"/>
                    <a:pt x="12184" y="14501"/>
                  </a:cubicBezTo>
                  <a:cubicBezTo>
                    <a:pt x="12267" y="15501"/>
                    <a:pt x="12235" y="16856"/>
                    <a:pt x="12003" y="18190"/>
                  </a:cubicBezTo>
                  <a:cubicBezTo>
                    <a:pt x="11782" y="19526"/>
                    <a:pt x="11367" y="20829"/>
                    <a:pt x="10986" y="21778"/>
                  </a:cubicBezTo>
                  <a:cubicBezTo>
                    <a:pt x="10889" y="22016"/>
                    <a:pt x="10800" y="22233"/>
                    <a:pt x="10721" y="22425"/>
                  </a:cubicBezTo>
                  <a:cubicBezTo>
                    <a:pt x="10632" y="22614"/>
                    <a:pt x="10557" y="22778"/>
                    <a:pt x="10492" y="22913"/>
                  </a:cubicBezTo>
                  <a:cubicBezTo>
                    <a:pt x="10365" y="23184"/>
                    <a:pt x="10293" y="23339"/>
                    <a:pt x="10293" y="23339"/>
                  </a:cubicBezTo>
                  <a:cubicBezTo>
                    <a:pt x="10293" y="23339"/>
                    <a:pt x="10376" y="23190"/>
                    <a:pt x="10520" y="22928"/>
                  </a:cubicBezTo>
                  <a:cubicBezTo>
                    <a:pt x="10593" y="22796"/>
                    <a:pt x="10682" y="22638"/>
                    <a:pt x="10782" y="22454"/>
                  </a:cubicBezTo>
                  <a:cubicBezTo>
                    <a:pt x="10874" y="22266"/>
                    <a:pt x="10978" y="22055"/>
                    <a:pt x="11091" y="21823"/>
                  </a:cubicBezTo>
                  <a:cubicBezTo>
                    <a:pt x="11537" y="20897"/>
                    <a:pt x="12046" y="19611"/>
                    <a:pt x="12363" y="18264"/>
                  </a:cubicBezTo>
                  <a:cubicBezTo>
                    <a:pt x="12692" y="16919"/>
                    <a:pt x="12821" y="15524"/>
                    <a:pt x="12804" y="14476"/>
                  </a:cubicBezTo>
                  <a:cubicBezTo>
                    <a:pt x="12810" y="14214"/>
                    <a:pt x="12798" y="13973"/>
                    <a:pt x="12783" y="13761"/>
                  </a:cubicBezTo>
                  <a:cubicBezTo>
                    <a:pt x="12770" y="13548"/>
                    <a:pt x="12758" y="13362"/>
                    <a:pt x="12747" y="13208"/>
                  </a:cubicBezTo>
                  <a:cubicBezTo>
                    <a:pt x="12711" y="12904"/>
                    <a:pt x="12690" y="12731"/>
                    <a:pt x="12690" y="12731"/>
                  </a:cubicBezTo>
                  <a:cubicBezTo>
                    <a:pt x="12523" y="11406"/>
                    <a:pt x="12160" y="10096"/>
                    <a:pt x="11594" y="8878"/>
                  </a:cubicBezTo>
                  <a:cubicBezTo>
                    <a:pt x="11029" y="7661"/>
                    <a:pt x="10281" y="6531"/>
                    <a:pt x="9396" y="5534"/>
                  </a:cubicBezTo>
                  <a:cubicBezTo>
                    <a:pt x="9396" y="5534"/>
                    <a:pt x="8944" y="4996"/>
                    <a:pt x="8167" y="4295"/>
                  </a:cubicBezTo>
                  <a:cubicBezTo>
                    <a:pt x="7396" y="3587"/>
                    <a:pt x="6284" y="2744"/>
                    <a:pt x="5082" y="2060"/>
                  </a:cubicBezTo>
                  <a:cubicBezTo>
                    <a:pt x="3885" y="1368"/>
                    <a:pt x="2610" y="836"/>
                    <a:pt x="1637" y="502"/>
                  </a:cubicBezTo>
                  <a:cubicBezTo>
                    <a:pt x="1395" y="419"/>
                    <a:pt x="1171" y="346"/>
                    <a:pt x="973" y="279"/>
                  </a:cubicBezTo>
                  <a:cubicBezTo>
                    <a:pt x="773" y="221"/>
                    <a:pt x="597" y="171"/>
                    <a:pt x="454" y="130"/>
                  </a:cubicBezTo>
                  <a:cubicBezTo>
                    <a:pt x="165" y="47"/>
                    <a:pt x="1" y="1"/>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9"/>
            <p:cNvSpPr/>
            <p:nvPr/>
          </p:nvSpPr>
          <p:spPr>
            <a:xfrm>
              <a:off x="2030258" y="4624471"/>
              <a:ext cx="293013" cy="51417"/>
            </a:xfrm>
            <a:custGeom>
              <a:avLst/>
              <a:gdLst/>
              <a:ahLst/>
              <a:cxnLst/>
              <a:rect l="l" t="t" r="r" b="b"/>
              <a:pathLst>
                <a:path w="29360" h="5152" extrusionOk="0">
                  <a:moveTo>
                    <a:pt x="16625" y="1"/>
                  </a:moveTo>
                  <a:cubicBezTo>
                    <a:pt x="14581" y="1"/>
                    <a:pt x="12540" y="262"/>
                    <a:pt x="10560" y="731"/>
                  </a:cubicBezTo>
                  <a:cubicBezTo>
                    <a:pt x="10560" y="731"/>
                    <a:pt x="10384" y="773"/>
                    <a:pt x="10079" y="850"/>
                  </a:cubicBezTo>
                  <a:cubicBezTo>
                    <a:pt x="9925" y="890"/>
                    <a:pt x="9740" y="937"/>
                    <a:pt x="9526" y="991"/>
                  </a:cubicBezTo>
                  <a:cubicBezTo>
                    <a:pt x="9314" y="1050"/>
                    <a:pt x="9076" y="1118"/>
                    <a:pt x="8815" y="1193"/>
                  </a:cubicBezTo>
                  <a:cubicBezTo>
                    <a:pt x="7776" y="1493"/>
                    <a:pt x="6408" y="1949"/>
                    <a:pt x="5078" y="2498"/>
                  </a:cubicBezTo>
                  <a:cubicBezTo>
                    <a:pt x="3747" y="3045"/>
                    <a:pt x="2460" y="3683"/>
                    <a:pt x="1527" y="4218"/>
                  </a:cubicBezTo>
                  <a:cubicBezTo>
                    <a:pt x="1063" y="4489"/>
                    <a:pt x="676" y="4715"/>
                    <a:pt x="416" y="4886"/>
                  </a:cubicBezTo>
                  <a:cubicBezTo>
                    <a:pt x="152" y="5055"/>
                    <a:pt x="0" y="5151"/>
                    <a:pt x="0" y="5151"/>
                  </a:cubicBezTo>
                  <a:cubicBezTo>
                    <a:pt x="0" y="5151"/>
                    <a:pt x="158" y="5065"/>
                    <a:pt x="432" y="4915"/>
                  </a:cubicBezTo>
                  <a:cubicBezTo>
                    <a:pt x="703" y="4760"/>
                    <a:pt x="1104" y="4563"/>
                    <a:pt x="1582" y="4323"/>
                  </a:cubicBezTo>
                  <a:cubicBezTo>
                    <a:pt x="2544" y="3856"/>
                    <a:pt x="3863" y="3308"/>
                    <a:pt x="5214" y="2858"/>
                  </a:cubicBezTo>
                  <a:cubicBezTo>
                    <a:pt x="6561" y="2404"/>
                    <a:pt x="7936" y="2047"/>
                    <a:pt x="8975" y="1821"/>
                  </a:cubicBezTo>
                  <a:cubicBezTo>
                    <a:pt x="9235" y="1765"/>
                    <a:pt x="9473" y="1715"/>
                    <a:pt x="9684" y="1670"/>
                  </a:cubicBezTo>
                  <a:cubicBezTo>
                    <a:pt x="9896" y="1631"/>
                    <a:pt x="10082" y="1598"/>
                    <a:pt x="10234" y="1571"/>
                  </a:cubicBezTo>
                  <a:cubicBezTo>
                    <a:pt x="10538" y="1515"/>
                    <a:pt x="10712" y="1484"/>
                    <a:pt x="10712" y="1484"/>
                  </a:cubicBezTo>
                  <a:cubicBezTo>
                    <a:pt x="13074" y="1092"/>
                    <a:pt x="15453" y="857"/>
                    <a:pt x="17837" y="857"/>
                  </a:cubicBezTo>
                  <a:cubicBezTo>
                    <a:pt x="18136" y="857"/>
                    <a:pt x="18435" y="860"/>
                    <a:pt x="18734" y="868"/>
                  </a:cubicBezTo>
                  <a:cubicBezTo>
                    <a:pt x="18734" y="868"/>
                    <a:pt x="18909" y="875"/>
                    <a:pt x="19218" y="889"/>
                  </a:cubicBezTo>
                  <a:cubicBezTo>
                    <a:pt x="19526" y="895"/>
                    <a:pt x="19964" y="934"/>
                    <a:pt x="20491" y="978"/>
                  </a:cubicBezTo>
                  <a:cubicBezTo>
                    <a:pt x="21544" y="1082"/>
                    <a:pt x="22942" y="1304"/>
                    <a:pt x="24301" y="1706"/>
                  </a:cubicBezTo>
                  <a:cubicBezTo>
                    <a:pt x="25662" y="2102"/>
                    <a:pt x="26958" y="2702"/>
                    <a:pt x="27878" y="3244"/>
                  </a:cubicBezTo>
                  <a:cubicBezTo>
                    <a:pt x="28105" y="3385"/>
                    <a:pt x="28313" y="3515"/>
                    <a:pt x="28498" y="3629"/>
                  </a:cubicBezTo>
                  <a:cubicBezTo>
                    <a:pt x="28682" y="3744"/>
                    <a:pt x="28831" y="3862"/>
                    <a:pt x="28959" y="3951"/>
                  </a:cubicBezTo>
                  <a:cubicBezTo>
                    <a:pt x="29213" y="4133"/>
                    <a:pt x="29359" y="4237"/>
                    <a:pt x="29359" y="4237"/>
                  </a:cubicBezTo>
                  <a:cubicBezTo>
                    <a:pt x="29359" y="4237"/>
                    <a:pt x="29221" y="4123"/>
                    <a:pt x="28980" y="3924"/>
                  </a:cubicBezTo>
                  <a:cubicBezTo>
                    <a:pt x="28857" y="3828"/>
                    <a:pt x="28716" y="3698"/>
                    <a:pt x="28539" y="3570"/>
                  </a:cubicBezTo>
                  <a:cubicBezTo>
                    <a:pt x="28361" y="3444"/>
                    <a:pt x="28161" y="3299"/>
                    <a:pt x="27943" y="3143"/>
                  </a:cubicBezTo>
                  <a:cubicBezTo>
                    <a:pt x="27054" y="2535"/>
                    <a:pt x="25782" y="1839"/>
                    <a:pt x="24422" y="1342"/>
                  </a:cubicBezTo>
                  <a:cubicBezTo>
                    <a:pt x="23067" y="838"/>
                    <a:pt x="21649" y="512"/>
                    <a:pt x="20577" y="333"/>
                  </a:cubicBezTo>
                  <a:cubicBezTo>
                    <a:pt x="20041" y="252"/>
                    <a:pt x="19592" y="183"/>
                    <a:pt x="19276" y="154"/>
                  </a:cubicBezTo>
                  <a:cubicBezTo>
                    <a:pt x="18960" y="121"/>
                    <a:pt x="18779" y="100"/>
                    <a:pt x="18779" y="100"/>
                  </a:cubicBezTo>
                  <a:cubicBezTo>
                    <a:pt x="18063" y="33"/>
                    <a:pt x="17344" y="1"/>
                    <a:pt x="1662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9"/>
            <p:cNvSpPr/>
            <p:nvPr/>
          </p:nvSpPr>
          <p:spPr>
            <a:xfrm>
              <a:off x="2249688" y="4583218"/>
              <a:ext cx="81826" cy="17255"/>
            </a:xfrm>
            <a:custGeom>
              <a:avLst/>
              <a:gdLst/>
              <a:ahLst/>
              <a:cxnLst/>
              <a:rect l="l" t="t" r="r" b="b"/>
              <a:pathLst>
                <a:path w="8199" h="1729" extrusionOk="0">
                  <a:moveTo>
                    <a:pt x="3100" y="0"/>
                  </a:moveTo>
                  <a:cubicBezTo>
                    <a:pt x="2904" y="0"/>
                    <a:pt x="2240" y="2"/>
                    <a:pt x="1577" y="29"/>
                  </a:cubicBezTo>
                  <a:cubicBezTo>
                    <a:pt x="789" y="59"/>
                    <a:pt x="0" y="63"/>
                    <a:pt x="0" y="63"/>
                  </a:cubicBezTo>
                  <a:cubicBezTo>
                    <a:pt x="0" y="63"/>
                    <a:pt x="788" y="112"/>
                    <a:pt x="1577" y="134"/>
                  </a:cubicBezTo>
                  <a:cubicBezTo>
                    <a:pt x="2366" y="157"/>
                    <a:pt x="3150" y="212"/>
                    <a:pt x="3150" y="212"/>
                  </a:cubicBezTo>
                  <a:lnTo>
                    <a:pt x="3149" y="212"/>
                  </a:lnTo>
                  <a:cubicBezTo>
                    <a:pt x="3894" y="267"/>
                    <a:pt x="4635" y="336"/>
                    <a:pt x="5365" y="474"/>
                  </a:cubicBezTo>
                  <a:cubicBezTo>
                    <a:pt x="5365" y="474"/>
                    <a:pt x="5555" y="517"/>
                    <a:pt x="5841" y="578"/>
                  </a:cubicBezTo>
                  <a:cubicBezTo>
                    <a:pt x="5981" y="619"/>
                    <a:pt x="6145" y="666"/>
                    <a:pt x="6321" y="717"/>
                  </a:cubicBezTo>
                  <a:cubicBezTo>
                    <a:pt x="6491" y="782"/>
                    <a:pt x="6678" y="843"/>
                    <a:pt x="6855" y="922"/>
                  </a:cubicBezTo>
                  <a:cubicBezTo>
                    <a:pt x="7215" y="1078"/>
                    <a:pt x="7556" y="1274"/>
                    <a:pt x="7801" y="1438"/>
                  </a:cubicBezTo>
                  <a:cubicBezTo>
                    <a:pt x="8039" y="1611"/>
                    <a:pt x="8198" y="1729"/>
                    <a:pt x="8198" y="1729"/>
                  </a:cubicBezTo>
                  <a:cubicBezTo>
                    <a:pt x="8198" y="1729"/>
                    <a:pt x="8048" y="1601"/>
                    <a:pt x="7821" y="1411"/>
                  </a:cubicBezTo>
                  <a:cubicBezTo>
                    <a:pt x="7586" y="1230"/>
                    <a:pt x="7256" y="1009"/>
                    <a:pt x="6901" y="825"/>
                  </a:cubicBezTo>
                  <a:cubicBezTo>
                    <a:pt x="6724" y="733"/>
                    <a:pt x="6541" y="660"/>
                    <a:pt x="6371" y="580"/>
                  </a:cubicBezTo>
                  <a:cubicBezTo>
                    <a:pt x="6194" y="517"/>
                    <a:pt x="6030" y="456"/>
                    <a:pt x="5890" y="407"/>
                  </a:cubicBezTo>
                  <a:cubicBezTo>
                    <a:pt x="5603" y="322"/>
                    <a:pt x="5412" y="267"/>
                    <a:pt x="5412" y="267"/>
                  </a:cubicBezTo>
                  <a:cubicBezTo>
                    <a:pt x="4674" y="75"/>
                    <a:pt x="3912" y="5"/>
                    <a:pt x="3158" y="0"/>
                  </a:cubicBezTo>
                  <a:cubicBezTo>
                    <a:pt x="3158" y="0"/>
                    <a:pt x="3137" y="0"/>
                    <a:pt x="310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9"/>
            <p:cNvSpPr/>
            <p:nvPr/>
          </p:nvSpPr>
          <p:spPr>
            <a:xfrm>
              <a:off x="2018463" y="4384167"/>
              <a:ext cx="155957" cy="260688"/>
            </a:xfrm>
            <a:custGeom>
              <a:avLst/>
              <a:gdLst/>
              <a:ahLst/>
              <a:cxnLst/>
              <a:rect l="l" t="t" r="r" b="b"/>
              <a:pathLst>
                <a:path w="15627" h="26121" extrusionOk="0">
                  <a:moveTo>
                    <a:pt x="15627" y="1"/>
                  </a:moveTo>
                  <a:lnTo>
                    <a:pt x="15627" y="1"/>
                  </a:lnTo>
                  <a:cubicBezTo>
                    <a:pt x="15627" y="1"/>
                    <a:pt x="15478" y="97"/>
                    <a:pt x="15216" y="266"/>
                  </a:cubicBezTo>
                  <a:cubicBezTo>
                    <a:pt x="15088" y="355"/>
                    <a:pt x="14921" y="446"/>
                    <a:pt x="14749" y="580"/>
                  </a:cubicBezTo>
                  <a:cubicBezTo>
                    <a:pt x="14576" y="713"/>
                    <a:pt x="14380" y="862"/>
                    <a:pt x="14168" y="1026"/>
                  </a:cubicBezTo>
                  <a:cubicBezTo>
                    <a:pt x="13965" y="1199"/>
                    <a:pt x="13751" y="1399"/>
                    <a:pt x="13520" y="1606"/>
                  </a:cubicBezTo>
                  <a:cubicBezTo>
                    <a:pt x="13310" y="1830"/>
                    <a:pt x="13079" y="2060"/>
                    <a:pt x="12861" y="2318"/>
                  </a:cubicBezTo>
                  <a:cubicBezTo>
                    <a:pt x="12652" y="2583"/>
                    <a:pt x="12421" y="2848"/>
                    <a:pt x="12229" y="3147"/>
                  </a:cubicBezTo>
                  <a:cubicBezTo>
                    <a:pt x="12131" y="3297"/>
                    <a:pt x="12022" y="3440"/>
                    <a:pt x="11932" y="3595"/>
                  </a:cubicBezTo>
                  <a:cubicBezTo>
                    <a:pt x="11840" y="3750"/>
                    <a:pt x="11748" y="3905"/>
                    <a:pt x="11657" y="4061"/>
                  </a:cubicBezTo>
                  <a:cubicBezTo>
                    <a:pt x="10941" y="5322"/>
                    <a:pt x="10466" y="6693"/>
                    <a:pt x="10124" y="7711"/>
                  </a:cubicBezTo>
                  <a:cubicBezTo>
                    <a:pt x="9788" y="8732"/>
                    <a:pt x="9580" y="9411"/>
                    <a:pt x="9580" y="9411"/>
                  </a:cubicBezTo>
                  <a:cubicBezTo>
                    <a:pt x="9376" y="10057"/>
                    <a:pt x="9181" y="10706"/>
                    <a:pt x="8968" y="11337"/>
                  </a:cubicBezTo>
                  <a:cubicBezTo>
                    <a:pt x="8853" y="11648"/>
                    <a:pt x="8751" y="11961"/>
                    <a:pt x="8632" y="12270"/>
                  </a:cubicBezTo>
                  <a:lnTo>
                    <a:pt x="8255" y="13191"/>
                  </a:lnTo>
                  <a:cubicBezTo>
                    <a:pt x="7727" y="14409"/>
                    <a:pt x="7102" y="15591"/>
                    <a:pt x="6429" y="16752"/>
                  </a:cubicBezTo>
                  <a:cubicBezTo>
                    <a:pt x="6431" y="16752"/>
                    <a:pt x="6346" y="16907"/>
                    <a:pt x="6185" y="17171"/>
                  </a:cubicBezTo>
                  <a:cubicBezTo>
                    <a:pt x="6021" y="17433"/>
                    <a:pt x="5803" y="17817"/>
                    <a:pt x="5512" y="18261"/>
                  </a:cubicBezTo>
                  <a:cubicBezTo>
                    <a:pt x="4946" y="19158"/>
                    <a:pt x="4141" y="20327"/>
                    <a:pt x="3311" y="21483"/>
                  </a:cubicBezTo>
                  <a:cubicBezTo>
                    <a:pt x="2478" y="22638"/>
                    <a:pt x="1644" y="23794"/>
                    <a:pt x="1019" y="24660"/>
                  </a:cubicBezTo>
                  <a:cubicBezTo>
                    <a:pt x="709" y="25095"/>
                    <a:pt x="455" y="25461"/>
                    <a:pt x="279" y="25718"/>
                  </a:cubicBezTo>
                  <a:cubicBezTo>
                    <a:pt x="101" y="25974"/>
                    <a:pt x="0" y="26120"/>
                    <a:pt x="0" y="26120"/>
                  </a:cubicBezTo>
                  <a:cubicBezTo>
                    <a:pt x="0" y="26120"/>
                    <a:pt x="110" y="25982"/>
                    <a:pt x="304" y="25738"/>
                  </a:cubicBezTo>
                  <a:cubicBezTo>
                    <a:pt x="498" y="25492"/>
                    <a:pt x="775" y="25146"/>
                    <a:pt x="1116" y="24734"/>
                  </a:cubicBezTo>
                  <a:cubicBezTo>
                    <a:pt x="1798" y="23910"/>
                    <a:pt x="2706" y="22814"/>
                    <a:pt x="3615" y="21716"/>
                  </a:cubicBezTo>
                  <a:cubicBezTo>
                    <a:pt x="4523" y="20616"/>
                    <a:pt x="5411" y="19495"/>
                    <a:pt x="6045" y="18625"/>
                  </a:cubicBezTo>
                  <a:cubicBezTo>
                    <a:pt x="6369" y="18196"/>
                    <a:pt x="6617" y="17823"/>
                    <a:pt x="6802" y="17568"/>
                  </a:cubicBezTo>
                  <a:cubicBezTo>
                    <a:pt x="6983" y="17311"/>
                    <a:pt x="7079" y="17159"/>
                    <a:pt x="7079" y="17159"/>
                  </a:cubicBezTo>
                  <a:cubicBezTo>
                    <a:pt x="7844" y="16021"/>
                    <a:pt x="8532" y="14821"/>
                    <a:pt x="9085" y="13551"/>
                  </a:cubicBezTo>
                  <a:lnTo>
                    <a:pt x="9469" y="12586"/>
                  </a:lnTo>
                  <a:cubicBezTo>
                    <a:pt x="9588" y="12261"/>
                    <a:pt x="9689" y="11927"/>
                    <a:pt x="9797" y="11597"/>
                  </a:cubicBezTo>
                  <a:cubicBezTo>
                    <a:pt x="9996" y="10936"/>
                    <a:pt x="10157" y="10277"/>
                    <a:pt x="10318" y="9617"/>
                  </a:cubicBezTo>
                  <a:cubicBezTo>
                    <a:pt x="10318" y="9617"/>
                    <a:pt x="10481" y="8922"/>
                    <a:pt x="10744" y="7893"/>
                  </a:cubicBezTo>
                  <a:cubicBezTo>
                    <a:pt x="11014" y="6869"/>
                    <a:pt x="11387" y="5504"/>
                    <a:pt x="11995" y="4239"/>
                  </a:cubicBezTo>
                  <a:cubicBezTo>
                    <a:pt x="12074" y="4081"/>
                    <a:pt x="12153" y="3924"/>
                    <a:pt x="12232" y="3769"/>
                  </a:cubicBezTo>
                  <a:cubicBezTo>
                    <a:pt x="12310" y="3613"/>
                    <a:pt x="12406" y="3467"/>
                    <a:pt x="12491" y="3318"/>
                  </a:cubicBezTo>
                  <a:cubicBezTo>
                    <a:pt x="12658" y="3012"/>
                    <a:pt x="12864" y="2741"/>
                    <a:pt x="13051" y="2468"/>
                  </a:cubicBezTo>
                  <a:cubicBezTo>
                    <a:pt x="13245" y="2203"/>
                    <a:pt x="13456" y="1963"/>
                    <a:pt x="13648" y="1728"/>
                  </a:cubicBezTo>
                  <a:cubicBezTo>
                    <a:pt x="13861" y="1511"/>
                    <a:pt x="14058" y="1302"/>
                    <a:pt x="14246" y="1115"/>
                  </a:cubicBezTo>
                  <a:cubicBezTo>
                    <a:pt x="14446" y="939"/>
                    <a:pt x="14630" y="779"/>
                    <a:pt x="14791" y="636"/>
                  </a:cubicBezTo>
                  <a:cubicBezTo>
                    <a:pt x="14954" y="492"/>
                    <a:pt x="15113" y="389"/>
                    <a:pt x="15235" y="293"/>
                  </a:cubicBezTo>
                  <a:cubicBezTo>
                    <a:pt x="15484" y="106"/>
                    <a:pt x="15627" y="1"/>
                    <a:pt x="1562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9"/>
            <p:cNvSpPr/>
            <p:nvPr/>
          </p:nvSpPr>
          <p:spPr>
            <a:xfrm>
              <a:off x="1815908" y="4682838"/>
              <a:ext cx="170578" cy="146866"/>
            </a:xfrm>
            <a:custGeom>
              <a:avLst/>
              <a:gdLst/>
              <a:ahLst/>
              <a:cxnLst/>
              <a:rect l="l" t="t" r="r" b="b"/>
              <a:pathLst>
                <a:path w="17092" h="14716" extrusionOk="0">
                  <a:moveTo>
                    <a:pt x="15717" y="1"/>
                  </a:moveTo>
                  <a:cubicBezTo>
                    <a:pt x="14888" y="14"/>
                    <a:pt x="13777" y="167"/>
                    <a:pt x="12720" y="525"/>
                  </a:cubicBezTo>
                  <a:cubicBezTo>
                    <a:pt x="11660" y="870"/>
                    <a:pt x="10658" y="1374"/>
                    <a:pt x="9937" y="1799"/>
                  </a:cubicBezTo>
                  <a:cubicBezTo>
                    <a:pt x="9757" y="1907"/>
                    <a:pt x="9593" y="2005"/>
                    <a:pt x="9447" y="2094"/>
                  </a:cubicBezTo>
                  <a:cubicBezTo>
                    <a:pt x="9306" y="2187"/>
                    <a:pt x="9182" y="2268"/>
                    <a:pt x="9080" y="2336"/>
                  </a:cubicBezTo>
                  <a:cubicBezTo>
                    <a:pt x="8877" y="2472"/>
                    <a:pt x="8761" y="2548"/>
                    <a:pt x="8761" y="2548"/>
                  </a:cubicBezTo>
                  <a:lnTo>
                    <a:pt x="8759" y="2548"/>
                  </a:lnTo>
                  <a:cubicBezTo>
                    <a:pt x="7013" y="3765"/>
                    <a:pt x="5509" y="5304"/>
                    <a:pt x="4238" y="6991"/>
                  </a:cubicBezTo>
                  <a:cubicBezTo>
                    <a:pt x="4238" y="6991"/>
                    <a:pt x="4152" y="7101"/>
                    <a:pt x="4010" y="7299"/>
                  </a:cubicBezTo>
                  <a:cubicBezTo>
                    <a:pt x="3867" y="7494"/>
                    <a:pt x="3663" y="7774"/>
                    <a:pt x="3429" y="8119"/>
                  </a:cubicBezTo>
                  <a:cubicBezTo>
                    <a:pt x="2958" y="8803"/>
                    <a:pt x="2363" y="9739"/>
                    <a:pt x="1829" y="10706"/>
                  </a:cubicBezTo>
                  <a:cubicBezTo>
                    <a:pt x="1291" y="11672"/>
                    <a:pt x="816" y="12668"/>
                    <a:pt x="496" y="13431"/>
                  </a:cubicBezTo>
                  <a:cubicBezTo>
                    <a:pt x="338" y="13813"/>
                    <a:pt x="210" y="14133"/>
                    <a:pt x="130" y="14360"/>
                  </a:cubicBezTo>
                  <a:cubicBezTo>
                    <a:pt x="48" y="14586"/>
                    <a:pt x="1" y="14715"/>
                    <a:pt x="1" y="14715"/>
                  </a:cubicBezTo>
                  <a:cubicBezTo>
                    <a:pt x="1" y="14715"/>
                    <a:pt x="57" y="14589"/>
                    <a:pt x="153" y="14369"/>
                  </a:cubicBezTo>
                  <a:cubicBezTo>
                    <a:pt x="248" y="14149"/>
                    <a:pt x="398" y="13839"/>
                    <a:pt x="581" y="13470"/>
                  </a:cubicBezTo>
                  <a:cubicBezTo>
                    <a:pt x="948" y="12732"/>
                    <a:pt x="1487" y="11776"/>
                    <a:pt x="2083" y="10858"/>
                  </a:cubicBezTo>
                  <a:cubicBezTo>
                    <a:pt x="2675" y="9936"/>
                    <a:pt x="3322" y="9056"/>
                    <a:pt x="3831" y="8414"/>
                  </a:cubicBezTo>
                  <a:cubicBezTo>
                    <a:pt x="4083" y="8092"/>
                    <a:pt x="4303" y="7830"/>
                    <a:pt x="4456" y="7648"/>
                  </a:cubicBezTo>
                  <a:cubicBezTo>
                    <a:pt x="4607" y="7464"/>
                    <a:pt x="4697" y="7362"/>
                    <a:pt x="4697" y="7362"/>
                  </a:cubicBezTo>
                  <a:cubicBezTo>
                    <a:pt x="6055" y="5794"/>
                    <a:pt x="7503" y="4313"/>
                    <a:pt x="9113" y="3023"/>
                  </a:cubicBezTo>
                  <a:cubicBezTo>
                    <a:pt x="9113" y="3023"/>
                    <a:pt x="9221" y="2940"/>
                    <a:pt x="9410" y="2797"/>
                  </a:cubicBezTo>
                  <a:cubicBezTo>
                    <a:pt x="9503" y="2725"/>
                    <a:pt x="9617" y="2637"/>
                    <a:pt x="9748" y="2538"/>
                  </a:cubicBezTo>
                  <a:cubicBezTo>
                    <a:pt x="9884" y="2443"/>
                    <a:pt x="10037" y="2336"/>
                    <a:pt x="10203" y="2220"/>
                  </a:cubicBezTo>
                  <a:cubicBezTo>
                    <a:pt x="10873" y="1762"/>
                    <a:pt x="11811" y="1207"/>
                    <a:pt x="12821" y="803"/>
                  </a:cubicBezTo>
                  <a:cubicBezTo>
                    <a:pt x="13825" y="385"/>
                    <a:pt x="14904" y="162"/>
                    <a:pt x="15721" y="94"/>
                  </a:cubicBezTo>
                  <a:cubicBezTo>
                    <a:pt x="15926" y="82"/>
                    <a:pt x="16114" y="73"/>
                    <a:pt x="16281" y="64"/>
                  </a:cubicBezTo>
                  <a:cubicBezTo>
                    <a:pt x="16324" y="61"/>
                    <a:pt x="16365" y="60"/>
                    <a:pt x="16405" y="60"/>
                  </a:cubicBezTo>
                  <a:cubicBezTo>
                    <a:pt x="16521" y="60"/>
                    <a:pt x="16624" y="69"/>
                    <a:pt x="16713" y="70"/>
                  </a:cubicBezTo>
                  <a:cubicBezTo>
                    <a:pt x="16954" y="76"/>
                    <a:pt x="17091" y="81"/>
                    <a:pt x="17091" y="81"/>
                  </a:cubicBezTo>
                  <a:cubicBezTo>
                    <a:pt x="17091" y="81"/>
                    <a:pt x="16954" y="67"/>
                    <a:pt x="16715" y="45"/>
                  </a:cubicBezTo>
                  <a:cubicBezTo>
                    <a:pt x="16596" y="36"/>
                    <a:pt x="16450" y="10"/>
                    <a:pt x="16281" y="10"/>
                  </a:cubicBezTo>
                  <a:cubicBezTo>
                    <a:pt x="16113" y="7"/>
                    <a:pt x="15923" y="4"/>
                    <a:pt x="1571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9"/>
            <p:cNvSpPr/>
            <p:nvPr/>
          </p:nvSpPr>
          <p:spPr>
            <a:xfrm>
              <a:off x="1775982" y="4696210"/>
              <a:ext cx="114890" cy="191636"/>
            </a:xfrm>
            <a:custGeom>
              <a:avLst/>
              <a:gdLst/>
              <a:ahLst/>
              <a:cxnLst/>
              <a:rect l="l" t="t" r="r" b="b"/>
              <a:pathLst>
                <a:path w="11512" h="19202" extrusionOk="0">
                  <a:moveTo>
                    <a:pt x="11512" y="1"/>
                  </a:moveTo>
                  <a:lnTo>
                    <a:pt x="11512" y="1"/>
                  </a:lnTo>
                  <a:cubicBezTo>
                    <a:pt x="11512" y="1"/>
                    <a:pt x="11074" y="301"/>
                    <a:pt x="10416" y="752"/>
                  </a:cubicBezTo>
                  <a:cubicBezTo>
                    <a:pt x="9768" y="1217"/>
                    <a:pt x="8919" y="1863"/>
                    <a:pt x="8120" y="2571"/>
                  </a:cubicBezTo>
                  <a:cubicBezTo>
                    <a:pt x="7912" y="2740"/>
                    <a:pt x="7718" y="2923"/>
                    <a:pt x="7530" y="3107"/>
                  </a:cubicBezTo>
                  <a:cubicBezTo>
                    <a:pt x="7340" y="3289"/>
                    <a:pt x="7152" y="3467"/>
                    <a:pt x="6970" y="3640"/>
                  </a:cubicBezTo>
                  <a:cubicBezTo>
                    <a:pt x="6607" y="3988"/>
                    <a:pt x="6303" y="4343"/>
                    <a:pt x="6023" y="4634"/>
                  </a:cubicBezTo>
                  <a:cubicBezTo>
                    <a:pt x="5739" y="4921"/>
                    <a:pt x="5542" y="5192"/>
                    <a:pt x="5386" y="5368"/>
                  </a:cubicBezTo>
                  <a:cubicBezTo>
                    <a:pt x="5235" y="5549"/>
                    <a:pt x="5149" y="5653"/>
                    <a:pt x="5149" y="5653"/>
                  </a:cubicBezTo>
                  <a:lnTo>
                    <a:pt x="5149" y="5651"/>
                  </a:lnTo>
                  <a:cubicBezTo>
                    <a:pt x="3857" y="7238"/>
                    <a:pt x="2811" y="9036"/>
                    <a:pt x="2070" y="10941"/>
                  </a:cubicBezTo>
                  <a:cubicBezTo>
                    <a:pt x="2070" y="10941"/>
                    <a:pt x="1878" y="11442"/>
                    <a:pt x="1605" y="12198"/>
                  </a:cubicBezTo>
                  <a:cubicBezTo>
                    <a:pt x="1483" y="12580"/>
                    <a:pt x="1342" y="13026"/>
                    <a:pt x="1190" y="13503"/>
                  </a:cubicBezTo>
                  <a:cubicBezTo>
                    <a:pt x="1062" y="13988"/>
                    <a:pt x="911" y="14501"/>
                    <a:pt x="786" y="15019"/>
                  </a:cubicBezTo>
                  <a:cubicBezTo>
                    <a:pt x="673" y="15540"/>
                    <a:pt x="538" y="16057"/>
                    <a:pt x="449" y="16548"/>
                  </a:cubicBezTo>
                  <a:cubicBezTo>
                    <a:pt x="360" y="17038"/>
                    <a:pt x="264" y="17495"/>
                    <a:pt x="202" y="17889"/>
                  </a:cubicBezTo>
                  <a:cubicBezTo>
                    <a:pt x="81" y="18677"/>
                    <a:pt x="0" y="19202"/>
                    <a:pt x="0" y="19202"/>
                  </a:cubicBezTo>
                  <a:cubicBezTo>
                    <a:pt x="0" y="19202"/>
                    <a:pt x="116" y="18684"/>
                    <a:pt x="289" y="17906"/>
                  </a:cubicBezTo>
                  <a:cubicBezTo>
                    <a:pt x="378" y="17519"/>
                    <a:pt x="503" y="17070"/>
                    <a:pt x="625" y="16588"/>
                  </a:cubicBezTo>
                  <a:cubicBezTo>
                    <a:pt x="747" y="16108"/>
                    <a:pt x="914" y="15604"/>
                    <a:pt x="1062" y="15096"/>
                  </a:cubicBezTo>
                  <a:cubicBezTo>
                    <a:pt x="1220" y="14592"/>
                    <a:pt x="1403" y="14095"/>
                    <a:pt x="1561" y="13627"/>
                  </a:cubicBezTo>
                  <a:cubicBezTo>
                    <a:pt x="1742" y="13166"/>
                    <a:pt x="1911" y="12737"/>
                    <a:pt x="2055" y="12370"/>
                  </a:cubicBezTo>
                  <a:cubicBezTo>
                    <a:pt x="2379" y="11648"/>
                    <a:pt x="2593" y="11168"/>
                    <a:pt x="2593" y="11168"/>
                  </a:cubicBezTo>
                  <a:cubicBezTo>
                    <a:pt x="3443" y="9355"/>
                    <a:pt x="4451" y="7628"/>
                    <a:pt x="5604" y="5998"/>
                  </a:cubicBezTo>
                  <a:cubicBezTo>
                    <a:pt x="5604" y="5998"/>
                    <a:pt x="5682" y="5891"/>
                    <a:pt x="5816" y="5706"/>
                  </a:cubicBezTo>
                  <a:cubicBezTo>
                    <a:pt x="5956" y="5523"/>
                    <a:pt x="6132" y="5243"/>
                    <a:pt x="6390" y="4945"/>
                  </a:cubicBezTo>
                  <a:cubicBezTo>
                    <a:pt x="6644" y="4643"/>
                    <a:pt x="6921" y="4272"/>
                    <a:pt x="7254" y="3908"/>
                  </a:cubicBezTo>
                  <a:cubicBezTo>
                    <a:pt x="7421" y="3726"/>
                    <a:pt x="7594" y="3538"/>
                    <a:pt x="7769" y="3346"/>
                  </a:cubicBezTo>
                  <a:cubicBezTo>
                    <a:pt x="7942" y="3154"/>
                    <a:pt x="8121" y="2959"/>
                    <a:pt x="8316" y="2779"/>
                  </a:cubicBezTo>
                  <a:cubicBezTo>
                    <a:pt x="9058" y="2027"/>
                    <a:pt x="9857" y="1330"/>
                    <a:pt x="10470" y="823"/>
                  </a:cubicBezTo>
                  <a:cubicBezTo>
                    <a:pt x="11095" y="329"/>
                    <a:pt x="11512" y="1"/>
                    <a:pt x="1151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9"/>
            <p:cNvSpPr/>
            <p:nvPr/>
          </p:nvSpPr>
          <p:spPr>
            <a:xfrm>
              <a:off x="1795161" y="4753909"/>
              <a:ext cx="138842" cy="176516"/>
            </a:xfrm>
            <a:custGeom>
              <a:avLst/>
              <a:gdLst/>
              <a:ahLst/>
              <a:cxnLst/>
              <a:rect l="l" t="t" r="r" b="b"/>
              <a:pathLst>
                <a:path w="13912" h="17687" extrusionOk="0">
                  <a:moveTo>
                    <a:pt x="13911" y="0"/>
                  </a:moveTo>
                  <a:lnTo>
                    <a:pt x="13911" y="0"/>
                  </a:lnTo>
                  <a:cubicBezTo>
                    <a:pt x="13911" y="1"/>
                    <a:pt x="13485" y="317"/>
                    <a:pt x="12844" y="791"/>
                  </a:cubicBezTo>
                  <a:cubicBezTo>
                    <a:pt x="12205" y="1268"/>
                    <a:pt x="11355" y="1907"/>
                    <a:pt x="10517" y="2563"/>
                  </a:cubicBezTo>
                  <a:cubicBezTo>
                    <a:pt x="9677" y="3218"/>
                    <a:pt x="8852" y="3892"/>
                    <a:pt x="8242" y="4410"/>
                  </a:cubicBezTo>
                  <a:cubicBezTo>
                    <a:pt x="7633" y="4928"/>
                    <a:pt x="7237" y="5285"/>
                    <a:pt x="7237" y="5285"/>
                  </a:cubicBezTo>
                  <a:cubicBezTo>
                    <a:pt x="5719" y="6639"/>
                    <a:pt x="4313" y="8141"/>
                    <a:pt x="3144" y="9823"/>
                  </a:cubicBezTo>
                  <a:cubicBezTo>
                    <a:pt x="3144" y="9823"/>
                    <a:pt x="3069" y="9934"/>
                    <a:pt x="2938" y="10129"/>
                  </a:cubicBezTo>
                  <a:cubicBezTo>
                    <a:pt x="2804" y="10323"/>
                    <a:pt x="2622" y="10604"/>
                    <a:pt x="2411" y="10948"/>
                  </a:cubicBezTo>
                  <a:cubicBezTo>
                    <a:pt x="1988" y="11633"/>
                    <a:pt x="1467" y="12575"/>
                    <a:pt x="1053" y="13565"/>
                  </a:cubicBezTo>
                  <a:cubicBezTo>
                    <a:pt x="629" y="14549"/>
                    <a:pt x="336" y="15584"/>
                    <a:pt x="184" y="16369"/>
                  </a:cubicBezTo>
                  <a:cubicBezTo>
                    <a:pt x="117" y="16762"/>
                    <a:pt x="61" y="17091"/>
                    <a:pt x="41" y="17323"/>
                  </a:cubicBezTo>
                  <a:cubicBezTo>
                    <a:pt x="16" y="17554"/>
                    <a:pt x="1" y="17687"/>
                    <a:pt x="1" y="17687"/>
                  </a:cubicBezTo>
                  <a:cubicBezTo>
                    <a:pt x="1" y="17687"/>
                    <a:pt x="25" y="17556"/>
                    <a:pt x="65" y="17327"/>
                  </a:cubicBezTo>
                  <a:cubicBezTo>
                    <a:pt x="100" y="17097"/>
                    <a:pt x="178" y="16775"/>
                    <a:pt x="272" y="16389"/>
                  </a:cubicBezTo>
                  <a:cubicBezTo>
                    <a:pt x="475" y="15621"/>
                    <a:pt x="832" y="14621"/>
                    <a:pt x="1312" y="13683"/>
                  </a:cubicBezTo>
                  <a:cubicBezTo>
                    <a:pt x="1785" y="12741"/>
                    <a:pt x="2356" y="11856"/>
                    <a:pt x="2813" y="11214"/>
                  </a:cubicBezTo>
                  <a:cubicBezTo>
                    <a:pt x="3042" y="10892"/>
                    <a:pt x="3239" y="10630"/>
                    <a:pt x="3382" y="10449"/>
                  </a:cubicBezTo>
                  <a:cubicBezTo>
                    <a:pt x="3522" y="10267"/>
                    <a:pt x="3604" y="10165"/>
                    <a:pt x="3604" y="10165"/>
                  </a:cubicBezTo>
                  <a:cubicBezTo>
                    <a:pt x="4853" y="8601"/>
                    <a:pt x="6222" y="7137"/>
                    <a:pt x="7630" y="5699"/>
                  </a:cubicBezTo>
                  <a:cubicBezTo>
                    <a:pt x="7630" y="5699"/>
                    <a:pt x="7999" y="5320"/>
                    <a:pt x="8568" y="4767"/>
                  </a:cubicBezTo>
                  <a:cubicBezTo>
                    <a:pt x="9137" y="4213"/>
                    <a:pt x="9909" y="3489"/>
                    <a:pt x="10701" y="2781"/>
                  </a:cubicBezTo>
                  <a:cubicBezTo>
                    <a:pt x="11490" y="2074"/>
                    <a:pt x="12294" y="1380"/>
                    <a:pt x="12901" y="862"/>
                  </a:cubicBezTo>
                  <a:cubicBezTo>
                    <a:pt x="13507" y="345"/>
                    <a:pt x="13911" y="1"/>
                    <a:pt x="139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9"/>
            <p:cNvSpPr/>
            <p:nvPr/>
          </p:nvSpPr>
          <p:spPr>
            <a:xfrm>
              <a:off x="1899283" y="4719142"/>
              <a:ext cx="136407" cy="91606"/>
            </a:xfrm>
            <a:custGeom>
              <a:avLst/>
              <a:gdLst/>
              <a:ahLst/>
              <a:cxnLst/>
              <a:rect l="l" t="t" r="r" b="b"/>
              <a:pathLst>
                <a:path w="13668" h="9179" extrusionOk="0">
                  <a:moveTo>
                    <a:pt x="13667" y="0"/>
                  </a:moveTo>
                  <a:lnTo>
                    <a:pt x="13667" y="0"/>
                  </a:lnTo>
                  <a:cubicBezTo>
                    <a:pt x="13667" y="1"/>
                    <a:pt x="13322" y="162"/>
                    <a:pt x="12806" y="402"/>
                  </a:cubicBezTo>
                  <a:cubicBezTo>
                    <a:pt x="12288" y="643"/>
                    <a:pt x="11594" y="960"/>
                    <a:pt x="10919" y="1315"/>
                  </a:cubicBezTo>
                  <a:cubicBezTo>
                    <a:pt x="10581" y="1488"/>
                    <a:pt x="10240" y="1661"/>
                    <a:pt x="9921" y="1822"/>
                  </a:cubicBezTo>
                  <a:cubicBezTo>
                    <a:pt x="9606" y="1991"/>
                    <a:pt x="9316" y="2156"/>
                    <a:pt x="9066" y="2295"/>
                  </a:cubicBezTo>
                  <a:cubicBezTo>
                    <a:pt x="8565" y="2572"/>
                    <a:pt x="8230" y="2757"/>
                    <a:pt x="8230" y="2757"/>
                  </a:cubicBezTo>
                  <a:cubicBezTo>
                    <a:pt x="7601" y="3119"/>
                    <a:pt x="6990" y="3515"/>
                    <a:pt x="6377" y="3909"/>
                  </a:cubicBezTo>
                  <a:cubicBezTo>
                    <a:pt x="5781" y="4325"/>
                    <a:pt x="5190" y="4751"/>
                    <a:pt x="4615" y="5195"/>
                  </a:cubicBezTo>
                  <a:cubicBezTo>
                    <a:pt x="4615" y="5195"/>
                    <a:pt x="4317" y="5434"/>
                    <a:pt x="3872" y="5794"/>
                  </a:cubicBezTo>
                  <a:cubicBezTo>
                    <a:pt x="3650" y="5975"/>
                    <a:pt x="3391" y="6184"/>
                    <a:pt x="3113" y="6410"/>
                  </a:cubicBezTo>
                  <a:cubicBezTo>
                    <a:pt x="2843" y="6643"/>
                    <a:pt x="2554" y="6893"/>
                    <a:pt x="2265" y="7142"/>
                  </a:cubicBezTo>
                  <a:cubicBezTo>
                    <a:pt x="1684" y="7634"/>
                    <a:pt x="1122" y="8149"/>
                    <a:pt x="704" y="8536"/>
                  </a:cubicBezTo>
                  <a:cubicBezTo>
                    <a:pt x="282" y="8921"/>
                    <a:pt x="1" y="9179"/>
                    <a:pt x="1" y="9179"/>
                  </a:cubicBezTo>
                  <a:cubicBezTo>
                    <a:pt x="1" y="9179"/>
                    <a:pt x="299" y="8941"/>
                    <a:pt x="744" y="8585"/>
                  </a:cubicBezTo>
                  <a:cubicBezTo>
                    <a:pt x="1189" y="8227"/>
                    <a:pt x="1782" y="7751"/>
                    <a:pt x="2395" y="7301"/>
                  </a:cubicBezTo>
                  <a:cubicBezTo>
                    <a:pt x="2697" y="7072"/>
                    <a:pt x="3001" y="6843"/>
                    <a:pt x="3286" y="6630"/>
                  </a:cubicBezTo>
                  <a:cubicBezTo>
                    <a:pt x="3576" y="6425"/>
                    <a:pt x="3849" y="6234"/>
                    <a:pt x="4081" y="6070"/>
                  </a:cubicBezTo>
                  <a:cubicBezTo>
                    <a:pt x="4546" y="5743"/>
                    <a:pt x="4856" y="5525"/>
                    <a:pt x="4856" y="5525"/>
                  </a:cubicBezTo>
                  <a:cubicBezTo>
                    <a:pt x="5457" y="5124"/>
                    <a:pt x="6056" y="4722"/>
                    <a:pt x="6646" y="4308"/>
                  </a:cubicBezTo>
                  <a:cubicBezTo>
                    <a:pt x="7253" y="3918"/>
                    <a:pt x="7846" y="3506"/>
                    <a:pt x="8446" y="3105"/>
                  </a:cubicBezTo>
                  <a:cubicBezTo>
                    <a:pt x="8446" y="3105"/>
                    <a:pt x="8765" y="2899"/>
                    <a:pt x="9242" y="2590"/>
                  </a:cubicBezTo>
                  <a:cubicBezTo>
                    <a:pt x="9481" y="2438"/>
                    <a:pt x="9758" y="2253"/>
                    <a:pt x="10061" y="2066"/>
                  </a:cubicBezTo>
                  <a:cubicBezTo>
                    <a:pt x="10367" y="1882"/>
                    <a:pt x="10692" y="1688"/>
                    <a:pt x="11019" y="1494"/>
                  </a:cubicBezTo>
                  <a:cubicBezTo>
                    <a:pt x="11666" y="1097"/>
                    <a:pt x="12335" y="734"/>
                    <a:pt x="12834" y="460"/>
                  </a:cubicBezTo>
                  <a:cubicBezTo>
                    <a:pt x="13334" y="184"/>
                    <a:pt x="13667" y="1"/>
                    <a:pt x="1366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9"/>
            <p:cNvSpPr/>
            <p:nvPr/>
          </p:nvSpPr>
          <p:spPr>
            <a:xfrm>
              <a:off x="1684553" y="4537853"/>
              <a:ext cx="267654" cy="98722"/>
            </a:xfrm>
            <a:custGeom>
              <a:avLst/>
              <a:gdLst/>
              <a:ahLst/>
              <a:cxnLst/>
              <a:rect l="l" t="t" r="r" b="b"/>
              <a:pathLst>
                <a:path w="26819" h="9892" extrusionOk="0">
                  <a:moveTo>
                    <a:pt x="8520" y="0"/>
                  </a:moveTo>
                  <a:cubicBezTo>
                    <a:pt x="7594" y="0"/>
                    <a:pt x="6505" y="47"/>
                    <a:pt x="5425" y="172"/>
                  </a:cubicBezTo>
                  <a:cubicBezTo>
                    <a:pt x="4034" y="329"/>
                    <a:pt x="2664" y="623"/>
                    <a:pt x="1658" y="903"/>
                  </a:cubicBezTo>
                  <a:cubicBezTo>
                    <a:pt x="1157" y="1049"/>
                    <a:pt x="740" y="1174"/>
                    <a:pt x="454" y="1277"/>
                  </a:cubicBezTo>
                  <a:cubicBezTo>
                    <a:pt x="166" y="1377"/>
                    <a:pt x="0" y="1433"/>
                    <a:pt x="0" y="1433"/>
                  </a:cubicBezTo>
                  <a:cubicBezTo>
                    <a:pt x="0" y="1433"/>
                    <a:pt x="169" y="1387"/>
                    <a:pt x="463" y="1308"/>
                  </a:cubicBezTo>
                  <a:cubicBezTo>
                    <a:pt x="755" y="1223"/>
                    <a:pt x="1178" y="1128"/>
                    <a:pt x="1685" y="1015"/>
                  </a:cubicBezTo>
                  <a:cubicBezTo>
                    <a:pt x="2703" y="805"/>
                    <a:pt x="4076" y="606"/>
                    <a:pt x="5455" y="544"/>
                  </a:cubicBezTo>
                  <a:cubicBezTo>
                    <a:pt x="5848" y="525"/>
                    <a:pt x="6242" y="517"/>
                    <a:pt x="6627" y="517"/>
                  </a:cubicBezTo>
                  <a:cubicBezTo>
                    <a:pt x="7592" y="517"/>
                    <a:pt x="8505" y="570"/>
                    <a:pt x="9237" y="641"/>
                  </a:cubicBezTo>
                  <a:cubicBezTo>
                    <a:pt x="9749" y="699"/>
                    <a:pt x="10177" y="741"/>
                    <a:pt x="10472" y="793"/>
                  </a:cubicBezTo>
                  <a:cubicBezTo>
                    <a:pt x="10769" y="836"/>
                    <a:pt x="10939" y="862"/>
                    <a:pt x="10939" y="862"/>
                  </a:cubicBezTo>
                  <a:cubicBezTo>
                    <a:pt x="13515" y="1279"/>
                    <a:pt x="16035" y="1976"/>
                    <a:pt x="18426" y="3007"/>
                  </a:cubicBezTo>
                  <a:cubicBezTo>
                    <a:pt x="18426" y="3007"/>
                    <a:pt x="18581" y="3077"/>
                    <a:pt x="18855" y="3200"/>
                  </a:cubicBezTo>
                  <a:cubicBezTo>
                    <a:pt x="19131" y="3315"/>
                    <a:pt x="19509" y="3515"/>
                    <a:pt x="19969" y="3742"/>
                  </a:cubicBezTo>
                  <a:cubicBezTo>
                    <a:pt x="20876" y="4222"/>
                    <a:pt x="22053" y="4938"/>
                    <a:pt x="23124" y="5806"/>
                  </a:cubicBezTo>
                  <a:cubicBezTo>
                    <a:pt x="24199" y="6668"/>
                    <a:pt x="25155" y="7672"/>
                    <a:pt x="25804" y="8483"/>
                  </a:cubicBezTo>
                  <a:cubicBezTo>
                    <a:pt x="25962" y="8690"/>
                    <a:pt x="26106" y="8879"/>
                    <a:pt x="26236" y="9046"/>
                  </a:cubicBezTo>
                  <a:cubicBezTo>
                    <a:pt x="26362" y="9215"/>
                    <a:pt x="26460" y="9372"/>
                    <a:pt x="26547" y="9495"/>
                  </a:cubicBezTo>
                  <a:cubicBezTo>
                    <a:pt x="26719" y="9747"/>
                    <a:pt x="26818" y="9891"/>
                    <a:pt x="26818" y="9891"/>
                  </a:cubicBezTo>
                  <a:cubicBezTo>
                    <a:pt x="26818" y="9891"/>
                    <a:pt x="26730" y="9741"/>
                    <a:pt x="26574" y="9479"/>
                  </a:cubicBezTo>
                  <a:cubicBezTo>
                    <a:pt x="26496" y="9349"/>
                    <a:pt x="26409" y="9185"/>
                    <a:pt x="26293" y="9007"/>
                  </a:cubicBezTo>
                  <a:cubicBezTo>
                    <a:pt x="26175" y="8831"/>
                    <a:pt x="26041" y="8632"/>
                    <a:pt x="25897" y="8414"/>
                  </a:cubicBezTo>
                  <a:cubicBezTo>
                    <a:pt x="25302" y="7556"/>
                    <a:pt x="24403" y="6473"/>
                    <a:pt x="23367" y="5523"/>
                  </a:cubicBezTo>
                  <a:cubicBezTo>
                    <a:pt x="22338" y="4566"/>
                    <a:pt x="21181" y="3751"/>
                    <a:pt x="20283" y="3196"/>
                  </a:cubicBezTo>
                  <a:cubicBezTo>
                    <a:pt x="19826" y="2929"/>
                    <a:pt x="19450" y="2697"/>
                    <a:pt x="19174" y="2559"/>
                  </a:cubicBezTo>
                  <a:cubicBezTo>
                    <a:pt x="18900" y="2414"/>
                    <a:pt x="18745" y="2331"/>
                    <a:pt x="18745" y="2331"/>
                  </a:cubicBezTo>
                  <a:cubicBezTo>
                    <a:pt x="16350" y="1100"/>
                    <a:pt x="13703" y="368"/>
                    <a:pt x="11034" y="120"/>
                  </a:cubicBezTo>
                  <a:cubicBezTo>
                    <a:pt x="11034" y="120"/>
                    <a:pt x="10857" y="106"/>
                    <a:pt x="10550" y="80"/>
                  </a:cubicBezTo>
                  <a:cubicBezTo>
                    <a:pt x="10243" y="49"/>
                    <a:pt x="9803" y="35"/>
                    <a:pt x="9277" y="11"/>
                  </a:cubicBezTo>
                  <a:cubicBezTo>
                    <a:pt x="9041" y="4"/>
                    <a:pt x="8787" y="0"/>
                    <a:pt x="852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9"/>
            <p:cNvSpPr/>
            <p:nvPr/>
          </p:nvSpPr>
          <p:spPr>
            <a:xfrm>
              <a:off x="1810549" y="4592558"/>
              <a:ext cx="107095" cy="37694"/>
            </a:xfrm>
            <a:custGeom>
              <a:avLst/>
              <a:gdLst/>
              <a:ahLst/>
              <a:cxnLst/>
              <a:rect l="l" t="t" r="r" b="b"/>
              <a:pathLst>
                <a:path w="10731" h="3777" extrusionOk="0">
                  <a:moveTo>
                    <a:pt x="1418" y="1"/>
                  </a:moveTo>
                  <a:cubicBezTo>
                    <a:pt x="1143" y="1"/>
                    <a:pt x="886" y="9"/>
                    <a:pt x="669" y="20"/>
                  </a:cubicBezTo>
                  <a:cubicBezTo>
                    <a:pt x="268" y="50"/>
                    <a:pt x="0" y="70"/>
                    <a:pt x="0" y="70"/>
                  </a:cubicBezTo>
                  <a:cubicBezTo>
                    <a:pt x="0" y="70"/>
                    <a:pt x="268" y="68"/>
                    <a:pt x="670" y="65"/>
                  </a:cubicBezTo>
                  <a:cubicBezTo>
                    <a:pt x="1071" y="71"/>
                    <a:pt x="1604" y="97"/>
                    <a:pt x="2132" y="163"/>
                  </a:cubicBezTo>
                  <a:cubicBezTo>
                    <a:pt x="3194" y="284"/>
                    <a:pt x="4213" y="591"/>
                    <a:pt x="4213" y="591"/>
                  </a:cubicBezTo>
                  <a:cubicBezTo>
                    <a:pt x="5183" y="869"/>
                    <a:pt x="6128" y="1220"/>
                    <a:pt x="7054" y="1627"/>
                  </a:cubicBezTo>
                  <a:cubicBezTo>
                    <a:pt x="7054" y="1627"/>
                    <a:pt x="7116" y="1649"/>
                    <a:pt x="7220" y="1700"/>
                  </a:cubicBezTo>
                  <a:cubicBezTo>
                    <a:pt x="7325" y="1750"/>
                    <a:pt x="7476" y="1821"/>
                    <a:pt x="7655" y="1907"/>
                  </a:cubicBezTo>
                  <a:cubicBezTo>
                    <a:pt x="8015" y="2081"/>
                    <a:pt x="8486" y="2331"/>
                    <a:pt x="8945" y="2601"/>
                  </a:cubicBezTo>
                  <a:cubicBezTo>
                    <a:pt x="9176" y="2736"/>
                    <a:pt x="9402" y="2879"/>
                    <a:pt x="9614" y="3010"/>
                  </a:cubicBezTo>
                  <a:cubicBezTo>
                    <a:pt x="9823" y="3150"/>
                    <a:pt x="10017" y="3280"/>
                    <a:pt x="10184" y="3390"/>
                  </a:cubicBezTo>
                  <a:cubicBezTo>
                    <a:pt x="10513" y="3622"/>
                    <a:pt x="10731" y="3777"/>
                    <a:pt x="10731" y="3777"/>
                  </a:cubicBezTo>
                  <a:cubicBezTo>
                    <a:pt x="10731" y="3777"/>
                    <a:pt x="10523" y="3608"/>
                    <a:pt x="10212" y="3354"/>
                  </a:cubicBezTo>
                  <a:cubicBezTo>
                    <a:pt x="10052" y="3232"/>
                    <a:pt x="9865" y="3089"/>
                    <a:pt x="9666" y="2937"/>
                  </a:cubicBezTo>
                  <a:cubicBezTo>
                    <a:pt x="9462" y="2791"/>
                    <a:pt x="9243" y="2631"/>
                    <a:pt x="9024" y="2479"/>
                  </a:cubicBezTo>
                  <a:cubicBezTo>
                    <a:pt x="8578" y="2178"/>
                    <a:pt x="8120" y="1893"/>
                    <a:pt x="7769" y="1693"/>
                  </a:cubicBezTo>
                  <a:cubicBezTo>
                    <a:pt x="7593" y="1594"/>
                    <a:pt x="7446" y="1512"/>
                    <a:pt x="7342" y="1454"/>
                  </a:cubicBezTo>
                  <a:cubicBezTo>
                    <a:pt x="7239" y="1395"/>
                    <a:pt x="7178" y="1368"/>
                    <a:pt x="7178" y="1368"/>
                  </a:cubicBezTo>
                  <a:cubicBezTo>
                    <a:pt x="6267" y="890"/>
                    <a:pt x="5290" y="529"/>
                    <a:pt x="4282" y="311"/>
                  </a:cubicBezTo>
                  <a:cubicBezTo>
                    <a:pt x="4282" y="311"/>
                    <a:pt x="3224" y="70"/>
                    <a:pt x="2146" y="22"/>
                  </a:cubicBezTo>
                  <a:cubicBezTo>
                    <a:pt x="1899" y="7"/>
                    <a:pt x="1652" y="1"/>
                    <a:pt x="141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9"/>
            <p:cNvSpPr/>
            <p:nvPr/>
          </p:nvSpPr>
          <p:spPr>
            <a:xfrm>
              <a:off x="1832932" y="4507747"/>
              <a:ext cx="121217" cy="125518"/>
            </a:xfrm>
            <a:custGeom>
              <a:avLst/>
              <a:gdLst/>
              <a:ahLst/>
              <a:cxnLst/>
              <a:rect l="l" t="t" r="r" b="b"/>
              <a:pathLst>
                <a:path w="12146" h="12577" extrusionOk="0">
                  <a:moveTo>
                    <a:pt x="1" y="0"/>
                  </a:moveTo>
                  <a:cubicBezTo>
                    <a:pt x="1" y="0"/>
                    <a:pt x="412" y="109"/>
                    <a:pt x="1026" y="271"/>
                  </a:cubicBezTo>
                  <a:cubicBezTo>
                    <a:pt x="1324" y="383"/>
                    <a:pt x="1672" y="512"/>
                    <a:pt x="2044" y="651"/>
                  </a:cubicBezTo>
                  <a:cubicBezTo>
                    <a:pt x="2401" y="826"/>
                    <a:pt x="2788" y="996"/>
                    <a:pt x="3160" y="1196"/>
                  </a:cubicBezTo>
                  <a:cubicBezTo>
                    <a:pt x="3342" y="1301"/>
                    <a:pt x="3524" y="1407"/>
                    <a:pt x="3705" y="1512"/>
                  </a:cubicBezTo>
                  <a:cubicBezTo>
                    <a:pt x="3884" y="1616"/>
                    <a:pt x="4061" y="1714"/>
                    <a:pt x="4221" y="1831"/>
                  </a:cubicBezTo>
                  <a:cubicBezTo>
                    <a:pt x="4545" y="2059"/>
                    <a:pt x="4856" y="2256"/>
                    <a:pt x="5105" y="2450"/>
                  </a:cubicBezTo>
                  <a:cubicBezTo>
                    <a:pt x="5599" y="2842"/>
                    <a:pt x="5928" y="3104"/>
                    <a:pt x="5928" y="3104"/>
                  </a:cubicBezTo>
                  <a:cubicBezTo>
                    <a:pt x="7145" y="4142"/>
                    <a:pt x="8261" y="5293"/>
                    <a:pt x="9257" y="6544"/>
                  </a:cubicBezTo>
                  <a:cubicBezTo>
                    <a:pt x="9257" y="6544"/>
                    <a:pt x="9507" y="6881"/>
                    <a:pt x="9884" y="7387"/>
                  </a:cubicBezTo>
                  <a:cubicBezTo>
                    <a:pt x="10066" y="7646"/>
                    <a:pt x="10256" y="7961"/>
                    <a:pt x="10471" y="8292"/>
                  </a:cubicBezTo>
                  <a:cubicBezTo>
                    <a:pt x="10682" y="8626"/>
                    <a:pt x="10864" y="9007"/>
                    <a:pt x="11070" y="9376"/>
                  </a:cubicBezTo>
                  <a:cubicBezTo>
                    <a:pt x="11251" y="9757"/>
                    <a:pt x="11413" y="10147"/>
                    <a:pt x="11570" y="10511"/>
                  </a:cubicBezTo>
                  <a:cubicBezTo>
                    <a:pt x="11695" y="10888"/>
                    <a:pt x="11812" y="11240"/>
                    <a:pt x="11912" y="11541"/>
                  </a:cubicBezTo>
                  <a:cubicBezTo>
                    <a:pt x="12052" y="12163"/>
                    <a:pt x="12145" y="12577"/>
                    <a:pt x="12145" y="12577"/>
                  </a:cubicBezTo>
                  <a:cubicBezTo>
                    <a:pt x="12145" y="12577"/>
                    <a:pt x="12079" y="12155"/>
                    <a:pt x="11981" y="11524"/>
                  </a:cubicBezTo>
                  <a:cubicBezTo>
                    <a:pt x="11901" y="11214"/>
                    <a:pt x="11808" y="10851"/>
                    <a:pt x="11707" y="10464"/>
                  </a:cubicBezTo>
                  <a:cubicBezTo>
                    <a:pt x="11574" y="10087"/>
                    <a:pt x="11436" y="9680"/>
                    <a:pt x="11278" y="9281"/>
                  </a:cubicBezTo>
                  <a:cubicBezTo>
                    <a:pt x="11096" y="8894"/>
                    <a:pt x="10936" y="8494"/>
                    <a:pt x="10743" y="8140"/>
                  </a:cubicBezTo>
                  <a:cubicBezTo>
                    <a:pt x="10548" y="7787"/>
                    <a:pt x="10374" y="7453"/>
                    <a:pt x="10207" y="7176"/>
                  </a:cubicBezTo>
                  <a:cubicBezTo>
                    <a:pt x="9858" y="6634"/>
                    <a:pt x="9625" y="6271"/>
                    <a:pt x="9625" y="6271"/>
                  </a:cubicBezTo>
                  <a:cubicBezTo>
                    <a:pt x="8691" y="4921"/>
                    <a:pt x="7530" y="3724"/>
                    <a:pt x="6213" y="2745"/>
                  </a:cubicBezTo>
                  <a:cubicBezTo>
                    <a:pt x="6213" y="2745"/>
                    <a:pt x="5859" y="2500"/>
                    <a:pt x="5328" y="2134"/>
                  </a:cubicBezTo>
                  <a:cubicBezTo>
                    <a:pt x="5060" y="1952"/>
                    <a:pt x="4728" y="1773"/>
                    <a:pt x="4384" y="1565"/>
                  </a:cubicBezTo>
                  <a:cubicBezTo>
                    <a:pt x="4214" y="1456"/>
                    <a:pt x="4025" y="1368"/>
                    <a:pt x="3836" y="1274"/>
                  </a:cubicBezTo>
                  <a:cubicBezTo>
                    <a:pt x="3646" y="1181"/>
                    <a:pt x="3453" y="1086"/>
                    <a:pt x="3262" y="991"/>
                  </a:cubicBezTo>
                  <a:cubicBezTo>
                    <a:pt x="2872" y="813"/>
                    <a:pt x="2467" y="667"/>
                    <a:pt x="2097" y="515"/>
                  </a:cubicBezTo>
                  <a:cubicBezTo>
                    <a:pt x="1713" y="401"/>
                    <a:pt x="1353" y="294"/>
                    <a:pt x="1047" y="204"/>
                  </a:cubicBezTo>
                  <a:cubicBezTo>
                    <a:pt x="420" y="82"/>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9"/>
            <p:cNvSpPr/>
            <p:nvPr/>
          </p:nvSpPr>
          <p:spPr>
            <a:xfrm>
              <a:off x="1873138" y="4351855"/>
              <a:ext cx="102026" cy="291636"/>
            </a:xfrm>
            <a:custGeom>
              <a:avLst/>
              <a:gdLst/>
              <a:ahLst/>
              <a:cxnLst/>
              <a:rect l="l" t="t" r="r" b="b"/>
              <a:pathLst>
                <a:path w="10223" h="29222" extrusionOk="0">
                  <a:moveTo>
                    <a:pt x="1" y="0"/>
                  </a:moveTo>
                  <a:cubicBezTo>
                    <a:pt x="1" y="0"/>
                    <a:pt x="36" y="178"/>
                    <a:pt x="96" y="488"/>
                  </a:cubicBezTo>
                  <a:cubicBezTo>
                    <a:pt x="127" y="643"/>
                    <a:pt x="163" y="831"/>
                    <a:pt x="206" y="1048"/>
                  </a:cubicBezTo>
                  <a:cubicBezTo>
                    <a:pt x="228" y="1156"/>
                    <a:pt x="251" y="1271"/>
                    <a:pt x="275" y="1393"/>
                  </a:cubicBezTo>
                  <a:cubicBezTo>
                    <a:pt x="305" y="1513"/>
                    <a:pt x="338" y="1640"/>
                    <a:pt x="371" y="1771"/>
                  </a:cubicBezTo>
                  <a:cubicBezTo>
                    <a:pt x="611" y="2832"/>
                    <a:pt x="1056" y="4216"/>
                    <a:pt x="1571" y="5575"/>
                  </a:cubicBezTo>
                  <a:cubicBezTo>
                    <a:pt x="2085" y="6938"/>
                    <a:pt x="2699" y="8255"/>
                    <a:pt x="3154" y="9245"/>
                  </a:cubicBezTo>
                  <a:cubicBezTo>
                    <a:pt x="3623" y="10225"/>
                    <a:pt x="3935" y="10880"/>
                    <a:pt x="3935" y="10880"/>
                  </a:cubicBezTo>
                  <a:cubicBezTo>
                    <a:pt x="4534" y="12122"/>
                    <a:pt x="5162" y="13343"/>
                    <a:pt x="5772" y="14569"/>
                  </a:cubicBezTo>
                  <a:cubicBezTo>
                    <a:pt x="6085" y="15178"/>
                    <a:pt x="6376" y="15796"/>
                    <a:pt x="6680" y="16408"/>
                  </a:cubicBezTo>
                  <a:cubicBezTo>
                    <a:pt x="6963" y="17027"/>
                    <a:pt x="7267" y="17640"/>
                    <a:pt x="7533" y="18266"/>
                  </a:cubicBezTo>
                  <a:cubicBezTo>
                    <a:pt x="7532" y="18266"/>
                    <a:pt x="7833" y="18915"/>
                    <a:pt x="8217" y="19922"/>
                  </a:cubicBezTo>
                  <a:cubicBezTo>
                    <a:pt x="8623" y="20921"/>
                    <a:pt x="9087" y="22276"/>
                    <a:pt x="9440" y="23670"/>
                  </a:cubicBezTo>
                  <a:cubicBezTo>
                    <a:pt x="9792" y="25060"/>
                    <a:pt x="10027" y="26491"/>
                    <a:pt x="9959" y="27565"/>
                  </a:cubicBezTo>
                  <a:cubicBezTo>
                    <a:pt x="9930" y="28102"/>
                    <a:pt x="9816" y="28542"/>
                    <a:pt x="9668" y="28819"/>
                  </a:cubicBezTo>
                  <a:cubicBezTo>
                    <a:pt x="9635" y="28891"/>
                    <a:pt x="9596" y="28950"/>
                    <a:pt x="9561" y="29000"/>
                  </a:cubicBezTo>
                  <a:cubicBezTo>
                    <a:pt x="9530" y="29053"/>
                    <a:pt x="9498" y="29093"/>
                    <a:pt x="9468" y="29123"/>
                  </a:cubicBezTo>
                  <a:cubicBezTo>
                    <a:pt x="9412" y="29187"/>
                    <a:pt x="9382" y="29221"/>
                    <a:pt x="9382" y="29221"/>
                  </a:cubicBezTo>
                  <a:cubicBezTo>
                    <a:pt x="9382" y="29221"/>
                    <a:pt x="9414" y="29188"/>
                    <a:pt x="9474" y="29129"/>
                  </a:cubicBezTo>
                  <a:cubicBezTo>
                    <a:pt x="9507" y="29101"/>
                    <a:pt x="9542" y="29062"/>
                    <a:pt x="9578" y="29012"/>
                  </a:cubicBezTo>
                  <a:cubicBezTo>
                    <a:pt x="9616" y="28962"/>
                    <a:pt x="9659" y="28905"/>
                    <a:pt x="9697" y="28836"/>
                  </a:cubicBezTo>
                  <a:cubicBezTo>
                    <a:pt x="9866" y="28563"/>
                    <a:pt x="10013" y="28121"/>
                    <a:pt x="10081" y="27577"/>
                  </a:cubicBezTo>
                  <a:cubicBezTo>
                    <a:pt x="10222" y="26485"/>
                    <a:pt x="10082" y="25019"/>
                    <a:pt x="9820" y="23587"/>
                  </a:cubicBezTo>
                  <a:cubicBezTo>
                    <a:pt x="9560" y="22157"/>
                    <a:pt x="9179" y="20740"/>
                    <a:pt x="8836" y="19704"/>
                  </a:cubicBezTo>
                  <a:cubicBezTo>
                    <a:pt x="8517" y="18659"/>
                    <a:pt x="8255" y="17976"/>
                    <a:pt x="8255" y="17976"/>
                  </a:cubicBezTo>
                  <a:cubicBezTo>
                    <a:pt x="8026" y="17318"/>
                    <a:pt x="7749" y="16681"/>
                    <a:pt x="7482" y="16040"/>
                  </a:cubicBezTo>
                  <a:cubicBezTo>
                    <a:pt x="7193" y="15409"/>
                    <a:pt x="6907" y="14775"/>
                    <a:pt x="6592" y="14159"/>
                  </a:cubicBezTo>
                  <a:cubicBezTo>
                    <a:pt x="5975" y="12918"/>
                    <a:pt x="5304" y="11712"/>
                    <a:pt x="4623" y="10518"/>
                  </a:cubicBezTo>
                  <a:cubicBezTo>
                    <a:pt x="4623" y="10518"/>
                    <a:pt x="4269" y="9889"/>
                    <a:pt x="3738" y="8947"/>
                  </a:cubicBezTo>
                  <a:cubicBezTo>
                    <a:pt x="3221" y="7997"/>
                    <a:pt x="2526" y="6735"/>
                    <a:pt x="1930" y="5425"/>
                  </a:cubicBezTo>
                  <a:cubicBezTo>
                    <a:pt x="1332" y="4117"/>
                    <a:pt x="797" y="2777"/>
                    <a:pt x="487" y="1739"/>
                  </a:cubicBezTo>
                  <a:cubicBezTo>
                    <a:pt x="447" y="1610"/>
                    <a:pt x="406" y="1486"/>
                    <a:pt x="367" y="1369"/>
                  </a:cubicBezTo>
                  <a:cubicBezTo>
                    <a:pt x="335" y="1250"/>
                    <a:pt x="305" y="1137"/>
                    <a:pt x="276" y="1032"/>
                  </a:cubicBezTo>
                  <a:cubicBezTo>
                    <a:pt x="219" y="818"/>
                    <a:pt x="169" y="633"/>
                    <a:pt x="129" y="480"/>
                  </a:cubicBezTo>
                  <a:cubicBezTo>
                    <a:pt x="48" y="175"/>
                    <a:pt x="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9"/>
            <p:cNvSpPr/>
            <p:nvPr/>
          </p:nvSpPr>
          <p:spPr>
            <a:xfrm>
              <a:off x="1938650" y="4365476"/>
              <a:ext cx="43872" cy="281386"/>
            </a:xfrm>
            <a:custGeom>
              <a:avLst/>
              <a:gdLst/>
              <a:ahLst/>
              <a:cxnLst/>
              <a:rect l="l" t="t" r="r" b="b"/>
              <a:pathLst>
                <a:path w="4396" h="28195" extrusionOk="0">
                  <a:moveTo>
                    <a:pt x="830" y="1"/>
                  </a:moveTo>
                  <a:cubicBezTo>
                    <a:pt x="830" y="1"/>
                    <a:pt x="786" y="161"/>
                    <a:pt x="706" y="440"/>
                  </a:cubicBezTo>
                  <a:cubicBezTo>
                    <a:pt x="667" y="580"/>
                    <a:pt x="619" y="752"/>
                    <a:pt x="563" y="948"/>
                  </a:cubicBezTo>
                  <a:cubicBezTo>
                    <a:pt x="536" y="1046"/>
                    <a:pt x="506" y="1150"/>
                    <a:pt x="475" y="1259"/>
                  </a:cubicBezTo>
                  <a:cubicBezTo>
                    <a:pt x="447" y="1371"/>
                    <a:pt x="428" y="1488"/>
                    <a:pt x="402" y="1612"/>
                  </a:cubicBezTo>
                  <a:cubicBezTo>
                    <a:pt x="173" y="2589"/>
                    <a:pt x="23" y="3926"/>
                    <a:pt x="14" y="5272"/>
                  </a:cubicBezTo>
                  <a:cubicBezTo>
                    <a:pt x="0" y="6621"/>
                    <a:pt x="185" y="7959"/>
                    <a:pt x="339" y="8956"/>
                  </a:cubicBezTo>
                  <a:cubicBezTo>
                    <a:pt x="429" y="9452"/>
                    <a:pt x="497" y="9869"/>
                    <a:pt x="560" y="10156"/>
                  </a:cubicBezTo>
                  <a:cubicBezTo>
                    <a:pt x="622" y="10444"/>
                    <a:pt x="658" y="10608"/>
                    <a:pt x="658" y="10608"/>
                  </a:cubicBezTo>
                  <a:cubicBezTo>
                    <a:pt x="1194" y="13115"/>
                    <a:pt x="2045" y="15515"/>
                    <a:pt x="2807" y="17918"/>
                  </a:cubicBezTo>
                  <a:cubicBezTo>
                    <a:pt x="2807" y="17918"/>
                    <a:pt x="2858" y="18076"/>
                    <a:pt x="2947" y="18351"/>
                  </a:cubicBezTo>
                  <a:cubicBezTo>
                    <a:pt x="3030" y="18628"/>
                    <a:pt x="3147" y="19024"/>
                    <a:pt x="3290" y="19498"/>
                  </a:cubicBezTo>
                  <a:cubicBezTo>
                    <a:pt x="3558" y="20446"/>
                    <a:pt x="3841" y="21740"/>
                    <a:pt x="3977" y="23053"/>
                  </a:cubicBezTo>
                  <a:cubicBezTo>
                    <a:pt x="4124" y="24363"/>
                    <a:pt x="4079" y="25697"/>
                    <a:pt x="3847" y="26662"/>
                  </a:cubicBezTo>
                  <a:cubicBezTo>
                    <a:pt x="3797" y="26905"/>
                    <a:pt x="3718" y="27118"/>
                    <a:pt x="3660" y="27313"/>
                  </a:cubicBezTo>
                  <a:cubicBezTo>
                    <a:pt x="3582" y="27498"/>
                    <a:pt x="3520" y="27663"/>
                    <a:pt x="3459" y="27794"/>
                  </a:cubicBezTo>
                  <a:cubicBezTo>
                    <a:pt x="3319" y="28050"/>
                    <a:pt x="3239" y="28195"/>
                    <a:pt x="3239" y="28195"/>
                  </a:cubicBezTo>
                  <a:cubicBezTo>
                    <a:pt x="3239" y="28195"/>
                    <a:pt x="3329" y="28055"/>
                    <a:pt x="3486" y="27808"/>
                  </a:cubicBezTo>
                  <a:cubicBezTo>
                    <a:pt x="3558" y="27682"/>
                    <a:pt x="3630" y="27520"/>
                    <a:pt x="3722" y="27337"/>
                  </a:cubicBezTo>
                  <a:cubicBezTo>
                    <a:pt x="3793" y="27147"/>
                    <a:pt x="3888" y="26933"/>
                    <a:pt x="3956" y="26691"/>
                  </a:cubicBezTo>
                  <a:cubicBezTo>
                    <a:pt x="4257" y="25729"/>
                    <a:pt x="4395" y="24371"/>
                    <a:pt x="4335" y="23028"/>
                  </a:cubicBezTo>
                  <a:cubicBezTo>
                    <a:pt x="4287" y="21682"/>
                    <a:pt x="4088" y="20348"/>
                    <a:pt x="3877" y="19355"/>
                  </a:cubicBezTo>
                  <a:cubicBezTo>
                    <a:pt x="3766" y="18865"/>
                    <a:pt x="3672" y="18455"/>
                    <a:pt x="3608" y="18169"/>
                  </a:cubicBezTo>
                  <a:cubicBezTo>
                    <a:pt x="3537" y="17884"/>
                    <a:pt x="3496" y="17722"/>
                    <a:pt x="3496" y="17722"/>
                  </a:cubicBezTo>
                  <a:cubicBezTo>
                    <a:pt x="2890" y="15242"/>
                    <a:pt x="2042" y="12850"/>
                    <a:pt x="1352" y="10433"/>
                  </a:cubicBezTo>
                  <a:cubicBezTo>
                    <a:pt x="1352" y="10433"/>
                    <a:pt x="1307" y="10275"/>
                    <a:pt x="1227" y="9997"/>
                  </a:cubicBezTo>
                  <a:cubicBezTo>
                    <a:pt x="1146" y="9720"/>
                    <a:pt x="1054" y="9319"/>
                    <a:pt x="931" y="8839"/>
                  </a:cubicBezTo>
                  <a:cubicBezTo>
                    <a:pt x="717" y="7875"/>
                    <a:pt x="447" y="6579"/>
                    <a:pt x="372" y="5260"/>
                  </a:cubicBezTo>
                  <a:cubicBezTo>
                    <a:pt x="292" y="3944"/>
                    <a:pt x="351" y="2615"/>
                    <a:pt x="512" y="1631"/>
                  </a:cubicBezTo>
                  <a:cubicBezTo>
                    <a:pt x="530" y="1509"/>
                    <a:pt x="541" y="1389"/>
                    <a:pt x="560" y="1278"/>
                  </a:cubicBezTo>
                  <a:cubicBezTo>
                    <a:pt x="584" y="1166"/>
                    <a:pt x="607" y="1061"/>
                    <a:pt x="628" y="961"/>
                  </a:cubicBezTo>
                  <a:cubicBezTo>
                    <a:pt x="669" y="764"/>
                    <a:pt x="706" y="591"/>
                    <a:pt x="737" y="448"/>
                  </a:cubicBezTo>
                  <a:cubicBezTo>
                    <a:pt x="797" y="164"/>
                    <a:pt x="830" y="1"/>
                    <a:pt x="83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9"/>
            <p:cNvSpPr/>
            <p:nvPr/>
          </p:nvSpPr>
          <p:spPr>
            <a:xfrm>
              <a:off x="1934529" y="4314483"/>
              <a:ext cx="86746" cy="308661"/>
            </a:xfrm>
            <a:custGeom>
              <a:avLst/>
              <a:gdLst/>
              <a:ahLst/>
              <a:cxnLst/>
              <a:rect l="l" t="t" r="r" b="b"/>
              <a:pathLst>
                <a:path w="8692" h="30928" extrusionOk="0">
                  <a:moveTo>
                    <a:pt x="1" y="1"/>
                  </a:moveTo>
                  <a:cubicBezTo>
                    <a:pt x="1" y="1"/>
                    <a:pt x="147" y="127"/>
                    <a:pt x="401" y="350"/>
                  </a:cubicBezTo>
                  <a:cubicBezTo>
                    <a:pt x="528" y="461"/>
                    <a:pt x="683" y="595"/>
                    <a:pt x="859" y="749"/>
                  </a:cubicBezTo>
                  <a:cubicBezTo>
                    <a:pt x="1043" y="897"/>
                    <a:pt x="1225" y="1091"/>
                    <a:pt x="1422" y="1300"/>
                  </a:cubicBezTo>
                  <a:cubicBezTo>
                    <a:pt x="1621" y="1509"/>
                    <a:pt x="1836" y="1735"/>
                    <a:pt x="2063" y="1973"/>
                  </a:cubicBezTo>
                  <a:cubicBezTo>
                    <a:pt x="2270" y="2231"/>
                    <a:pt x="2487" y="2503"/>
                    <a:pt x="2711" y="2785"/>
                  </a:cubicBezTo>
                  <a:cubicBezTo>
                    <a:pt x="2946" y="3056"/>
                    <a:pt x="3143" y="3372"/>
                    <a:pt x="3355" y="3683"/>
                  </a:cubicBezTo>
                  <a:cubicBezTo>
                    <a:pt x="3566" y="3995"/>
                    <a:pt x="3784" y="4308"/>
                    <a:pt x="3964" y="4647"/>
                  </a:cubicBezTo>
                  <a:cubicBezTo>
                    <a:pt x="4149" y="4983"/>
                    <a:pt x="4352" y="5305"/>
                    <a:pt x="4519" y="5642"/>
                  </a:cubicBezTo>
                  <a:cubicBezTo>
                    <a:pt x="4682" y="5981"/>
                    <a:pt x="4843" y="6314"/>
                    <a:pt x="4998" y="6636"/>
                  </a:cubicBezTo>
                  <a:cubicBezTo>
                    <a:pt x="5153" y="6958"/>
                    <a:pt x="5269" y="7285"/>
                    <a:pt x="5395" y="7586"/>
                  </a:cubicBezTo>
                  <a:cubicBezTo>
                    <a:pt x="5519" y="7889"/>
                    <a:pt x="5639" y="8175"/>
                    <a:pt x="5725" y="8447"/>
                  </a:cubicBezTo>
                  <a:cubicBezTo>
                    <a:pt x="5903" y="8991"/>
                    <a:pt x="6076" y="9433"/>
                    <a:pt x="6157" y="9759"/>
                  </a:cubicBezTo>
                  <a:cubicBezTo>
                    <a:pt x="6248" y="10079"/>
                    <a:pt x="6299" y="10263"/>
                    <a:pt x="6299" y="10263"/>
                  </a:cubicBezTo>
                  <a:cubicBezTo>
                    <a:pt x="6511" y="10956"/>
                    <a:pt x="6657" y="11668"/>
                    <a:pt x="6835" y="12369"/>
                  </a:cubicBezTo>
                  <a:cubicBezTo>
                    <a:pt x="6975" y="13082"/>
                    <a:pt x="7139" y="13786"/>
                    <a:pt x="7252" y="14504"/>
                  </a:cubicBezTo>
                  <a:cubicBezTo>
                    <a:pt x="7389" y="15216"/>
                    <a:pt x="7478" y="15938"/>
                    <a:pt x="7591" y="16656"/>
                  </a:cubicBezTo>
                  <a:cubicBezTo>
                    <a:pt x="7672" y="17379"/>
                    <a:pt x="7776" y="18098"/>
                    <a:pt x="7834" y="18824"/>
                  </a:cubicBezTo>
                  <a:cubicBezTo>
                    <a:pt x="7834" y="18824"/>
                    <a:pt x="7854" y="19015"/>
                    <a:pt x="7886" y="19348"/>
                  </a:cubicBezTo>
                  <a:cubicBezTo>
                    <a:pt x="7920" y="19681"/>
                    <a:pt x="7941" y="20159"/>
                    <a:pt x="7982" y="20735"/>
                  </a:cubicBezTo>
                  <a:cubicBezTo>
                    <a:pt x="7987" y="20805"/>
                    <a:pt x="7991" y="20879"/>
                    <a:pt x="7996" y="20953"/>
                  </a:cubicBezTo>
                  <a:cubicBezTo>
                    <a:pt x="7996" y="21021"/>
                    <a:pt x="8002" y="21088"/>
                    <a:pt x="7999" y="21161"/>
                  </a:cubicBezTo>
                  <a:cubicBezTo>
                    <a:pt x="7997" y="21305"/>
                    <a:pt x="7988" y="21459"/>
                    <a:pt x="7974" y="21618"/>
                  </a:cubicBezTo>
                  <a:cubicBezTo>
                    <a:pt x="7947" y="21939"/>
                    <a:pt x="7898" y="22281"/>
                    <a:pt x="7843" y="22635"/>
                  </a:cubicBezTo>
                  <a:cubicBezTo>
                    <a:pt x="7734" y="23342"/>
                    <a:pt x="7586" y="24098"/>
                    <a:pt x="7432" y="24854"/>
                  </a:cubicBezTo>
                  <a:cubicBezTo>
                    <a:pt x="7125" y="26364"/>
                    <a:pt x="6788" y="27874"/>
                    <a:pt x="6576" y="29015"/>
                  </a:cubicBezTo>
                  <a:cubicBezTo>
                    <a:pt x="6469" y="29585"/>
                    <a:pt x="6395" y="30063"/>
                    <a:pt x="6366" y="30402"/>
                  </a:cubicBezTo>
                  <a:cubicBezTo>
                    <a:pt x="6356" y="30571"/>
                    <a:pt x="6351" y="30705"/>
                    <a:pt x="6366" y="30795"/>
                  </a:cubicBezTo>
                  <a:cubicBezTo>
                    <a:pt x="6372" y="30885"/>
                    <a:pt x="6408" y="30926"/>
                    <a:pt x="6404" y="30927"/>
                  </a:cubicBezTo>
                  <a:lnTo>
                    <a:pt x="6404" y="30927"/>
                  </a:lnTo>
                  <a:cubicBezTo>
                    <a:pt x="6409" y="30926"/>
                    <a:pt x="6376" y="30883"/>
                    <a:pt x="6376" y="30794"/>
                  </a:cubicBezTo>
                  <a:cubicBezTo>
                    <a:pt x="6366" y="30705"/>
                    <a:pt x="6380" y="30572"/>
                    <a:pt x="6403" y="30405"/>
                  </a:cubicBezTo>
                  <a:cubicBezTo>
                    <a:pt x="6454" y="30072"/>
                    <a:pt x="6558" y="29603"/>
                    <a:pt x="6702" y="29043"/>
                  </a:cubicBezTo>
                  <a:cubicBezTo>
                    <a:pt x="6990" y="27922"/>
                    <a:pt x="7426" y="26441"/>
                    <a:pt x="7837" y="24950"/>
                  </a:cubicBezTo>
                  <a:cubicBezTo>
                    <a:pt x="8041" y="24203"/>
                    <a:pt x="8241" y="23455"/>
                    <a:pt x="8402" y="22740"/>
                  </a:cubicBezTo>
                  <a:cubicBezTo>
                    <a:pt x="8482" y="22383"/>
                    <a:pt x="8556" y="22035"/>
                    <a:pt x="8607" y="21697"/>
                  </a:cubicBezTo>
                  <a:cubicBezTo>
                    <a:pt x="8634" y="21526"/>
                    <a:pt x="8657" y="21359"/>
                    <a:pt x="8670" y="21192"/>
                  </a:cubicBezTo>
                  <a:cubicBezTo>
                    <a:pt x="8678" y="21109"/>
                    <a:pt x="8678" y="21024"/>
                    <a:pt x="8681" y="20941"/>
                  </a:cubicBezTo>
                  <a:cubicBezTo>
                    <a:pt x="8682" y="20864"/>
                    <a:pt x="8682" y="20790"/>
                    <a:pt x="8682" y="20716"/>
                  </a:cubicBezTo>
                  <a:cubicBezTo>
                    <a:pt x="8682" y="20134"/>
                    <a:pt x="8691" y="19647"/>
                    <a:pt x="8681" y="19307"/>
                  </a:cubicBezTo>
                  <a:cubicBezTo>
                    <a:pt x="8670" y="18965"/>
                    <a:pt x="8664" y="18771"/>
                    <a:pt x="8664" y="18771"/>
                  </a:cubicBezTo>
                  <a:cubicBezTo>
                    <a:pt x="8652" y="18029"/>
                    <a:pt x="8584" y="17288"/>
                    <a:pt x="8526" y="16547"/>
                  </a:cubicBezTo>
                  <a:cubicBezTo>
                    <a:pt x="8435" y="15808"/>
                    <a:pt x="8357" y="15067"/>
                    <a:pt x="8215" y="14336"/>
                  </a:cubicBezTo>
                  <a:cubicBezTo>
                    <a:pt x="8101" y="13599"/>
                    <a:pt x="7919" y="12875"/>
                    <a:pt x="7750" y="12150"/>
                  </a:cubicBezTo>
                  <a:cubicBezTo>
                    <a:pt x="7544" y="11431"/>
                    <a:pt x="7356" y="10710"/>
                    <a:pt x="7091" y="10012"/>
                  </a:cubicBezTo>
                  <a:cubicBezTo>
                    <a:pt x="7091" y="10012"/>
                    <a:pt x="7024" y="9828"/>
                    <a:pt x="6910" y="9504"/>
                  </a:cubicBezTo>
                  <a:cubicBezTo>
                    <a:pt x="6805" y="9179"/>
                    <a:pt x="6597" y="8733"/>
                    <a:pt x="6377" y="8190"/>
                  </a:cubicBezTo>
                  <a:cubicBezTo>
                    <a:pt x="6270" y="7916"/>
                    <a:pt x="6127" y="7631"/>
                    <a:pt x="5980" y="7329"/>
                  </a:cubicBezTo>
                  <a:cubicBezTo>
                    <a:pt x="5829" y="7029"/>
                    <a:pt x="5687" y="6704"/>
                    <a:pt x="5507" y="6385"/>
                  </a:cubicBezTo>
                  <a:cubicBezTo>
                    <a:pt x="5326" y="6065"/>
                    <a:pt x="5139" y="5736"/>
                    <a:pt x="4950" y="5401"/>
                  </a:cubicBezTo>
                  <a:cubicBezTo>
                    <a:pt x="4755" y="5070"/>
                    <a:pt x="4527" y="4752"/>
                    <a:pt x="4314" y="4424"/>
                  </a:cubicBezTo>
                  <a:cubicBezTo>
                    <a:pt x="4110" y="4093"/>
                    <a:pt x="3864" y="3787"/>
                    <a:pt x="3628" y="3485"/>
                  </a:cubicBezTo>
                  <a:cubicBezTo>
                    <a:pt x="3391" y="3184"/>
                    <a:pt x="3172" y="2878"/>
                    <a:pt x="2914" y="2616"/>
                  </a:cubicBezTo>
                  <a:cubicBezTo>
                    <a:pt x="2667" y="2348"/>
                    <a:pt x="2429" y="2089"/>
                    <a:pt x="2205" y="1842"/>
                  </a:cubicBezTo>
                  <a:cubicBezTo>
                    <a:pt x="1958" y="1616"/>
                    <a:pt x="1726" y="1404"/>
                    <a:pt x="1511" y="1207"/>
                  </a:cubicBezTo>
                  <a:cubicBezTo>
                    <a:pt x="1299" y="1008"/>
                    <a:pt x="1104" y="827"/>
                    <a:pt x="910" y="692"/>
                  </a:cubicBezTo>
                  <a:cubicBezTo>
                    <a:pt x="722" y="549"/>
                    <a:pt x="558" y="424"/>
                    <a:pt x="424" y="321"/>
                  </a:cubicBezTo>
                  <a:cubicBezTo>
                    <a:pt x="154" y="118"/>
                    <a:pt x="1" y="1"/>
                    <a:pt x="1" y="1"/>
                  </a:cubicBezTo>
                  <a:close/>
                  <a:moveTo>
                    <a:pt x="6404" y="30927"/>
                  </a:moveTo>
                  <a:cubicBezTo>
                    <a:pt x="6404" y="30928"/>
                    <a:pt x="6404" y="30928"/>
                    <a:pt x="6404" y="30928"/>
                  </a:cubicBezTo>
                  <a:cubicBezTo>
                    <a:pt x="6404" y="30928"/>
                    <a:pt x="6404" y="30928"/>
                    <a:pt x="6404" y="30927"/>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9"/>
            <p:cNvSpPr/>
            <p:nvPr/>
          </p:nvSpPr>
          <p:spPr>
            <a:xfrm>
              <a:off x="2144289" y="4518185"/>
              <a:ext cx="33702" cy="48014"/>
            </a:xfrm>
            <a:custGeom>
              <a:avLst/>
              <a:gdLst/>
              <a:ahLst/>
              <a:cxnLst/>
              <a:rect l="l" t="t" r="r" b="b"/>
              <a:pathLst>
                <a:path w="3377" h="4811" extrusionOk="0">
                  <a:moveTo>
                    <a:pt x="3334" y="1"/>
                  </a:moveTo>
                  <a:cubicBezTo>
                    <a:pt x="2867" y="861"/>
                    <a:pt x="2423" y="1722"/>
                    <a:pt x="1895" y="2535"/>
                  </a:cubicBezTo>
                  <a:cubicBezTo>
                    <a:pt x="1637" y="2944"/>
                    <a:pt x="1342" y="3331"/>
                    <a:pt x="1033" y="3706"/>
                  </a:cubicBezTo>
                  <a:cubicBezTo>
                    <a:pt x="716" y="4075"/>
                    <a:pt x="377" y="4427"/>
                    <a:pt x="1" y="4742"/>
                  </a:cubicBezTo>
                  <a:cubicBezTo>
                    <a:pt x="60" y="4790"/>
                    <a:pt x="84" y="4810"/>
                    <a:pt x="104" y="4810"/>
                  </a:cubicBezTo>
                  <a:cubicBezTo>
                    <a:pt x="116" y="4810"/>
                    <a:pt x="126" y="4803"/>
                    <a:pt x="142" y="4790"/>
                  </a:cubicBezTo>
                  <a:cubicBezTo>
                    <a:pt x="225" y="4725"/>
                    <a:pt x="300" y="4653"/>
                    <a:pt x="378" y="4584"/>
                  </a:cubicBezTo>
                  <a:cubicBezTo>
                    <a:pt x="508" y="4462"/>
                    <a:pt x="634" y="4337"/>
                    <a:pt x="756" y="4211"/>
                  </a:cubicBezTo>
                  <a:cubicBezTo>
                    <a:pt x="993" y="3949"/>
                    <a:pt x="1210" y="3672"/>
                    <a:pt x="1420" y="3391"/>
                  </a:cubicBezTo>
                  <a:cubicBezTo>
                    <a:pt x="1562" y="3200"/>
                    <a:pt x="1711" y="3014"/>
                    <a:pt x="1848" y="2818"/>
                  </a:cubicBezTo>
                  <a:lnTo>
                    <a:pt x="1985" y="2616"/>
                  </a:lnTo>
                  <a:cubicBezTo>
                    <a:pt x="2185" y="2319"/>
                    <a:pt x="2370" y="2012"/>
                    <a:pt x="2547" y="1701"/>
                  </a:cubicBezTo>
                  <a:cubicBezTo>
                    <a:pt x="2673" y="1478"/>
                    <a:pt x="2795" y="1252"/>
                    <a:pt x="2914" y="1025"/>
                  </a:cubicBezTo>
                  <a:cubicBezTo>
                    <a:pt x="3027" y="809"/>
                    <a:pt x="3141" y="594"/>
                    <a:pt x="3248" y="374"/>
                  </a:cubicBezTo>
                  <a:cubicBezTo>
                    <a:pt x="3254" y="364"/>
                    <a:pt x="3256" y="352"/>
                    <a:pt x="3260" y="341"/>
                  </a:cubicBezTo>
                  <a:cubicBezTo>
                    <a:pt x="3296" y="255"/>
                    <a:pt x="3331" y="169"/>
                    <a:pt x="3364" y="82"/>
                  </a:cubicBezTo>
                  <a:cubicBezTo>
                    <a:pt x="3372" y="61"/>
                    <a:pt x="3372" y="37"/>
                    <a:pt x="3376" y="14"/>
                  </a:cubicBezTo>
                  <a:lnTo>
                    <a:pt x="333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9"/>
            <p:cNvSpPr/>
            <p:nvPr/>
          </p:nvSpPr>
          <p:spPr>
            <a:xfrm>
              <a:off x="2186899" y="4466553"/>
              <a:ext cx="14401" cy="28942"/>
            </a:xfrm>
            <a:custGeom>
              <a:avLst/>
              <a:gdLst/>
              <a:ahLst/>
              <a:cxnLst/>
              <a:rect l="l" t="t" r="r" b="b"/>
              <a:pathLst>
                <a:path w="1443" h="2900" extrusionOk="0">
                  <a:moveTo>
                    <a:pt x="1404" y="0"/>
                  </a:moveTo>
                  <a:cubicBezTo>
                    <a:pt x="1372" y="29"/>
                    <a:pt x="1330" y="53"/>
                    <a:pt x="1312" y="89"/>
                  </a:cubicBezTo>
                  <a:cubicBezTo>
                    <a:pt x="1145" y="413"/>
                    <a:pt x="990" y="741"/>
                    <a:pt x="841" y="1071"/>
                  </a:cubicBezTo>
                  <a:cubicBezTo>
                    <a:pt x="812" y="1135"/>
                    <a:pt x="780" y="1199"/>
                    <a:pt x="749" y="1262"/>
                  </a:cubicBezTo>
                  <a:cubicBezTo>
                    <a:pt x="491" y="1763"/>
                    <a:pt x="250" y="2272"/>
                    <a:pt x="19" y="2785"/>
                  </a:cubicBezTo>
                  <a:cubicBezTo>
                    <a:pt x="5" y="2817"/>
                    <a:pt x="7" y="2856"/>
                    <a:pt x="0" y="2900"/>
                  </a:cubicBezTo>
                  <a:cubicBezTo>
                    <a:pt x="92" y="2895"/>
                    <a:pt x="115" y="2837"/>
                    <a:pt x="139" y="2787"/>
                  </a:cubicBezTo>
                  <a:cubicBezTo>
                    <a:pt x="193" y="2676"/>
                    <a:pt x="237" y="2561"/>
                    <a:pt x="293" y="2451"/>
                  </a:cubicBezTo>
                  <a:cubicBezTo>
                    <a:pt x="439" y="2165"/>
                    <a:pt x="586" y="1876"/>
                    <a:pt x="729" y="1593"/>
                  </a:cubicBezTo>
                  <a:cubicBezTo>
                    <a:pt x="832" y="1397"/>
                    <a:pt x="916" y="1192"/>
                    <a:pt x="1011" y="992"/>
                  </a:cubicBezTo>
                  <a:cubicBezTo>
                    <a:pt x="1074" y="863"/>
                    <a:pt x="1116" y="720"/>
                    <a:pt x="1196" y="601"/>
                  </a:cubicBezTo>
                  <a:cubicBezTo>
                    <a:pt x="1321" y="426"/>
                    <a:pt x="1366" y="226"/>
                    <a:pt x="1443" y="33"/>
                  </a:cubicBezTo>
                  <a:lnTo>
                    <a:pt x="140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9"/>
            <p:cNvSpPr/>
            <p:nvPr/>
          </p:nvSpPr>
          <p:spPr>
            <a:xfrm>
              <a:off x="2122884" y="4568130"/>
              <a:ext cx="18144" cy="12036"/>
            </a:xfrm>
            <a:custGeom>
              <a:avLst/>
              <a:gdLst/>
              <a:ahLst/>
              <a:cxnLst/>
              <a:rect l="l" t="t" r="r" b="b"/>
              <a:pathLst>
                <a:path w="1818" h="1206" extrusionOk="0">
                  <a:moveTo>
                    <a:pt x="1810" y="1"/>
                  </a:moveTo>
                  <a:lnTo>
                    <a:pt x="1810" y="1"/>
                  </a:lnTo>
                  <a:cubicBezTo>
                    <a:pt x="1742" y="31"/>
                    <a:pt x="1688" y="43"/>
                    <a:pt x="1649" y="73"/>
                  </a:cubicBezTo>
                  <a:cubicBezTo>
                    <a:pt x="1456" y="214"/>
                    <a:pt x="1250" y="335"/>
                    <a:pt x="1062" y="481"/>
                  </a:cubicBezTo>
                  <a:cubicBezTo>
                    <a:pt x="908" y="588"/>
                    <a:pt x="751" y="696"/>
                    <a:pt x="592" y="797"/>
                  </a:cubicBezTo>
                  <a:cubicBezTo>
                    <a:pt x="431" y="893"/>
                    <a:pt x="261" y="978"/>
                    <a:pt x="89" y="1056"/>
                  </a:cubicBezTo>
                  <a:cubicBezTo>
                    <a:pt x="59" y="1070"/>
                    <a:pt x="30" y="1089"/>
                    <a:pt x="0" y="1107"/>
                  </a:cubicBezTo>
                  <a:cubicBezTo>
                    <a:pt x="9" y="1169"/>
                    <a:pt x="37" y="1206"/>
                    <a:pt x="79" y="1206"/>
                  </a:cubicBezTo>
                  <a:cubicBezTo>
                    <a:pt x="92" y="1206"/>
                    <a:pt x="106" y="1202"/>
                    <a:pt x="122" y="1194"/>
                  </a:cubicBezTo>
                  <a:cubicBezTo>
                    <a:pt x="316" y="1100"/>
                    <a:pt x="518" y="1015"/>
                    <a:pt x="699" y="896"/>
                  </a:cubicBezTo>
                  <a:cubicBezTo>
                    <a:pt x="869" y="779"/>
                    <a:pt x="1039" y="663"/>
                    <a:pt x="1205" y="543"/>
                  </a:cubicBezTo>
                  <a:cubicBezTo>
                    <a:pt x="1367" y="416"/>
                    <a:pt x="1537" y="305"/>
                    <a:pt x="1713" y="196"/>
                  </a:cubicBezTo>
                  <a:cubicBezTo>
                    <a:pt x="1775" y="157"/>
                    <a:pt x="1817" y="104"/>
                    <a:pt x="181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69"/>
            <p:cNvSpPr/>
            <p:nvPr/>
          </p:nvSpPr>
          <p:spPr>
            <a:xfrm>
              <a:off x="2206698" y="4440229"/>
              <a:ext cx="13942" cy="16637"/>
            </a:xfrm>
            <a:custGeom>
              <a:avLst/>
              <a:gdLst/>
              <a:ahLst/>
              <a:cxnLst/>
              <a:rect l="l" t="t" r="r" b="b"/>
              <a:pathLst>
                <a:path w="1397" h="1667" extrusionOk="0">
                  <a:moveTo>
                    <a:pt x="1397" y="0"/>
                  </a:moveTo>
                  <a:lnTo>
                    <a:pt x="1397" y="0"/>
                  </a:lnTo>
                  <a:cubicBezTo>
                    <a:pt x="1211" y="72"/>
                    <a:pt x="1097" y="172"/>
                    <a:pt x="998" y="298"/>
                  </a:cubicBezTo>
                  <a:cubicBezTo>
                    <a:pt x="846" y="500"/>
                    <a:pt x="692" y="699"/>
                    <a:pt x="544" y="902"/>
                  </a:cubicBezTo>
                  <a:cubicBezTo>
                    <a:pt x="534" y="917"/>
                    <a:pt x="519" y="926"/>
                    <a:pt x="507" y="940"/>
                  </a:cubicBezTo>
                  <a:cubicBezTo>
                    <a:pt x="352" y="1132"/>
                    <a:pt x="197" y="1324"/>
                    <a:pt x="55" y="1527"/>
                  </a:cubicBezTo>
                  <a:cubicBezTo>
                    <a:pt x="1" y="1601"/>
                    <a:pt x="29" y="1643"/>
                    <a:pt x="123" y="1667"/>
                  </a:cubicBezTo>
                  <a:cubicBezTo>
                    <a:pt x="141" y="1644"/>
                    <a:pt x="151" y="1631"/>
                    <a:pt x="162" y="1617"/>
                  </a:cubicBezTo>
                  <a:cubicBezTo>
                    <a:pt x="307" y="1409"/>
                    <a:pt x="466" y="1212"/>
                    <a:pt x="620" y="1012"/>
                  </a:cubicBezTo>
                  <a:cubicBezTo>
                    <a:pt x="769" y="819"/>
                    <a:pt x="936" y="639"/>
                    <a:pt x="1077" y="441"/>
                  </a:cubicBezTo>
                  <a:cubicBezTo>
                    <a:pt x="1163" y="333"/>
                    <a:pt x="1223" y="205"/>
                    <a:pt x="1351" y="131"/>
                  </a:cubicBezTo>
                  <a:cubicBezTo>
                    <a:pt x="1372" y="119"/>
                    <a:pt x="1374" y="68"/>
                    <a:pt x="139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9"/>
            <p:cNvSpPr/>
            <p:nvPr/>
          </p:nvSpPr>
          <p:spPr>
            <a:xfrm>
              <a:off x="2178966" y="4506908"/>
              <a:ext cx="4281" cy="7405"/>
            </a:xfrm>
            <a:custGeom>
              <a:avLst/>
              <a:gdLst/>
              <a:ahLst/>
              <a:cxnLst/>
              <a:rect l="l" t="t" r="r" b="b"/>
              <a:pathLst>
                <a:path w="429" h="742" extrusionOk="0">
                  <a:moveTo>
                    <a:pt x="383" y="0"/>
                  </a:moveTo>
                  <a:cubicBezTo>
                    <a:pt x="360" y="15"/>
                    <a:pt x="339" y="21"/>
                    <a:pt x="332" y="33"/>
                  </a:cubicBezTo>
                  <a:cubicBezTo>
                    <a:pt x="223" y="259"/>
                    <a:pt x="115" y="482"/>
                    <a:pt x="1" y="718"/>
                  </a:cubicBezTo>
                  <a:cubicBezTo>
                    <a:pt x="26" y="735"/>
                    <a:pt x="48" y="742"/>
                    <a:pt x="67" y="742"/>
                  </a:cubicBezTo>
                  <a:cubicBezTo>
                    <a:pt x="120" y="742"/>
                    <a:pt x="150" y="687"/>
                    <a:pt x="181" y="655"/>
                  </a:cubicBezTo>
                  <a:cubicBezTo>
                    <a:pt x="335" y="498"/>
                    <a:pt x="345" y="276"/>
                    <a:pt x="422" y="83"/>
                  </a:cubicBezTo>
                  <a:cubicBezTo>
                    <a:pt x="428" y="66"/>
                    <a:pt x="401" y="36"/>
                    <a:pt x="3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9"/>
            <p:cNvSpPr/>
            <p:nvPr/>
          </p:nvSpPr>
          <p:spPr>
            <a:xfrm>
              <a:off x="2202626" y="4459987"/>
              <a:ext cx="3513" cy="4561"/>
            </a:xfrm>
            <a:custGeom>
              <a:avLst/>
              <a:gdLst/>
              <a:ahLst/>
              <a:cxnLst/>
              <a:rect l="l" t="t" r="r" b="b"/>
              <a:pathLst>
                <a:path w="352" h="457" extrusionOk="0">
                  <a:moveTo>
                    <a:pt x="237" y="0"/>
                  </a:moveTo>
                  <a:cubicBezTo>
                    <a:pt x="49" y="205"/>
                    <a:pt x="1" y="327"/>
                    <a:pt x="63" y="456"/>
                  </a:cubicBezTo>
                  <a:cubicBezTo>
                    <a:pt x="130" y="398"/>
                    <a:pt x="310" y="184"/>
                    <a:pt x="328" y="131"/>
                  </a:cubicBezTo>
                  <a:cubicBezTo>
                    <a:pt x="352" y="50"/>
                    <a:pt x="310" y="14"/>
                    <a:pt x="23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9"/>
            <p:cNvSpPr/>
            <p:nvPr/>
          </p:nvSpPr>
          <p:spPr>
            <a:xfrm>
              <a:off x="2183666" y="4499245"/>
              <a:ext cx="3094" cy="5100"/>
            </a:xfrm>
            <a:custGeom>
              <a:avLst/>
              <a:gdLst/>
              <a:ahLst/>
              <a:cxnLst/>
              <a:rect l="l" t="t" r="r" b="b"/>
              <a:pathLst>
                <a:path w="310" h="511" extrusionOk="0">
                  <a:moveTo>
                    <a:pt x="224" y="0"/>
                  </a:moveTo>
                  <a:lnTo>
                    <a:pt x="224" y="0"/>
                  </a:lnTo>
                  <a:cubicBezTo>
                    <a:pt x="184" y="83"/>
                    <a:pt x="160" y="140"/>
                    <a:pt x="132" y="194"/>
                  </a:cubicBezTo>
                  <a:cubicBezTo>
                    <a:pt x="102" y="250"/>
                    <a:pt x="61" y="301"/>
                    <a:pt x="35" y="359"/>
                  </a:cubicBezTo>
                  <a:cubicBezTo>
                    <a:pt x="10" y="411"/>
                    <a:pt x="1" y="469"/>
                    <a:pt x="59" y="511"/>
                  </a:cubicBezTo>
                  <a:cubicBezTo>
                    <a:pt x="234" y="389"/>
                    <a:pt x="309" y="185"/>
                    <a:pt x="22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9"/>
            <p:cNvSpPr/>
            <p:nvPr/>
          </p:nvSpPr>
          <p:spPr>
            <a:xfrm>
              <a:off x="2251524" y="4593566"/>
              <a:ext cx="34820" cy="3802"/>
            </a:xfrm>
            <a:custGeom>
              <a:avLst/>
              <a:gdLst/>
              <a:ahLst/>
              <a:cxnLst/>
              <a:rect l="l" t="t" r="r" b="b"/>
              <a:pathLst>
                <a:path w="3489" h="381" extrusionOk="0">
                  <a:moveTo>
                    <a:pt x="498" y="0"/>
                  </a:moveTo>
                  <a:cubicBezTo>
                    <a:pt x="332" y="0"/>
                    <a:pt x="166" y="2"/>
                    <a:pt x="0" y="7"/>
                  </a:cubicBezTo>
                  <a:lnTo>
                    <a:pt x="0" y="8"/>
                  </a:lnTo>
                  <a:cubicBezTo>
                    <a:pt x="15" y="79"/>
                    <a:pt x="15" y="83"/>
                    <a:pt x="47" y="85"/>
                  </a:cubicBezTo>
                  <a:cubicBezTo>
                    <a:pt x="59" y="85"/>
                    <a:pt x="70" y="85"/>
                    <a:pt x="82" y="85"/>
                  </a:cubicBezTo>
                  <a:cubicBezTo>
                    <a:pt x="132" y="85"/>
                    <a:pt x="182" y="83"/>
                    <a:pt x="232" y="82"/>
                  </a:cubicBezTo>
                  <a:cubicBezTo>
                    <a:pt x="337" y="82"/>
                    <a:pt x="440" y="80"/>
                    <a:pt x="547" y="79"/>
                  </a:cubicBezTo>
                  <a:cubicBezTo>
                    <a:pt x="723" y="79"/>
                    <a:pt x="899" y="70"/>
                    <a:pt x="1075" y="70"/>
                  </a:cubicBezTo>
                  <a:cubicBezTo>
                    <a:pt x="1108" y="70"/>
                    <a:pt x="1141" y="71"/>
                    <a:pt x="1174" y="71"/>
                  </a:cubicBezTo>
                  <a:cubicBezTo>
                    <a:pt x="1316" y="77"/>
                    <a:pt x="1458" y="89"/>
                    <a:pt x="1599" y="98"/>
                  </a:cubicBezTo>
                  <a:lnTo>
                    <a:pt x="1745" y="109"/>
                  </a:lnTo>
                  <a:lnTo>
                    <a:pt x="2382" y="181"/>
                  </a:lnTo>
                  <a:cubicBezTo>
                    <a:pt x="2533" y="207"/>
                    <a:pt x="2683" y="232"/>
                    <a:pt x="2834" y="258"/>
                  </a:cubicBezTo>
                  <a:cubicBezTo>
                    <a:pt x="2978" y="281"/>
                    <a:pt x="3118" y="317"/>
                    <a:pt x="3260" y="350"/>
                  </a:cubicBezTo>
                  <a:cubicBezTo>
                    <a:pt x="3267" y="353"/>
                    <a:pt x="3273" y="351"/>
                    <a:pt x="3281" y="353"/>
                  </a:cubicBezTo>
                  <a:cubicBezTo>
                    <a:pt x="3335" y="362"/>
                    <a:pt x="3389" y="369"/>
                    <a:pt x="3445" y="380"/>
                  </a:cubicBezTo>
                  <a:cubicBezTo>
                    <a:pt x="3447" y="380"/>
                    <a:pt x="3450" y="380"/>
                    <a:pt x="3452" y="380"/>
                  </a:cubicBezTo>
                  <a:cubicBezTo>
                    <a:pt x="3463" y="380"/>
                    <a:pt x="3475" y="378"/>
                    <a:pt x="3486" y="378"/>
                  </a:cubicBezTo>
                  <a:lnTo>
                    <a:pt x="3489" y="353"/>
                  </a:lnTo>
                  <a:cubicBezTo>
                    <a:pt x="2930" y="172"/>
                    <a:pt x="2346" y="92"/>
                    <a:pt x="1762" y="40"/>
                  </a:cubicBezTo>
                  <a:cubicBezTo>
                    <a:pt x="1341" y="14"/>
                    <a:pt x="920" y="0"/>
                    <a:pt x="4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9"/>
            <p:cNvSpPr/>
            <p:nvPr/>
          </p:nvSpPr>
          <p:spPr>
            <a:xfrm>
              <a:off x="2300451" y="4601090"/>
              <a:ext cx="17176" cy="8802"/>
            </a:xfrm>
            <a:custGeom>
              <a:avLst/>
              <a:gdLst/>
              <a:ahLst/>
              <a:cxnLst/>
              <a:rect l="l" t="t" r="r" b="b"/>
              <a:pathLst>
                <a:path w="1721" h="882" extrusionOk="0">
                  <a:moveTo>
                    <a:pt x="1" y="1"/>
                  </a:moveTo>
                  <a:cubicBezTo>
                    <a:pt x="5" y="57"/>
                    <a:pt x="40" y="69"/>
                    <a:pt x="70" y="84"/>
                  </a:cubicBezTo>
                  <a:cubicBezTo>
                    <a:pt x="139" y="114"/>
                    <a:pt x="203" y="141"/>
                    <a:pt x="272" y="171"/>
                  </a:cubicBezTo>
                  <a:cubicBezTo>
                    <a:pt x="358" y="212"/>
                    <a:pt x="445" y="252"/>
                    <a:pt x="531" y="294"/>
                  </a:cubicBezTo>
                  <a:cubicBezTo>
                    <a:pt x="617" y="341"/>
                    <a:pt x="701" y="386"/>
                    <a:pt x="782" y="431"/>
                  </a:cubicBezTo>
                  <a:cubicBezTo>
                    <a:pt x="898" y="495"/>
                    <a:pt x="1020" y="543"/>
                    <a:pt x="1138" y="603"/>
                  </a:cubicBezTo>
                  <a:cubicBezTo>
                    <a:pt x="1211" y="645"/>
                    <a:pt x="1296" y="674"/>
                    <a:pt x="1363" y="725"/>
                  </a:cubicBezTo>
                  <a:cubicBezTo>
                    <a:pt x="1466" y="802"/>
                    <a:pt x="1585" y="832"/>
                    <a:pt x="1699" y="882"/>
                  </a:cubicBezTo>
                  <a:lnTo>
                    <a:pt x="1720" y="861"/>
                  </a:lnTo>
                  <a:cubicBezTo>
                    <a:pt x="1704" y="839"/>
                    <a:pt x="1690" y="814"/>
                    <a:pt x="1669" y="803"/>
                  </a:cubicBezTo>
                  <a:cubicBezTo>
                    <a:pt x="1476" y="701"/>
                    <a:pt x="1287" y="597"/>
                    <a:pt x="1094" y="501"/>
                  </a:cubicBezTo>
                  <a:cubicBezTo>
                    <a:pt x="1055" y="483"/>
                    <a:pt x="1017" y="465"/>
                    <a:pt x="980" y="445"/>
                  </a:cubicBezTo>
                  <a:lnTo>
                    <a:pt x="532" y="213"/>
                  </a:lnTo>
                  <a:lnTo>
                    <a:pt x="70" y="11"/>
                  </a:lnTo>
                  <a:cubicBezTo>
                    <a:pt x="51" y="2"/>
                    <a:pt x="26" y="5"/>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9"/>
            <p:cNvSpPr/>
            <p:nvPr/>
          </p:nvSpPr>
          <p:spPr>
            <a:xfrm>
              <a:off x="2236136" y="4593426"/>
              <a:ext cx="12824" cy="1537"/>
            </a:xfrm>
            <a:custGeom>
              <a:avLst/>
              <a:gdLst/>
              <a:ahLst/>
              <a:cxnLst/>
              <a:rect l="l" t="t" r="r" b="b"/>
              <a:pathLst>
                <a:path w="1285" h="154" extrusionOk="0">
                  <a:moveTo>
                    <a:pt x="1185" y="1"/>
                  </a:moveTo>
                  <a:cubicBezTo>
                    <a:pt x="1184" y="1"/>
                    <a:pt x="1182" y="1"/>
                    <a:pt x="1181" y="1"/>
                  </a:cubicBezTo>
                  <a:cubicBezTo>
                    <a:pt x="1036" y="4"/>
                    <a:pt x="893" y="4"/>
                    <a:pt x="750" y="18"/>
                  </a:cubicBezTo>
                  <a:cubicBezTo>
                    <a:pt x="530" y="41"/>
                    <a:pt x="311" y="70"/>
                    <a:pt x="89" y="70"/>
                  </a:cubicBezTo>
                  <a:cubicBezTo>
                    <a:pt x="84" y="70"/>
                    <a:pt x="78" y="70"/>
                    <a:pt x="73" y="70"/>
                  </a:cubicBezTo>
                  <a:cubicBezTo>
                    <a:pt x="52" y="70"/>
                    <a:pt x="32" y="73"/>
                    <a:pt x="11" y="76"/>
                  </a:cubicBezTo>
                  <a:cubicBezTo>
                    <a:pt x="1" y="122"/>
                    <a:pt x="15" y="153"/>
                    <a:pt x="56" y="153"/>
                  </a:cubicBezTo>
                  <a:cubicBezTo>
                    <a:pt x="57" y="153"/>
                    <a:pt x="58" y="153"/>
                    <a:pt x="59" y="153"/>
                  </a:cubicBezTo>
                  <a:cubicBezTo>
                    <a:pt x="187" y="152"/>
                    <a:pt x="315" y="150"/>
                    <a:pt x="443" y="135"/>
                  </a:cubicBezTo>
                  <a:cubicBezTo>
                    <a:pt x="647" y="109"/>
                    <a:pt x="852" y="81"/>
                    <a:pt x="1059" y="81"/>
                  </a:cubicBezTo>
                  <a:cubicBezTo>
                    <a:pt x="1096" y="81"/>
                    <a:pt x="1134" y="82"/>
                    <a:pt x="1172" y="84"/>
                  </a:cubicBezTo>
                  <a:cubicBezTo>
                    <a:pt x="1174" y="84"/>
                    <a:pt x="1177" y="84"/>
                    <a:pt x="1180" y="84"/>
                  </a:cubicBezTo>
                  <a:cubicBezTo>
                    <a:pt x="1219" y="84"/>
                    <a:pt x="1254" y="73"/>
                    <a:pt x="1285" y="22"/>
                  </a:cubicBezTo>
                  <a:cubicBezTo>
                    <a:pt x="1245" y="13"/>
                    <a:pt x="1214" y="1"/>
                    <a:pt x="118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9"/>
            <p:cNvSpPr/>
            <p:nvPr/>
          </p:nvSpPr>
          <p:spPr>
            <a:xfrm>
              <a:off x="2323183" y="4613564"/>
              <a:ext cx="9721" cy="8423"/>
            </a:xfrm>
            <a:custGeom>
              <a:avLst/>
              <a:gdLst/>
              <a:ahLst/>
              <a:cxnLst/>
              <a:rect l="l" t="t" r="r" b="b"/>
              <a:pathLst>
                <a:path w="974" h="844" extrusionOk="0">
                  <a:moveTo>
                    <a:pt x="46" y="0"/>
                  </a:moveTo>
                  <a:cubicBezTo>
                    <a:pt x="26" y="0"/>
                    <a:pt x="11" y="19"/>
                    <a:pt x="1" y="55"/>
                  </a:cubicBezTo>
                  <a:cubicBezTo>
                    <a:pt x="13" y="67"/>
                    <a:pt x="22" y="74"/>
                    <a:pt x="28" y="80"/>
                  </a:cubicBezTo>
                  <a:cubicBezTo>
                    <a:pt x="145" y="175"/>
                    <a:pt x="263" y="272"/>
                    <a:pt x="380" y="366"/>
                  </a:cubicBezTo>
                  <a:cubicBezTo>
                    <a:pt x="493" y="457"/>
                    <a:pt x="594" y="565"/>
                    <a:pt x="708" y="652"/>
                  </a:cubicBezTo>
                  <a:cubicBezTo>
                    <a:pt x="775" y="704"/>
                    <a:pt x="852" y="740"/>
                    <a:pt x="895" y="815"/>
                  </a:cubicBezTo>
                  <a:cubicBezTo>
                    <a:pt x="903" y="829"/>
                    <a:pt x="933" y="829"/>
                    <a:pt x="973" y="844"/>
                  </a:cubicBezTo>
                  <a:cubicBezTo>
                    <a:pt x="931" y="734"/>
                    <a:pt x="873" y="664"/>
                    <a:pt x="796" y="606"/>
                  </a:cubicBezTo>
                  <a:cubicBezTo>
                    <a:pt x="677" y="515"/>
                    <a:pt x="567" y="413"/>
                    <a:pt x="447" y="323"/>
                  </a:cubicBezTo>
                  <a:cubicBezTo>
                    <a:pt x="439" y="317"/>
                    <a:pt x="433" y="308"/>
                    <a:pt x="425" y="300"/>
                  </a:cubicBezTo>
                  <a:cubicBezTo>
                    <a:pt x="311" y="207"/>
                    <a:pt x="198" y="112"/>
                    <a:pt x="85" y="19"/>
                  </a:cubicBezTo>
                  <a:cubicBezTo>
                    <a:pt x="70" y="6"/>
                    <a:pt x="57" y="0"/>
                    <a:pt x="4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9"/>
            <p:cNvSpPr/>
            <p:nvPr/>
          </p:nvSpPr>
          <p:spPr>
            <a:xfrm>
              <a:off x="2288626" y="4597458"/>
              <a:ext cx="4850" cy="1986"/>
            </a:xfrm>
            <a:custGeom>
              <a:avLst/>
              <a:gdLst/>
              <a:ahLst/>
              <a:cxnLst/>
              <a:rect l="l" t="t" r="r" b="b"/>
              <a:pathLst>
                <a:path w="486" h="199" extrusionOk="0">
                  <a:moveTo>
                    <a:pt x="30" y="0"/>
                  </a:moveTo>
                  <a:lnTo>
                    <a:pt x="30" y="0"/>
                  </a:lnTo>
                  <a:cubicBezTo>
                    <a:pt x="1" y="65"/>
                    <a:pt x="54" y="80"/>
                    <a:pt x="82" y="101"/>
                  </a:cubicBezTo>
                  <a:cubicBezTo>
                    <a:pt x="189" y="180"/>
                    <a:pt x="320" y="168"/>
                    <a:pt x="439" y="198"/>
                  </a:cubicBezTo>
                  <a:cubicBezTo>
                    <a:pt x="440" y="198"/>
                    <a:pt x="441" y="198"/>
                    <a:pt x="441" y="198"/>
                  </a:cubicBezTo>
                  <a:cubicBezTo>
                    <a:pt x="452" y="198"/>
                    <a:pt x="468" y="180"/>
                    <a:pt x="486" y="169"/>
                  </a:cubicBezTo>
                  <a:cubicBezTo>
                    <a:pt x="475" y="156"/>
                    <a:pt x="471" y="144"/>
                    <a:pt x="463" y="142"/>
                  </a:cubicBezTo>
                  <a:cubicBezTo>
                    <a:pt x="320" y="95"/>
                    <a:pt x="179" y="49"/>
                    <a:pt x="3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9"/>
            <p:cNvSpPr/>
            <p:nvPr/>
          </p:nvSpPr>
          <p:spPr>
            <a:xfrm>
              <a:off x="2318723" y="4611029"/>
              <a:ext cx="2685" cy="1826"/>
            </a:xfrm>
            <a:custGeom>
              <a:avLst/>
              <a:gdLst/>
              <a:ahLst/>
              <a:cxnLst/>
              <a:rect l="l" t="t" r="r" b="b"/>
              <a:pathLst>
                <a:path w="269" h="183" extrusionOk="0">
                  <a:moveTo>
                    <a:pt x="56" y="1"/>
                  </a:moveTo>
                  <a:cubicBezTo>
                    <a:pt x="37" y="1"/>
                    <a:pt x="19" y="4"/>
                    <a:pt x="1" y="12"/>
                  </a:cubicBezTo>
                  <a:cubicBezTo>
                    <a:pt x="32" y="56"/>
                    <a:pt x="156" y="166"/>
                    <a:pt x="187" y="178"/>
                  </a:cubicBezTo>
                  <a:cubicBezTo>
                    <a:pt x="198" y="181"/>
                    <a:pt x="207" y="183"/>
                    <a:pt x="215" y="183"/>
                  </a:cubicBezTo>
                  <a:cubicBezTo>
                    <a:pt x="245" y="183"/>
                    <a:pt x="260" y="161"/>
                    <a:pt x="269" y="127"/>
                  </a:cubicBezTo>
                  <a:cubicBezTo>
                    <a:pt x="178" y="40"/>
                    <a:pt x="115" y="1"/>
                    <a:pt x="5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9"/>
            <p:cNvSpPr/>
            <p:nvPr/>
          </p:nvSpPr>
          <p:spPr>
            <a:xfrm>
              <a:off x="2295072" y="4599573"/>
              <a:ext cx="3124" cy="1347"/>
            </a:xfrm>
            <a:custGeom>
              <a:avLst/>
              <a:gdLst/>
              <a:ahLst/>
              <a:cxnLst/>
              <a:rect l="l" t="t" r="r" b="b"/>
              <a:pathLst>
                <a:path w="313" h="135" extrusionOk="0">
                  <a:moveTo>
                    <a:pt x="51" y="0"/>
                  </a:moveTo>
                  <a:cubicBezTo>
                    <a:pt x="32" y="0"/>
                    <a:pt x="14" y="8"/>
                    <a:pt x="1" y="31"/>
                  </a:cubicBezTo>
                  <a:cubicBezTo>
                    <a:pt x="55" y="97"/>
                    <a:pt x="128" y="135"/>
                    <a:pt x="202" y="135"/>
                  </a:cubicBezTo>
                  <a:cubicBezTo>
                    <a:pt x="239" y="135"/>
                    <a:pt x="277" y="126"/>
                    <a:pt x="313" y="106"/>
                  </a:cubicBezTo>
                  <a:cubicBezTo>
                    <a:pt x="261" y="87"/>
                    <a:pt x="225" y="75"/>
                    <a:pt x="192" y="59"/>
                  </a:cubicBezTo>
                  <a:cubicBezTo>
                    <a:pt x="157" y="44"/>
                    <a:pt x="126" y="22"/>
                    <a:pt x="90" y="8"/>
                  </a:cubicBezTo>
                  <a:cubicBezTo>
                    <a:pt x="77" y="4"/>
                    <a:pt x="64" y="0"/>
                    <a:pt x="5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9"/>
            <p:cNvSpPr/>
            <p:nvPr/>
          </p:nvSpPr>
          <p:spPr>
            <a:xfrm>
              <a:off x="2244429" y="4674406"/>
              <a:ext cx="61537" cy="6457"/>
            </a:xfrm>
            <a:custGeom>
              <a:avLst/>
              <a:gdLst/>
              <a:ahLst/>
              <a:cxnLst/>
              <a:rect l="l" t="t" r="r" b="b"/>
              <a:pathLst>
                <a:path w="6166" h="647" extrusionOk="0">
                  <a:moveTo>
                    <a:pt x="4180" y="0"/>
                  </a:moveTo>
                  <a:cubicBezTo>
                    <a:pt x="3810" y="0"/>
                    <a:pt x="3440" y="26"/>
                    <a:pt x="3070" y="42"/>
                  </a:cubicBezTo>
                  <a:cubicBezTo>
                    <a:pt x="2041" y="138"/>
                    <a:pt x="1012" y="287"/>
                    <a:pt x="0" y="527"/>
                  </a:cubicBezTo>
                  <a:cubicBezTo>
                    <a:pt x="41" y="624"/>
                    <a:pt x="50" y="647"/>
                    <a:pt x="82" y="647"/>
                  </a:cubicBezTo>
                  <a:cubicBezTo>
                    <a:pt x="89" y="647"/>
                    <a:pt x="97" y="646"/>
                    <a:pt x="107" y="644"/>
                  </a:cubicBezTo>
                  <a:cubicBezTo>
                    <a:pt x="214" y="626"/>
                    <a:pt x="321" y="599"/>
                    <a:pt x="428" y="576"/>
                  </a:cubicBezTo>
                  <a:cubicBezTo>
                    <a:pt x="607" y="536"/>
                    <a:pt x="788" y="498"/>
                    <a:pt x="970" y="468"/>
                  </a:cubicBezTo>
                  <a:cubicBezTo>
                    <a:pt x="1331" y="402"/>
                    <a:pt x="1690" y="310"/>
                    <a:pt x="2056" y="262"/>
                  </a:cubicBezTo>
                  <a:cubicBezTo>
                    <a:pt x="2304" y="230"/>
                    <a:pt x="2555" y="212"/>
                    <a:pt x="2805" y="189"/>
                  </a:cubicBezTo>
                  <a:cubicBezTo>
                    <a:pt x="2890" y="182"/>
                    <a:pt x="2976" y="170"/>
                    <a:pt x="3061" y="168"/>
                  </a:cubicBezTo>
                  <a:cubicBezTo>
                    <a:pt x="3438" y="156"/>
                    <a:pt x="3814" y="137"/>
                    <a:pt x="4191" y="131"/>
                  </a:cubicBezTo>
                  <a:lnTo>
                    <a:pt x="4999" y="156"/>
                  </a:lnTo>
                  <a:cubicBezTo>
                    <a:pt x="5255" y="161"/>
                    <a:pt x="5509" y="197"/>
                    <a:pt x="5764" y="224"/>
                  </a:cubicBezTo>
                  <a:cubicBezTo>
                    <a:pt x="5766" y="224"/>
                    <a:pt x="5769" y="224"/>
                    <a:pt x="5771" y="224"/>
                  </a:cubicBezTo>
                  <a:cubicBezTo>
                    <a:pt x="5781" y="224"/>
                    <a:pt x="5792" y="223"/>
                    <a:pt x="5802" y="223"/>
                  </a:cubicBezTo>
                  <a:cubicBezTo>
                    <a:pt x="5898" y="226"/>
                    <a:pt x="5996" y="229"/>
                    <a:pt x="6094" y="233"/>
                  </a:cubicBezTo>
                  <a:cubicBezTo>
                    <a:pt x="6118" y="233"/>
                    <a:pt x="6142" y="226"/>
                    <a:pt x="6164" y="223"/>
                  </a:cubicBezTo>
                  <a:lnTo>
                    <a:pt x="6166" y="176"/>
                  </a:lnTo>
                  <a:cubicBezTo>
                    <a:pt x="5910" y="134"/>
                    <a:pt x="5656" y="98"/>
                    <a:pt x="5398" y="64"/>
                  </a:cubicBezTo>
                  <a:cubicBezTo>
                    <a:pt x="5142" y="31"/>
                    <a:pt x="4883" y="28"/>
                    <a:pt x="4624" y="15"/>
                  </a:cubicBezTo>
                  <a:cubicBezTo>
                    <a:pt x="4476" y="4"/>
                    <a:pt x="4328" y="0"/>
                    <a:pt x="418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9"/>
            <p:cNvSpPr/>
            <p:nvPr/>
          </p:nvSpPr>
          <p:spPr>
            <a:xfrm>
              <a:off x="2331506" y="4680254"/>
              <a:ext cx="31836" cy="11866"/>
            </a:xfrm>
            <a:custGeom>
              <a:avLst/>
              <a:gdLst/>
              <a:ahLst/>
              <a:cxnLst/>
              <a:rect l="l" t="t" r="r" b="b"/>
              <a:pathLst>
                <a:path w="3190" h="1189" extrusionOk="0">
                  <a:moveTo>
                    <a:pt x="81" y="0"/>
                  </a:moveTo>
                  <a:cubicBezTo>
                    <a:pt x="56" y="0"/>
                    <a:pt x="29" y="4"/>
                    <a:pt x="1" y="4"/>
                  </a:cubicBezTo>
                  <a:cubicBezTo>
                    <a:pt x="19" y="99"/>
                    <a:pt x="84" y="114"/>
                    <a:pt x="139" y="132"/>
                  </a:cubicBezTo>
                  <a:cubicBezTo>
                    <a:pt x="264" y="170"/>
                    <a:pt x="386" y="207"/>
                    <a:pt x="511" y="245"/>
                  </a:cubicBezTo>
                  <a:cubicBezTo>
                    <a:pt x="671" y="298"/>
                    <a:pt x="831" y="350"/>
                    <a:pt x="989" y="407"/>
                  </a:cubicBezTo>
                  <a:cubicBezTo>
                    <a:pt x="1147" y="472"/>
                    <a:pt x="1302" y="534"/>
                    <a:pt x="1457" y="597"/>
                  </a:cubicBezTo>
                  <a:cubicBezTo>
                    <a:pt x="1672" y="681"/>
                    <a:pt x="1898" y="740"/>
                    <a:pt x="2115" y="823"/>
                  </a:cubicBezTo>
                  <a:cubicBezTo>
                    <a:pt x="2255" y="879"/>
                    <a:pt x="2408" y="913"/>
                    <a:pt x="2538" y="987"/>
                  </a:cubicBezTo>
                  <a:cubicBezTo>
                    <a:pt x="2734" y="1100"/>
                    <a:pt x="2950" y="1127"/>
                    <a:pt x="3158" y="1189"/>
                  </a:cubicBezTo>
                  <a:lnTo>
                    <a:pt x="3190" y="1147"/>
                  </a:lnTo>
                  <a:cubicBezTo>
                    <a:pt x="3157" y="1114"/>
                    <a:pt x="3128" y="1073"/>
                    <a:pt x="3087" y="1058"/>
                  </a:cubicBezTo>
                  <a:cubicBezTo>
                    <a:pt x="2731" y="921"/>
                    <a:pt x="2375" y="781"/>
                    <a:pt x="2017" y="651"/>
                  </a:cubicBezTo>
                  <a:cubicBezTo>
                    <a:pt x="1946" y="629"/>
                    <a:pt x="1875" y="605"/>
                    <a:pt x="1806" y="579"/>
                  </a:cubicBezTo>
                  <a:lnTo>
                    <a:pt x="974" y="266"/>
                  </a:lnTo>
                  <a:lnTo>
                    <a:pt x="123" y="5"/>
                  </a:lnTo>
                  <a:cubicBezTo>
                    <a:pt x="110" y="2"/>
                    <a:pt x="96" y="0"/>
                    <a:pt x="8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9"/>
            <p:cNvSpPr/>
            <p:nvPr/>
          </p:nvSpPr>
          <p:spPr>
            <a:xfrm>
              <a:off x="2218363" y="4680533"/>
              <a:ext cx="21627" cy="7265"/>
            </a:xfrm>
            <a:custGeom>
              <a:avLst/>
              <a:gdLst/>
              <a:ahLst/>
              <a:cxnLst/>
              <a:rect l="l" t="t" r="r" b="b"/>
              <a:pathLst>
                <a:path w="2167" h="728" extrusionOk="0">
                  <a:moveTo>
                    <a:pt x="2050" y="0"/>
                  </a:moveTo>
                  <a:cubicBezTo>
                    <a:pt x="2025" y="0"/>
                    <a:pt x="2001" y="2"/>
                    <a:pt x="1979" y="8"/>
                  </a:cubicBezTo>
                  <a:cubicBezTo>
                    <a:pt x="1733" y="68"/>
                    <a:pt x="1483" y="123"/>
                    <a:pt x="1242" y="202"/>
                  </a:cubicBezTo>
                  <a:cubicBezTo>
                    <a:pt x="863" y="331"/>
                    <a:pt x="493" y="483"/>
                    <a:pt x="103" y="574"/>
                  </a:cubicBezTo>
                  <a:cubicBezTo>
                    <a:pt x="68" y="583"/>
                    <a:pt x="33" y="598"/>
                    <a:pt x="0" y="610"/>
                  </a:cubicBezTo>
                  <a:cubicBezTo>
                    <a:pt x="2" y="683"/>
                    <a:pt x="31" y="727"/>
                    <a:pt x="85" y="727"/>
                  </a:cubicBezTo>
                  <a:cubicBezTo>
                    <a:pt x="94" y="727"/>
                    <a:pt x="105" y="726"/>
                    <a:pt x="116" y="723"/>
                  </a:cubicBezTo>
                  <a:cubicBezTo>
                    <a:pt x="334" y="664"/>
                    <a:pt x="553" y="608"/>
                    <a:pt x="764" y="530"/>
                  </a:cubicBezTo>
                  <a:cubicBezTo>
                    <a:pt x="1163" y="369"/>
                    <a:pt x="1568" y="227"/>
                    <a:pt x="1994" y="152"/>
                  </a:cubicBezTo>
                  <a:cubicBezTo>
                    <a:pt x="2069" y="140"/>
                    <a:pt x="2131" y="108"/>
                    <a:pt x="2167" y="3"/>
                  </a:cubicBezTo>
                  <a:cubicBezTo>
                    <a:pt x="2122" y="3"/>
                    <a:pt x="2084" y="0"/>
                    <a:pt x="205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9"/>
            <p:cNvSpPr/>
            <p:nvPr/>
          </p:nvSpPr>
          <p:spPr>
            <a:xfrm>
              <a:off x="2374107" y="4697118"/>
              <a:ext cx="18892" cy="12415"/>
            </a:xfrm>
            <a:custGeom>
              <a:avLst/>
              <a:gdLst/>
              <a:ahLst/>
              <a:cxnLst/>
              <a:rect l="l" t="t" r="r" b="b"/>
              <a:pathLst>
                <a:path w="1893" h="1244" extrusionOk="0">
                  <a:moveTo>
                    <a:pt x="76" y="0"/>
                  </a:moveTo>
                  <a:cubicBezTo>
                    <a:pt x="35" y="0"/>
                    <a:pt x="11" y="37"/>
                    <a:pt x="0" y="107"/>
                  </a:cubicBezTo>
                  <a:cubicBezTo>
                    <a:pt x="26" y="124"/>
                    <a:pt x="41" y="134"/>
                    <a:pt x="56" y="143"/>
                  </a:cubicBezTo>
                  <a:cubicBezTo>
                    <a:pt x="283" y="283"/>
                    <a:pt x="511" y="422"/>
                    <a:pt x="737" y="560"/>
                  </a:cubicBezTo>
                  <a:cubicBezTo>
                    <a:pt x="959" y="690"/>
                    <a:pt x="1160" y="852"/>
                    <a:pt x="1386" y="977"/>
                  </a:cubicBezTo>
                  <a:cubicBezTo>
                    <a:pt x="1510" y="1050"/>
                    <a:pt x="1654" y="1093"/>
                    <a:pt x="1750" y="1215"/>
                  </a:cubicBezTo>
                  <a:cubicBezTo>
                    <a:pt x="1766" y="1236"/>
                    <a:pt x="1819" y="1230"/>
                    <a:pt x="1893" y="1244"/>
                  </a:cubicBezTo>
                  <a:cubicBezTo>
                    <a:pt x="1791" y="1063"/>
                    <a:pt x="1672" y="958"/>
                    <a:pt x="1524" y="873"/>
                  </a:cubicBezTo>
                  <a:cubicBezTo>
                    <a:pt x="1294" y="745"/>
                    <a:pt x="1075" y="595"/>
                    <a:pt x="844" y="468"/>
                  </a:cubicBezTo>
                  <a:cubicBezTo>
                    <a:pt x="827" y="461"/>
                    <a:pt x="815" y="444"/>
                    <a:pt x="800" y="435"/>
                  </a:cubicBezTo>
                  <a:lnTo>
                    <a:pt x="140" y="23"/>
                  </a:lnTo>
                  <a:cubicBezTo>
                    <a:pt x="115" y="7"/>
                    <a:pt x="94" y="0"/>
                    <a:pt x="7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69"/>
            <p:cNvSpPr/>
            <p:nvPr/>
          </p:nvSpPr>
          <p:spPr>
            <a:xfrm>
              <a:off x="2310191" y="4676272"/>
              <a:ext cx="8693" cy="2804"/>
            </a:xfrm>
            <a:custGeom>
              <a:avLst/>
              <a:gdLst/>
              <a:ahLst/>
              <a:cxnLst/>
              <a:rect l="l" t="t" r="r" b="b"/>
              <a:pathLst>
                <a:path w="871" h="281" extrusionOk="0">
                  <a:moveTo>
                    <a:pt x="37" y="1"/>
                  </a:moveTo>
                  <a:cubicBezTo>
                    <a:pt x="1" y="121"/>
                    <a:pt x="97" y="136"/>
                    <a:pt x="151" y="168"/>
                  </a:cubicBezTo>
                  <a:cubicBezTo>
                    <a:pt x="353" y="281"/>
                    <a:pt x="579" y="231"/>
                    <a:pt x="795" y="258"/>
                  </a:cubicBezTo>
                  <a:cubicBezTo>
                    <a:pt x="796" y="259"/>
                    <a:pt x="797" y="259"/>
                    <a:pt x="798" y="259"/>
                  </a:cubicBezTo>
                  <a:cubicBezTo>
                    <a:pt x="815" y="259"/>
                    <a:pt x="839" y="224"/>
                    <a:pt x="871" y="198"/>
                  </a:cubicBezTo>
                  <a:cubicBezTo>
                    <a:pt x="851" y="179"/>
                    <a:pt x="839" y="158"/>
                    <a:pt x="824" y="156"/>
                  </a:cubicBezTo>
                  <a:cubicBezTo>
                    <a:pt x="567" y="105"/>
                    <a:pt x="308" y="55"/>
                    <a:pt x="3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9"/>
            <p:cNvSpPr/>
            <p:nvPr/>
          </p:nvSpPr>
          <p:spPr>
            <a:xfrm>
              <a:off x="2365614" y="4693665"/>
              <a:ext cx="4960" cy="2864"/>
            </a:xfrm>
            <a:custGeom>
              <a:avLst/>
              <a:gdLst/>
              <a:ahLst/>
              <a:cxnLst/>
              <a:rect l="l" t="t" r="r" b="b"/>
              <a:pathLst>
                <a:path w="497" h="287" extrusionOk="0">
                  <a:moveTo>
                    <a:pt x="126" y="1"/>
                  </a:moveTo>
                  <a:cubicBezTo>
                    <a:pt x="82" y="1"/>
                    <a:pt x="41" y="13"/>
                    <a:pt x="1" y="36"/>
                  </a:cubicBezTo>
                  <a:cubicBezTo>
                    <a:pt x="67" y="107"/>
                    <a:pt x="308" y="271"/>
                    <a:pt x="365" y="283"/>
                  </a:cubicBezTo>
                  <a:cubicBezTo>
                    <a:pt x="377" y="286"/>
                    <a:pt x="389" y="287"/>
                    <a:pt x="399" y="287"/>
                  </a:cubicBezTo>
                  <a:cubicBezTo>
                    <a:pt x="462" y="287"/>
                    <a:pt x="488" y="242"/>
                    <a:pt x="496" y="176"/>
                  </a:cubicBezTo>
                  <a:cubicBezTo>
                    <a:pt x="335" y="57"/>
                    <a:pt x="222" y="1"/>
                    <a:pt x="12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9"/>
            <p:cNvSpPr/>
            <p:nvPr/>
          </p:nvSpPr>
          <p:spPr>
            <a:xfrm>
              <a:off x="2321846" y="4678587"/>
              <a:ext cx="5589" cy="2086"/>
            </a:xfrm>
            <a:custGeom>
              <a:avLst/>
              <a:gdLst/>
              <a:ahLst/>
              <a:cxnLst/>
              <a:rect l="l" t="t" r="r" b="b"/>
              <a:pathLst>
                <a:path w="560" h="209" extrusionOk="0">
                  <a:moveTo>
                    <a:pt x="98" y="1"/>
                  </a:moveTo>
                  <a:cubicBezTo>
                    <a:pt x="58" y="1"/>
                    <a:pt x="22" y="16"/>
                    <a:pt x="1" y="66"/>
                  </a:cubicBezTo>
                  <a:cubicBezTo>
                    <a:pt x="96" y="158"/>
                    <a:pt x="212" y="209"/>
                    <a:pt x="328" y="209"/>
                  </a:cubicBezTo>
                  <a:cubicBezTo>
                    <a:pt x="408" y="209"/>
                    <a:pt x="487" y="184"/>
                    <a:pt x="559" y="133"/>
                  </a:cubicBezTo>
                  <a:cubicBezTo>
                    <a:pt x="466" y="109"/>
                    <a:pt x="403" y="96"/>
                    <a:pt x="341" y="78"/>
                  </a:cubicBezTo>
                  <a:cubicBezTo>
                    <a:pt x="278" y="57"/>
                    <a:pt x="216" y="25"/>
                    <a:pt x="151" y="8"/>
                  </a:cubicBezTo>
                  <a:cubicBezTo>
                    <a:pt x="133" y="4"/>
                    <a:pt x="115" y="1"/>
                    <a:pt x="9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9"/>
            <p:cNvSpPr/>
            <p:nvPr/>
          </p:nvSpPr>
          <p:spPr>
            <a:xfrm>
              <a:off x="2126606" y="4795870"/>
              <a:ext cx="33174" cy="45150"/>
            </a:xfrm>
            <a:custGeom>
              <a:avLst/>
              <a:gdLst/>
              <a:ahLst/>
              <a:cxnLst/>
              <a:rect l="l" t="t" r="r" b="b"/>
              <a:pathLst>
                <a:path w="3324" h="4524" extrusionOk="0">
                  <a:moveTo>
                    <a:pt x="71" y="1"/>
                  </a:moveTo>
                  <a:cubicBezTo>
                    <a:pt x="5" y="95"/>
                    <a:pt x="0" y="100"/>
                    <a:pt x="34" y="139"/>
                  </a:cubicBezTo>
                  <a:cubicBezTo>
                    <a:pt x="98" y="211"/>
                    <a:pt x="171" y="279"/>
                    <a:pt x="240" y="348"/>
                  </a:cubicBezTo>
                  <a:cubicBezTo>
                    <a:pt x="356" y="467"/>
                    <a:pt x="470" y="588"/>
                    <a:pt x="580" y="710"/>
                  </a:cubicBezTo>
                  <a:cubicBezTo>
                    <a:pt x="804" y="954"/>
                    <a:pt x="1045" y="1183"/>
                    <a:pt x="1258" y="1437"/>
                  </a:cubicBezTo>
                  <a:cubicBezTo>
                    <a:pt x="1402" y="1610"/>
                    <a:pt x="1536" y="1792"/>
                    <a:pt x="1673" y="1971"/>
                  </a:cubicBezTo>
                  <a:cubicBezTo>
                    <a:pt x="1721" y="2032"/>
                    <a:pt x="1771" y="2090"/>
                    <a:pt x="1813" y="2155"/>
                  </a:cubicBezTo>
                  <a:lnTo>
                    <a:pt x="2388" y="2992"/>
                  </a:lnTo>
                  <a:lnTo>
                    <a:pt x="2763" y="3614"/>
                  </a:lnTo>
                  <a:cubicBezTo>
                    <a:pt x="2885" y="3810"/>
                    <a:pt x="2985" y="4019"/>
                    <a:pt x="3090" y="4224"/>
                  </a:cubicBezTo>
                  <a:cubicBezTo>
                    <a:pt x="3094" y="4234"/>
                    <a:pt x="3104" y="4242"/>
                    <a:pt x="3108" y="4251"/>
                  </a:cubicBezTo>
                  <a:cubicBezTo>
                    <a:pt x="3153" y="4326"/>
                    <a:pt x="3200" y="4400"/>
                    <a:pt x="3245" y="4475"/>
                  </a:cubicBezTo>
                  <a:cubicBezTo>
                    <a:pt x="3256" y="4493"/>
                    <a:pt x="3274" y="4508"/>
                    <a:pt x="3289" y="4523"/>
                  </a:cubicBezTo>
                  <a:lnTo>
                    <a:pt x="3323" y="4501"/>
                  </a:lnTo>
                  <a:cubicBezTo>
                    <a:pt x="2962" y="3644"/>
                    <a:pt x="2464" y="2852"/>
                    <a:pt x="1914" y="2102"/>
                  </a:cubicBezTo>
                  <a:cubicBezTo>
                    <a:pt x="1343" y="1366"/>
                    <a:pt x="737" y="657"/>
                    <a:pt x="7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9"/>
            <p:cNvSpPr/>
            <p:nvPr/>
          </p:nvSpPr>
          <p:spPr>
            <a:xfrm>
              <a:off x="2168947" y="4861891"/>
              <a:ext cx="9192" cy="29221"/>
            </a:xfrm>
            <a:custGeom>
              <a:avLst/>
              <a:gdLst/>
              <a:ahLst/>
              <a:cxnLst/>
              <a:rect l="l" t="t" r="r" b="b"/>
              <a:pathLst>
                <a:path w="921" h="2928" extrusionOk="0">
                  <a:moveTo>
                    <a:pt x="61" y="0"/>
                  </a:moveTo>
                  <a:cubicBezTo>
                    <a:pt x="0" y="64"/>
                    <a:pt x="21" y="118"/>
                    <a:pt x="36" y="169"/>
                  </a:cubicBezTo>
                  <a:cubicBezTo>
                    <a:pt x="74" y="280"/>
                    <a:pt x="109" y="389"/>
                    <a:pt x="146" y="500"/>
                  </a:cubicBezTo>
                  <a:cubicBezTo>
                    <a:pt x="187" y="645"/>
                    <a:pt x="231" y="791"/>
                    <a:pt x="273" y="937"/>
                  </a:cubicBezTo>
                  <a:cubicBezTo>
                    <a:pt x="309" y="1084"/>
                    <a:pt x="345" y="1232"/>
                    <a:pt x="381" y="1378"/>
                  </a:cubicBezTo>
                  <a:cubicBezTo>
                    <a:pt x="432" y="1580"/>
                    <a:pt x="503" y="1777"/>
                    <a:pt x="562" y="1977"/>
                  </a:cubicBezTo>
                  <a:cubicBezTo>
                    <a:pt x="595" y="2110"/>
                    <a:pt x="652" y="2238"/>
                    <a:pt x="669" y="2372"/>
                  </a:cubicBezTo>
                  <a:cubicBezTo>
                    <a:pt x="691" y="2573"/>
                    <a:pt x="785" y="2745"/>
                    <a:pt x="855" y="2927"/>
                  </a:cubicBezTo>
                  <a:lnTo>
                    <a:pt x="904" y="2927"/>
                  </a:lnTo>
                  <a:cubicBezTo>
                    <a:pt x="908" y="2887"/>
                    <a:pt x="920" y="2843"/>
                    <a:pt x="910" y="2805"/>
                  </a:cubicBezTo>
                  <a:cubicBezTo>
                    <a:pt x="819" y="2476"/>
                    <a:pt x="732" y="2143"/>
                    <a:pt x="633" y="1815"/>
                  </a:cubicBezTo>
                  <a:cubicBezTo>
                    <a:pt x="612" y="1751"/>
                    <a:pt x="593" y="1688"/>
                    <a:pt x="575" y="1623"/>
                  </a:cubicBezTo>
                  <a:lnTo>
                    <a:pt x="368" y="852"/>
                  </a:lnTo>
                  <a:lnTo>
                    <a:pt x="122" y="92"/>
                  </a:lnTo>
                  <a:cubicBezTo>
                    <a:pt x="112" y="61"/>
                    <a:pt x="85" y="35"/>
                    <a:pt x="6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9"/>
            <p:cNvSpPr/>
            <p:nvPr/>
          </p:nvSpPr>
          <p:spPr>
            <a:xfrm>
              <a:off x="2108723" y="4779385"/>
              <a:ext cx="15788" cy="13623"/>
            </a:xfrm>
            <a:custGeom>
              <a:avLst/>
              <a:gdLst/>
              <a:ahLst/>
              <a:cxnLst/>
              <a:rect l="l" t="t" r="r" b="b"/>
              <a:pathLst>
                <a:path w="1582" h="1365" extrusionOk="0">
                  <a:moveTo>
                    <a:pt x="81" y="1"/>
                  </a:moveTo>
                  <a:cubicBezTo>
                    <a:pt x="17" y="43"/>
                    <a:pt x="1" y="96"/>
                    <a:pt x="52" y="142"/>
                  </a:cubicBezTo>
                  <a:cubicBezTo>
                    <a:pt x="201" y="280"/>
                    <a:pt x="347" y="420"/>
                    <a:pt x="508" y="543"/>
                  </a:cubicBezTo>
                  <a:cubicBezTo>
                    <a:pt x="821" y="767"/>
                    <a:pt x="1124" y="1008"/>
                    <a:pt x="1384" y="1297"/>
                  </a:cubicBezTo>
                  <a:cubicBezTo>
                    <a:pt x="1419" y="1337"/>
                    <a:pt x="1460" y="1365"/>
                    <a:pt x="1522" y="1365"/>
                  </a:cubicBezTo>
                  <a:cubicBezTo>
                    <a:pt x="1540" y="1365"/>
                    <a:pt x="1560" y="1363"/>
                    <a:pt x="1582" y="1358"/>
                  </a:cubicBezTo>
                  <a:cubicBezTo>
                    <a:pt x="1544" y="1299"/>
                    <a:pt x="1523" y="1251"/>
                    <a:pt x="1488" y="1216"/>
                  </a:cubicBezTo>
                  <a:cubicBezTo>
                    <a:pt x="1324" y="1058"/>
                    <a:pt x="1163" y="895"/>
                    <a:pt x="988" y="749"/>
                  </a:cubicBezTo>
                  <a:cubicBezTo>
                    <a:pt x="708" y="523"/>
                    <a:pt x="415" y="314"/>
                    <a:pt x="157" y="61"/>
                  </a:cubicBezTo>
                  <a:cubicBezTo>
                    <a:pt x="133" y="39"/>
                    <a:pt x="106" y="21"/>
                    <a:pt x="8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9"/>
            <p:cNvSpPr/>
            <p:nvPr/>
          </p:nvSpPr>
          <p:spPr>
            <a:xfrm>
              <a:off x="2179195" y="4902077"/>
              <a:ext cx="3353" cy="19920"/>
            </a:xfrm>
            <a:custGeom>
              <a:avLst/>
              <a:gdLst/>
              <a:ahLst/>
              <a:cxnLst/>
              <a:rect l="l" t="t" r="r" b="b"/>
              <a:pathLst>
                <a:path w="336" h="1996" extrusionOk="0">
                  <a:moveTo>
                    <a:pt x="76" y="1"/>
                  </a:moveTo>
                  <a:cubicBezTo>
                    <a:pt x="55" y="1"/>
                    <a:pt x="30" y="10"/>
                    <a:pt x="0" y="26"/>
                  </a:cubicBezTo>
                  <a:cubicBezTo>
                    <a:pt x="2" y="54"/>
                    <a:pt x="3" y="70"/>
                    <a:pt x="5" y="87"/>
                  </a:cubicBezTo>
                  <a:cubicBezTo>
                    <a:pt x="32" y="325"/>
                    <a:pt x="60" y="562"/>
                    <a:pt x="87" y="800"/>
                  </a:cubicBezTo>
                  <a:cubicBezTo>
                    <a:pt x="121" y="1029"/>
                    <a:pt x="121" y="1263"/>
                    <a:pt x="160" y="1490"/>
                  </a:cubicBezTo>
                  <a:cubicBezTo>
                    <a:pt x="181" y="1619"/>
                    <a:pt x="230" y="1744"/>
                    <a:pt x="200" y="1878"/>
                  </a:cubicBezTo>
                  <a:cubicBezTo>
                    <a:pt x="194" y="1902"/>
                    <a:pt x="227" y="1937"/>
                    <a:pt x="261" y="1996"/>
                  </a:cubicBezTo>
                  <a:cubicBezTo>
                    <a:pt x="330" y="1821"/>
                    <a:pt x="336" y="1678"/>
                    <a:pt x="310" y="1529"/>
                  </a:cubicBezTo>
                  <a:cubicBezTo>
                    <a:pt x="271" y="1294"/>
                    <a:pt x="253" y="1058"/>
                    <a:pt x="211" y="824"/>
                  </a:cubicBezTo>
                  <a:cubicBezTo>
                    <a:pt x="208" y="808"/>
                    <a:pt x="212" y="791"/>
                    <a:pt x="211" y="775"/>
                  </a:cubicBezTo>
                  <a:lnTo>
                    <a:pt x="137" y="79"/>
                  </a:lnTo>
                  <a:cubicBezTo>
                    <a:pt x="131" y="25"/>
                    <a:pt x="110" y="1"/>
                    <a:pt x="7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9"/>
            <p:cNvSpPr/>
            <p:nvPr/>
          </p:nvSpPr>
          <p:spPr>
            <a:xfrm>
              <a:off x="2160894" y="4844298"/>
              <a:ext cx="3902" cy="7206"/>
            </a:xfrm>
            <a:custGeom>
              <a:avLst/>
              <a:gdLst/>
              <a:ahLst/>
              <a:cxnLst/>
              <a:rect l="l" t="t" r="r" b="b"/>
              <a:pathLst>
                <a:path w="391" h="722" extrusionOk="0">
                  <a:moveTo>
                    <a:pt x="107" y="0"/>
                  </a:moveTo>
                  <a:cubicBezTo>
                    <a:pt x="0" y="32"/>
                    <a:pt x="36" y="112"/>
                    <a:pt x="41" y="169"/>
                  </a:cubicBezTo>
                  <a:cubicBezTo>
                    <a:pt x="56" y="375"/>
                    <a:pt x="207" y="521"/>
                    <a:pt x="294" y="696"/>
                  </a:cubicBezTo>
                  <a:cubicBezTo>
                    <a:pt x="301" y="711"/>
                    <a:pt x="341" y="711"/>
                    <a:pt x="377" y="721"/>
                  </a:cubicBezTo>
                  <a:cubicBezTo>
                    <a:pt x="381" y="697"/>
                    <a:pt x="390" y="678"/>
                    <a:pt x="386" y="666"/>
                  </a:cubicBezTo>
                  <a:cubicBezTo>
                    <a:pt x="294" y="447"/>
                    <a:pt x="204" y="229"/>
                    <a:pt x="10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9"/>
            <p:cNvSpPr/>
            <p:nvPr/>
          </p:nvSpPr>
          <p:spPr>
            <a:xfrm>
              <a:off x="2177389" y="4893984"/>
              <a:ext cx="1826" cy="4561"/>
            </a:xfrm>
            <a:custGeom>
              <a:avLst/>
              <a:gdLst/>
              <a:ahLst/>
              <a:cxnLst/>
              <a:rect l="l" t="t" r="r" b="b"/>
              <a:pathLst>
                <a:path w="183" h="457" extrusionOk="0">
                  <a:moveTo>
                    <a:pt x="14" y="0"/>
                  </a:moveTo>
                  <a:cubicBezTo>
                    <a:pt x="0" y="86"/>
                    <a:pt x="14" y="350"/>
                    <a:pt x="37" y="398"/>
                  </a:cubicBezTo>
                  <a:cubicBezTo>
                    <a:pt x="57" y="440"/>
                    <a:pt x="82" y="457"/>
                    <a:pt x="112" y="457"/>
                  </a:cubicBezTo>
                  <a:cubicBezTo>
                    <a:pt x="133" y="457"/>
                    <a:pt x="157" y="448"/>
                    <a:pt x="183" y="432"/>
                  </a:cubicBezTo>
                  <a:cubicBezTo>
                    <a:pt x="180" y="170"/>
                    <a:pt x="137" y="54"/>
                    <a:pt x="1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9"/>
            <p:cNvSpPr/>
            <p:nvPr/>
          </p:nvSpPr>
          <p:spPr>
            <a:xfrm>
              <a:off x="2165065" y="4854167"/>
              <a:ext cx="2685" cy="4531"/>
            </a:xfrm>
            <a:custGeom>
              <a:avLst/>
              <a:gdLst/>
              <a:ahLst/>
              <a:cxnLst/>
              <a:rect l="l" t="t" r="r" b="b"/>
              <a:pathLst>
                <a:path w="269" h="454" extrusionOk="0">
                  <a:moveTo>
                    <a:pt x="59" y="1"/>
                  </a:moveTo>
                  <a:cubicBezTo>
                    <a:pt x="51" y="1"/>
                    <a:pt x="44" y="2"/>
                    <a:pt x="35" y="3"/>
                  </a:cubicBezTo>
                  <a:cubicBezTo>
                    <a:pt x="1" y="204"/>
                    <a:pt x="87" y="386"/>
                    <a:pt x="269" y="454"/>
                  </a:cubicBezTo>
                  <a:cubicBezTo>
                    <a:pt x="239" y="372"/>
                    <a:pt x="216" y="318"/>
                    <a:pt x="200" y="262"/>
                  </a:cubicBezTo>
                  <a:cubicBezTo>
                    <a:pt x="182" y="204"/>
                    <a:pt x="175" y="143"/>
                    <a:pt x="154" y="88"/>
                  </a:cubicBezTo>
                  <a:cubicBezTo>
                    <a:pt x="137" y="41"/>
                    <a:pt x="111" y="1"/>
                    <a:pt x="5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9"/>
            <p:cNvSpPr/>
            <p:nvPr/>
          </p:nvSpPr>
          <p:spPr>
            <a:xfrm>
              <a:off x="1894293" y="4788556"/>
              <a:ext cx="66996" cy="35918"/>
            </a:xfrm>
            <a:custGeom>
              <a:avLst/>
              <a:gdLst/>
              <a:ahLst/>
              <a:cxnLst/>
              <a:rect l="l" t="t" r="r" b="b"/>
              <a:pathLst>
                <a:path w="6713" h="3599" extrusionOk="0">
                  <a:moveTo>
                    <a:pt x="6598" y="0"/>
                  </a:moveTo>
                  <a:cubicBezTo>
                    <a:pt x="6586" y="0"/>
                    <a:pt x="6574" y="4"/>
                    <a:pt x="6556" y="11"/>
                  </a:cubicBezTo>
                  <a:cubicBezTo>
                    <a:pt x="6430" y="59"/>
                    <a:pt x="6309" y="116"/>
                    <a:pt x="6187" y="172"/>
                  </a:cubicBezTo>
                  <a:cubicBezTo>
                    <a:pt x="5983" y="267"/>
                    <a:pt x="5773" y="356"/>
                    <a:pt x="5572" y="457"/>
                  </a:cubicBezTo>
                  <a:cubicBezTo>
                    <a:pt x="5168" y="660"/>
                    <a:pt x="4774" y="878"/>
                    <a:pt x="4375" y="1089"/>
                  </a:cubicBezTo>
                  <a:cubicBezTo>
                    <a:pt x="4107" y="1235"/>
                    <a:pt x="3828" y="1363"/>
                    <a:pt x="3555" y="1503"/>
                  </a:cubicBezTo>
                  <a:lnTo>
                    <a:pt x="3277" y="1649"/>
                  </a:lnTo>
                  <a:cubicBezTo>
                    <a:pt x="2869" y="1860"/>
                    <a:pt x="2464" y="2078"/>
                    <a:pt x="2063" y="2304"/>
                  </a:cubicBezTo>
                  <a:lnTo>
                    <a:pt x="1204" y="2789"/>
                  </a:lnTo>
                  <a:lnTo>
                    <a:pt x="388" y="3256"/>
                  </a:lnTo>
                  <a:cubicBezTo>
                    <a:pt x="376" y="3263"/>
                    <a:pt x="365" y="3275"/>
                    <a:pt x="353" y="3284"/>
                  </a:cubicBezTo>
                  <a:lnTo>
                    <a:pt x="61" y="3492"/>
                  </a:lnTo>
                  <a:cubicBezTo>
                    <a:pt x="38" y="3508"/>
                    <a:pt x="20" y="3534"/>
                    <a:pt x="1" y="3555"/>
                  </a:cubicBezTo>
                  <a:lnTo>
                    <a:pt x="35" y="3599"/>
                  </a:lnTo>
                  <a:cubicBezTo>
                    <a:pt x="1154" y="2986"/>
                    <a:pt x="2234" y="2394"/>
                    <a:pt x="3330" y="1795"/>
                  </a:cubicBezTo>
                  <a:cubicBezTo>
                    <a:pt x="4430" y="1200"/>
                    <a:pt x="5550" y="622"/>
                    <a:pt x="6713" y="125"/>
                  </a:cubicBezTo>
                  <a:lnTo>
                    <a:pt x="6711" y="125"/>
                  </a:lnTo>
                  <a:cubicBezTo>
                    <a:pt x="6647" y="31"/>
                    <a:pt x="6629" y="0"/>
                    <a:pt x="659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9"/>
            <p:cNvSpPr/>
            <p:nvPr/>
          </p:nvSpPr>
          <p:spPr>
            <a:xfrm>
              <a:off x="1839438" y="4842861"/>
              <a:ext cx="29870" cy="28802"/>
            </a:xfrm>
            <a:custGeom>
              <a:avLst/>
              <a:gdLst/>
              <a:ahLst/>
              <a:cxnLst/>
              <a:rect l="l" t="t" r="r" b="b"/>
              <a:pathLst>
                <a:path w="2993" h="2886" extrusionOk="0">
                  <a:moveTo>
                    <a:pt x="2910" y="0"/>
                  </a:moveTo>
                  <a:cubicBezTo>
                    <a:pt x="2850" y="0"/>
                    <a:pt x="2807" y="35"/>
                    <a:pt x="2767" y="64"/>
                  </a:cubicBezTo>
                  <a:cubicBezTo>
                    <a:pt x="2643" y="165"/>
                    <a:pt x="2521" y="263"/>
                    <a:pt x="2396" y="363"/>
                  </a:cubicBezTo>
                  <a:cubicBezTo>
                    <a:pt x="2231" y="486"/>
                    <a:pt x="2069" y="615"/>
                    <a:pt x="1908" y="745"/>
                  </a:cubicBezTo>
                  <a:cubicBezTo>
                    <a:pt x="1746" y="873"/>
                    <a:pt x="1583" y="1004"/>
                    <a:pt x="1433" y="1145"/>
                  </a:cubicBezTo>
                  <a:cubicBezTo>
                    <a:pt x="1219" y="1335"/>
                    <a:pt x="1022" y="1544"/>
                    <a:pt x="832" y="1758"/>
                  </a:cubicBezTo>
                  <a:cubicBezTo>
                    <a:pt x="704" y="1895"/>
                    <a:pt x="597" y="2055"/>
                    <a:pt x="461" y="2181"/>
                  </a:cubicBezTo>
                  <a:cubicBezTo>
                    <a:pt x="252" y="2367"/>
                    <a:pt x="132" y="2603"/>
                    <a:pt x="1" y="2835"/>
                  </a:cubicBezTo>
                  <a:lnTo>
                    <a:pt x="43" y="2886"/>
                  </a:lnTo>
                  <a:cubicBezTo>
                    <a:pt x="88" y="2854"/>
                    <a:pt x="144" y="2833"/>
                    <a:pt x="175" y="2791"/>
                  </a:cubicBezTo>
                  <a:cubicBezTo>
                    <a:pt x="460" y="2427"/>
                    <a:pt x="757" y="2071"/>
                    <a:pt x="1070" y="1728"/>
                  </a:cubicBezTo>
                  <a:cubicBezTo>
                    <a:pt x="1131" y="1662"/>
                    <a:pt x="1192" y="1594"/>
                    <a:pt x="1259" y="1534"/>
                  </a:cubicBezTo>
                  <a:cubicBezTo>
                    <a:pt x="1783" y="1042"/>
                    <a:pt x="2337" y="582"/>
                    <a:pt x="2902" y="140"/>
                  </a:cubicBezTo>
                  <a:cubicBezTo>
                    <a:pt x="2938" y="113"/>
                    <a:pt x="2959" y="66"/>
                    <a:pt x="2992" y="21"/>
                  </a:cubicBezTo>
                  <a:cubicBezTo>
                    <a:pt x="2962" y="6"/>
                    <a:pt x="2934" y="0"/>
                    <a:pt x="291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69"/>
            <p:cNvSpPr/>
            <p:nvPr/>
          </p:nvSpPr>
          <p:spPr>
            <a:xfrm>
              <a:off x="1966372" y="4777030"/>
              <a:ext cx="25689" cy="10729"/>
            </a:xfrm>
            <a:custGeom>
              <a:avLst/>
              <a:gdLst/>
              <a:ahLst/>
              <a:cxnLst/>
              <a:rect l="l" t="t" r="r" b="b"/>
              <a:pathLst>
                <a:path w="2574" h="1075" extrusionOk="0">
                  <a:moveTo>
                    <a:pt x="2475" y="0"/>
                  </a:moveTo>
                  <a:cubicBezTo>
                    <a:pt x="2463" y="0"/>
                    <a:pt x="2449" y="2"/>
                    <a:pt x="2435" y="7"/>
                  </a:cubicBezTo>
                  <a:cubicBezTo>
                    <a:pt x="2168" y="82"/>
                    <a:pt x="1899" y="156"/>
                    <a:pt x="1644" y="264"/>
                  </a:cubicBezTo>
                  <a:cubicBezTo>
                    <a:pt x="1156" y="467"/>
                    <a:pt x="691" y="713"/>
                    <a:pt x="184" y="863"/>
                  </a:cubicBezTo>
                  <a:cubicBezTo>
                    <a:pt x="95" y="892"/>
                    <a:pt x="24" y="940"/>
                    <a:pt x="0" y="1074"/>
                  </a:cubicBezTo>
                  <a:cubicBezTo>
                    <a:pt x="94" y="1059"/>
                    <a:pt x="166" y="1062"/>
                    <a:pt x="226" y="1038"/>
                  </a:cubicBezTo>
                  <a:cubicBezTo>
                    <a:pt x="514" y="928"/>
                    <a:pt x="804" y="824"/>
                    <a:pt x="1086" y="699"/>
                  </a:cubicBezTo>
                  <a:cubicBezTo>
                    <a:pt x="1530" y="499"/>
                    <a:pt x="1977" y="309"/>
                    <a:pt x="2450" y="189"/>
                  </a:cubicBezTo>
                  <a:cubicBezTo>
                    <a:pt x="2492" y="177"/>
                    <a:pt x="2533" y="157"/>
                    <a:pt x="2573" y="142"/>
                  </a:cubicBezTo>
                  <a:cubicBezTo>
                    <a:pt x="2572" y="54"/>
                    <a:pt x="2538" y="0"/>
                    <a:pt x="247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9"/>
            <p:cNvSpPr/>
            <p:nvPr/>
          </p:nvSpPr>
          <p:spPr>
            <a:xfrm>
              <a:off x="1819021" y="4883506"/>
              <a:ext cx="12605" cy="24930"/>
            </a:xfrm>
            <a:custGeom>
              <a:avLst/>
              <a:gdLst/>
              <a:ahLst/>
              <a:cxnLst/>
              <a:rect l="l" t="t" r="r" b="b"/>
              <a:pathLst>
                <a:path w="1263" h="2498" extrusionOk="0">
                  <a:moveTo>
                    <a:pt x="1103" y="1"/>
                  </a:moveTo>
                  <a:cubicBezTo>
                    <a:pt x="1082" y="31"/>
                    <a:pt x="1068" y="49"/>
                    <a:pt x="1055" y="67"/>
                  </a:cubicBezTo>
                  <a:cubicBezTo>
                    <a:pt x="964" y="204"/>
                    <a:pt x="883" y="349"/>
                    <a:pt x="797" y="489"/>
                  </a:cubicBezTo>
                  <a:cubicBezTo>
                    <a:pt x="710" y="629"/>
                    <a:pt x="632" y="775"/>
                    <a:pt x="561" y="924"/>
                  </a:cubicBezTo>
                  <a:cubicBezTo>
                    <a:pt x="410" y="1205"/>
                    <a:pt x="281" y="1500"/>
                    <a:pt x="184" y="1803"/>
                  </a:cubicBezTo>
                  <a:cubicBezTo>
                    <a:pt x="130" y="1978"/>
                    <a:pt x="135" y="2163"/>
                    <a:pt x="20" y="2320"/>
                  </a:cubicBezTo>
                  <a:cubicBezTo>
                    <a:pt x="1" y="2348"/>
                    <a:pt x="26" y="2407"/>
                    <a:pt x="35" y="2497"/>
                  </a:cubicBezTo>
                  <a:cubicBezTo>
                    <a:pt x="217" y="2306"/>
                    <a:pt x="297" y="2137"/>
                    <a:pt x="345" y="1939"/>
                  </a:cubicBezTo>
                  <a:cubicBezTo>
                    <a:pt x="443" y="1636"/>
                    <a:pt x="547" y="1332"/>
                    <a:pt x="683" y="1043"/>
                  </a:cubicBezTo>
                  <a:cubicBezTo>
                    <a:pt x="692" y="1022"/>
                    <a:pt x="710" y="1007"/>
                    <a:pt x="720" y="986"/>
                  </a:cubicBezTo>
                  <a:cubicBezTo>
                    <a:pt x="859" y="704"/>
                    <a:pt x="1037" y="444"/>
                    <a:pt x="1198" y="176"/>
                  </a:cubicBezTo>
                  <a:cubicBezTo>
                    <a:pt x="1262" y="81"/>
                    <a:pt x="1225" y="26"/>
                    <a:pt x="110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9"/>
            <p:cNvSpPr/>
            <p:nvPr/>
          </p:nvSpPr>
          <p:spPr>
            <a:xfrm>
              <a:off x="1881161" y="4827055"/>
              <a:ext cx="9102" cy="6058"/>
            </a:xfrm>
            <a:custGeom>
              <a:avLst/>
              <a:gdLst/>
              <a:ahLst/>
              <a:cxnLst/>
              <a:rect l="l" t="t" r="r" b="b"/>
              <a:pathLst>
                <a:path w="912" h="607" extrusionOk="0">
                  <a:moveTo>
                    <a:pt x="800" y="0"/>
                  </a:moveTo>
                  <a:cubicBezTo>
                    <a:pt x="757" y="0"/>
                    <a:pt x="712" y="21"/>
                    <a:pt x="674" y="30"/>
                  </a:cubicBezTo>
                  <a:cubicBezTo>
                    <a:pt x="397" y="92"/>
                    <a:pt x="233" y="328"/>
                    <a:pt x="19" y="486"/>
                  </a:cubicBezTo>
                  <a:cubicBezTo>
                    <a:pt x="1" y="501"/>
                    <a:pt x="10" y="552"/>
                    <a:pt x="5" y="604"/>
                  </a:cubicBezTo>
                  <a:cubicBezTo>
                    <a:pt x="27" y="604"/>
                    <a:pt x="46" y="606"/>
                    <a:pt x="61" y="606"/>
                  </a:cubicBezTo>
                  <a:cubicBezTo>
                    <a:pt x="70" y="606"/>
                    <a:pt x="77" y="605"/>
                    <a:pt x="84" y="602"/>
                  </a:cubicBezTo>
                  <a:cubicBezTo>
                    <a:pt x="352" y="429"/>
                    <a:pt x="623" y="260"/>
                    <a:pt x="912" y="87"/>
                  </a:cubicBezTo>
                  <a:cubicBezTo>
                    <a:pt x="881" y="19"/>
                    <a:pt x="841" y="0"/>
                    <a:pt x="80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69"/>
            <p:cNvSpPr/>
            <p:nvPr/>
          </p:nvSpPr>
          <p:spPr>
            <a:xfrm>
              <a:off x="1832333" y="4873776"/>
              <a:ext cx="4740" cy="5699"/>
            </a:xfrm>
            <a:custGeom>
              <a:avLst/>
              <a:gdLst/>
              <a:ahLst/>
              <a:cxnLst/>
              <a:rect l="l" t="t" r="r" b="b"/>
              <a:pathLst>
                <a:path w="475" h="571" extrusionOk="0">
                  <a:moveTo>
                    <a:pt x="418" y="0"/>
                  </a:moveTo>
                  <a:cubicBezTo>
                    <a:pt x="320" y="65"/>
                    <a:pt x="68" y="330"/>
                    <a:pt x="41" y="398"/>
                  </a:cubicBezTo>
                  <a:cubicBezTo>
                    <a:pt x="1" y="500"/>
                    <a:pt x="53" y="548"/>
                    <a:pt x="147" y="571"/>
                  </a:cubicBezTo>
                  <a:cubicBezTo>
                    <a:pt x="403" y="322"/>
                    <a:pt x="475" y="176"/>
                    <a:pt x="41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9"/>
            <p:cNvSpPr/>
            <p:nvPr/>
          </p:nvSpPr>
          <p:spPr>
            <a:xfrm>
              <a:off x="1872749" y="4834908"/>
              <a:ext cx="5499" cy="4591"/>
            </a:xfrm>
            <a:custGeom>
              <a:avLst/>
              <a:gdLst/>
              <a:ahLst/>
              <a:cxnLst/>
              <a:rect l="l" t="t" r="r" b="b"/>
              <a:pathLst>
                <a:path w="551" h="460" extrusionOk="0">
                  <a:moveTo>
                    <a:pt x="514" y="0"/>
                  </a:moveTo>
                  <a:cubicBezTo>
                    <a:pt x="242" y="21"/>
                    <a:pt x="22" y="197"/>
                    <a:pt x="1" y="459"/>
                  </a:cubicBezTo>
                  <a:cubicBezTo>
                    <a:pt x="96" y="390"/>
                    <a:pt x="160" y="345"/>
                    <a:pt x="228" y="303"/>
                  </a:cubicBezTo>
                  <a:cubicBezTo>
                    <a:pt x="297" y="261"/>
                    <a:pt x="376" y="231"/>
                    <a:pt x="442" y="185"/>
                  </a:cubicBezTo>
                  <a:cubicBezTo>
                    <a:pt x="504" y="143"/>
                    <a:pt x="550" y="86"/>
                    <a:pt x="51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p:nvPr/>
          </p:nvSpPr>
          <p:spPr>
            <a:xfrm>
              <a:off x="1778287" y="4744628"/>
              <a:ext cx="26158" cy="55838"/>
            </a:xfrm>
            <a:custGeom>
              <a:avLst/>
              <a:gdLst/>
              <a:ahLst/>
              <a:cxnLst/>
              <a:rect l="l" t="t" r="r" b="b"/>
              <a:pathLst>
                <a:path w="2621" h="5595" extrusionOk="0">
                  <a:moveTo>
                    <a:pt x="2505" y="0"/>
                  </a:moveTo>
                  <a:cubicBezTo>
                    <a:pt x="2488" y="0"/>
                    <a:pt x="2478" y="11"/>
                    <a:pt x="2463" y="32"/>
                  </a:cubicBezTo>
                  <a:cubicBezTo>
                    <a:pt x="2396" y="119"/>
                    <a:pt x="2338" y="212"/>
                    <a:pt x="2277" y="304"/>
                  </a:cubicBezTo>
                  <a:cubicBezTo>
                    <a:pt x="2183" y="462"/>
                    <a:pt x="2091" y="623"/>
                    <a:pt x="2003" y="787"/>
                  </a:cubicBezTo>
                  <a:cubicBezTo>
                    <a:pt x="1918" y="950"/>
                    <a:pt x="1833" y="1113"/>
                    <a:pt x="1747" y="1277"/>
                  </a:cubicBezTo>
                  <a:cubicBezTo>
                    <a:pt x="1668" y="1442"/>
                    <a:pt x="1598" y="1612"/>
                    <a:pt x="1520" y="1780"/>
                  </a:cubicBezTo>
                  <a:cubicBezTo>
                    <a:pt x="1418" y="2007"/>
                    <a:pt x="1296" y="2227"/>
                    <a:pt x="1190" y="2453"/>
                  </a:cubicBezTo>
                  <a:lnTo>
                    <a:pt x="1089" y="2689"/>
                  </a:lnTo>
                  <a:cubicBezTo>
                    <a:pt x="943" y="3035"/>
                    <a:pt x="779" y="3373"/>
                    <a:pt x="650" y="3725"/>
                  </a:cubicBezTo>
                  <a:lnTo>
                    <a:pt x="359" y="4476"/>
                  </a:lnTo>
                  <a:cubicBezTo>
                    <a:pt x="258" y="4713"/>
                    <a:pt x="183" y="4956"/>
                    <a:pt x="93" y="5196"/>
                  </a:cubicBezTo>
                  <a:cubicBezTo>
                    <a:pt x="88" y="5206"/>
                    <a:pt x="88" y="5220"/>
                    <a:pt x="85" y="5232"/>
                  </a:cubicBezTo>
                  <a:cubicBezTo>
                    <a:pt x="60" y="5325"/>
                    <a:pt x="34" y="5419"/>
                    <a:pt x="8" y="5514"/>
                  </a:cubicBezTo>
                  <a:cubicBezTo>
                    <a:pt x="1" y="5536"/>
                    <a:pt x="4" y="5560"/>
                    <a:pt x="1" y="5584"/>
                  </a:cubicBezTo>
                  <a:lnTo>
                    <a:pt x="46" y="5595"/>
                  </a:lnTo>
                  <a:cubicBezTo>
                    <a:pt x="246" y="5121"/>
                    <a:pt x="418" y="4642"/>
                    <a:pt x="617" y="4171"/>
                  </a:cubicBezTo>
                  <a:cubicBezTo>
                    <a:pt x="713" y="3936"/>
                    <a:pt x="799" y="3695"/>
                    <a:pt x="897" y="3460"/>
                  </a:cubicBezTo>
                  <a:lnTo>
                    <a:pt x="1196" y="2757"/>
                  </a:lnTo>
                  <a:cubicBezTo>
                    <a:pt x="1290" y="2517"/>
                    <a:pt x="1398" y="2287"/>
                    <a:pt x="1510" y="2058"/>
                  </a:cubicBezTo>
                  <a:lnTo>
                    <a:pt x="1839" y="1366"/>
                  </a:lnTo>
                  <a:lnTo>
                    <a:pt x="2213" y="694"/>
                  </a:lnTo>
                  <a:cubicBezTo>
                    <a:pt x="2276" y="583"/>
                    <a:pt x="2335" y="468"/>
                    <a:pt x="2404" y="360"/>
                  </a:cubicBezTo>
                  <a:lnTo>
                    <a:pt x="2621" y="41"/>
                  </a:lnTo>
                  <a:cubicBezTo>
                    <a:pt x="2557" y="14"/>
                    <a:pt x="2526" y="0"/>
                    <a:pt x="250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69"/>
            <p:cNvSpPr/>
            <p:nvPr/>
          </p:nvSpPr>
          <p:spPr>
            <a:xfrm>
              <a:off x="1765593" y="4825308"/>
              <a:ext cx="6816" cy="33074"/>
            </a:xfrm>
            <a:custGeom>
              <a:avLst/>
              <a:gdLst/>
              <a:ahLst/>
              <a:cxnLst/>
              <a:rect l="l" t="t" r="r" b="b"/>
              <a:pathLst>
                <a:path w="683" h="3314" extrusionOk="0">
                  <a:moveTo>
                    <a:pt x="672" y="0"/>
                  </a:moveTo>
                  <a:cubicBezTo>
                    <a:pt x="579" y="21"/>
                    <a:pt x="564" y="86"/>
                    <a:pt x="547" y="142"/>
                  </a:cubicBezTo>
                  <a:cubicBezTo>
                    <a:pt x="519" y="268"/>
                    <a:pt x="492" y="393"/>
                    <a:pt x="461" y="520"/>
                  </a:cubicBezTo>
                  <a:cubicBezTo>
                    <a:pt x="382" y="846"/>
                    <a:pt x="281" y="1170"/>
                    <a:pt x="216" y="1503"/>
                  </a:cubicBezTo>
                  <a:cubicBezTo>
                    <a:pt x="171" y="1730"/>
                    <a:pt x="142" y="1962"/>
                    <a:pt x="111" y="2192"/>
                  </a:cubicBezTo>
                  <a:cubicBezTo>
                    <a:pt x="91" y="2344"/>
                    <a:pt x="88" y="2499"/>
                    <a:pt x="55" y="2645"/>
                  </a:cubicBezTo>
                  <a:cubicBezTo>
                    <a:pt x="1" y="2867"/>
                    <a:pt x="29" y="3082"/>
                    <a:pt x="34" y="3297"/>
                  </a:cubicBezTo>
                  <a:lnTo>
                    <a:pt x="85" y="3314"/>
                  </a:lnTo>
                  <a:cubicBezTo>
                    <a:pt x="103" y="3273"/>
                    <a:pt x="133" y="3234"/>
                    <a:pt x="138" y="3192"/>
                  </a:cubicBezTo>
                  <a:cubicBezTo>
                    <a:pt x="172" y="2814"/>
                    <a:pt x="202" y="2436"/>
                    <a:pt x="257" y="2061"/>
                  </a:cubicBezTo>
                  <a:cubicBezTo>
                    <a:pt x="267" y="1988"/>
                    <a:pt x="279" y="1915"/>
                    <a:pt x="293" y="1843"/>
                  </a:cubicBezTo>
                  <a:cubicBezTo>
                    <a:pt x="392" y="1263"/>
                    <a:pt x="544" y="694"/>
                    <a:pt x="674" y="122"/>
                  </a:cubicBezTo>
                  <a:cubicBezTo>
                    <a:pt x="683" y="86"/>
                    <a:pt x="674" y="45"/>
                    <a:pt x="67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9"/>
            <p:cNvSpPr/>
            <p:nvPr/>
          </p:nvSpPr>
          <p:spPr>
            <a:xfrm>
              <a:off x="1806587" y="4724141"/>
              <a:ext cx="15299" cy="17235"/>
            </a:xfrm>
            <a:custGeom>
              <a:avLst/>
              <a:gdLst/>
              <a:ahLst/>
              <a:cxnLst/>
              <a:rect l="l" t="t" r="r" b="b"/>
              <a:pathLst>
                <a:path w="1533" h="1727" extrusionOk="0">
                  <a:moveTo>
                    <a:pt x="1445" y="1"/>
                  </a:moveTo>
                  <a:cubicBezTo>
                    <a:pt x="1426" y="1"/>
                    <a:pt x="1407" y="9"/>
                    <a:pt x="1387" y="28"/>
                  </a:cubicBezTo>
                  <a:cubicBezTo>
                    <a:pt x="1218" y="178"/>
                    <a:pt x="1043" y="329"/>
                    <a:pt x="891" y="496"/>
                  </a:cubicBezTo>
                  <a:cubicBezTo>
                    <a:pt x="738" y="648"/>
                    <a:pt x="620" y="832"/>
                    <a:pt x="491" y="1005"/>
                  </a:cubicBezTo>
                  <a:cubicBezTo>
                    <a:pt x="363" y="1177"/>
                    <a:pt x="227" y="1344"/>
                    <a:pt x="75" y="1499"/>
                  </a:cubicBezTo>
                  <a:cubicBezTo>
                    <a:pt x="27" y="1556"/>
                    <a:pt x="0" y="1622"/>
                    <a:pt x="42" y="1726"/>
                  </a:cubicBezTo>
                  <a:cubicBezTo>
                    <a:pt x="99" y="1675"/>
                    <a:pt x="148" y="1645"/>
                    <a:pt x="179" y="1603"/>
                  </a:cubicBezTo>
                  <a:cubicBezTo>
                    <a:pt x="337" y="1409"/>
                    <a:pt x="506" y="1225"/>
                    <a:pt x="652" y="1022"/>
                  </a:cubicBezTo>
                  <a:lnTo>
                    <a:pt x="827" y="782"/>
                  </a:lnTo>
                  <a:cubicBezTo>
                    <a:pt x="891" y="708"/>
                    <a:pt x="961" y="638"/>
                    <a:pt x="1028" y="567"/>
                  </a:cubicBezTo>
                  <a:cubicBezTo>
                    <a:pt x="1165" y="425"/>
                    <a:pt x="1308" y="287"/>
                    <a:pt x="1457" y="159"/>
                  </a:cubicBezTo>
                  <a:cubicBezTo>
                    <a:pt x="1485" y="136"/>
                    <a:pt x="1507" y="108"/>
                    <a:pt x="1533" y="82"/>
                  </a:cubicBezTo>
                  <a:cubicBezTo>
                    <a:pt x="1509" y="30"/>
                    <a:pt x="1479" y="1"/>
                    <a:pt x="144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9"/>
            <p:cNvSpPr/>
            <p:nvPr/>
          </p:nvSpPr>
          <p:spPr>
            <a:xfrm>
              <a:off x="1763687" y="4870673"/>
              <a:ext cx="2166" cy="22206"/>
            </a:xfrm>
            <a:custGeom>
              <a:avLst/>
              <a:gdLst/>
              <a:ahLst/>
              <a:cxnLst/>
              <a:rect l="l" t="t" r="r" b="b"/>
              <a:pathLst>
                <a:path w="217" h="2225" extrusionOk="0">
                  <a:moveTo>
                    <a:pt x="139" y="0"/>
                  </a:moveTo>
                  <a:cubicBezTo>
                    <a:pt x="120" y="0"/>
                    <a:pt x="98" y="4"/>
                    <a:pt x="73" y="12"/>
                  </a:cubicBezTo>
                  <a:cubicBezTo>
                    <a:pt x="70" y="42"/>
                    <a:pt x="67" y="60"/>
                    <a:pt x="64" y="78"/>
                  </a:cubicBezTo>
                  <a:cubicBezTo>
                    <a:pt x="37" y="343"/>
                    <a:pt x="31" y="611"/>
                    <a:pt x="17" y="879"/>
                  </a:cubicBezTo>
                  <a:lnTo>
                    <a:pt x="0" y="1267"/>
                  </a:lnTo>
                  <a:cubicBezTo>
                    <a:pt x="4" y="1397"/>
                    <a:pt x="8" y="1526"/>
                    <a:pt x="22" y="1654"/>
                  </a:cubicBezTo>
                  <a:cubicBezTo>
                    <a:pt x="35" y="1802"/>
                    <a:pt x="82" y="1942"/>
                    <a:pt x="38" y="2094"/>
                  </a:cubicBezTo>
                  <a:cubicBezTo>
                    <a:pt x="31" y="2119"/>
                    <a:pt x="65" y="2157"/>
                    <a:pt x="98" y="2225"/>
                  </a:cubicBezTo>
                  <a:cubicBezTo>
                    <a:pt x="186" y="2031"/>
                    <a:pt x="202" y="1876"/>
                    <a:pt x="186" y="1708"/>
                  </a:cubicBezTo>
                  <a:cubicBezTo>
                    <a:pt x="157" y="1448"/>
                    <a:pt x="145" y="1186"/>
                    <a:pt x="148" y="924"/>
                  </a:cubicBezTo>
                  <a:cubicBezTo>
                    <a:pt x="147" y="906"/>
                    <a:pt x="156" y="888"/>
                    <a:pt x="156" y="870"/>
                  </a:cubicBezTo>
                  <a:cubicBezTo>
                    <a:pt x="175" y="614"/>
                    <a:pt x="183" y="356"/>
                    <a:pt x="208" y="100"/>
                  </a:cubicBezTo>
                  <a:cubicBezTo>
                    <a:pt x="216" y="31"/>
                    <a:pt x="192" y="0"/>
                    <a:pt x="13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69"/>
            <p:cNvSpPr/>
            <p:nvPr/>
          </p:nvSpPr>
          <p:spPr>
            <a:xfrm>
              <a:off x="1774185" y="4804732"/>
              <a:ext cx="3603" cy="8114"/>
            </a:xfrm>
            <a:custGeom>
              <a:avLst/>
              <a:gdLst/>
              <a:ahLst/>
              <a:cxnLst/>
              <a:rect l="l" t="t" r="r" b="b"/>
              <a:pathLst>
                <a:path w="361" h="813" extrusionOk="0">
                  <a:moveTo>
                    <a:pt x="299" y="1"/>
                  </a:moveTo>
                  <a:cubicBezTo>
                    <a:pt x="237" y="1"/>
                    <a:pt x="213" y="66"/>
                    <a:pt x="183" y="106"/>
                  </a:cubicBezTo>
                  <a:cubicBezTo>
                    <a:pt x="43" y="290"/>
                    <a:pt x="61" y="523"/>
                    <a:pt x="7" y="733"/>
                  </a:cubicBezTo>
                  <a:cubicBezTo>
                    <a:pt x="1" y="751"/>
                    <a:pt x="34" y="779"/>
                    <a:pt x="57" y="812"/>
                  </a:cubicBezTo>
                  <a:cubicBezTo>
                    <a:pt x="79" y="794"/>
                    <a:pt x="102" y="785"/>
                    <a:pt x="106" y="772"/>
                  </a:cubicBezTo>
                  <a:cubicBezTo>
                    <a:pt x="189" y="523"/>
                    <a:pt x="273" y="278"/>
                    <a:pt x="361" y="18"/>
                  </a:cubicBezTo>
                  <a:cubicBezTo>
                    <a:pt x="337" y="6"/>
                    <a:pt x="317" y="1"/>
                    <a:pt x="2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9"/>
            <p:cNvSpPr/>
            <p:nvPr/>
          </p:nvSpPr>
          <p:spPr>
            <a:xfrm>
              <a:off x="1763977" y="4861292"/>
              <a:ext cx="2305" cy="5230"/>
            </a:xfrm>
            <a:custGeom>
              <a:avLst/>
              <a:gdLst/>
              <a:ahLst/>
              <a:cxnLst/>
              <a:rect l="l" t="t" r="r" b="b"/>
              <a:pathLst>
                <a:path w="231" h="524" extrusionOk="0">
                  <a:moveTo>
                    <a:pt x="104" y="0"/>
                  </a:moveTo>
                  <a:cubicBezTo>
                    <a:pt x="59" y="87"/>
                    <a:pt x="0" y="376"/>
                    <a:pt x="9" y="435"/>
                  </a:cubicBezTo>
                  <a:cubicBezTo>
                    <a:pt x="21" y="499"/>
                    <a:pt x="54" y="523"/>
                    <a:pt x="99" y="523"/>
                  </a:cubicBezTo>
                  <a:cubicBezTo>
                    <a:pt x="117" y="523"/>
                    <a:pt x="136" y="520"/>
                    <a:pt x="157" y="513"/>
                  </a:cubicBezTo>
                  <a:cubicBezTo>
                    <a:pt x="230" y="232"/>
                    <a:pt x="214" y="98"/>
                    <a:pt x="10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1771531" y="4815718"/>
              <a:ext cx="2725" cy="5569"/>
            </a:xfrm>
            <a:custGeom>
              <a:avLst/>
              <a:gdLst/>
              <a:ahLst/>
              <a:cxnLst/>
              <a:rect l="l" t="t" r="r" b="b"/>
              <a:pathLst>
                <a:path w="273" h="558" extrusionOk="0">
                  <a:moveTo>
                    <a:pt x="205" y="1"/>
                  </a:moveTo>
                  <a:cubicBezTo>
                    <a:pt x="44" y="154"/>
                    <a:pt x="0" y="378"/>
                    <a:pt x="119" y="558"/>
                  </a:cubicBezTo>
                  <a:cubicBezTo>
                    <a:pt x="146" y="464"/>
                    <a:pt x="162" y="403"/>
                    <a:pt x="183" y="341"/>
                  </a:cubicBezTo>
                  <a:cubicBezTo>
                    <a:pt x="204" y="278"/>
                    <a:pt x="238" y="219"/>
                    <a:pt x="256" y="156"/>
                  </a:cubicBezTo>
                  <a:cubicBezTo>
                    <a:pt x="273" y="97"/>
                    <a:pt x="273" y="35"/>
                    <a:pt x="20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9"/>
            <p:cNvSpPr/>
            <p:nvPr/>
          </p:nvSpPr>
          <p:spPr>
            <a:xfrm>
              <a:off x="1827104" y="4518145"/>
              <a:ext cx="78203" cy="44062"/>
            </a:xfrm>
            <a:custGeom>
              <a:avLst/>
              <a:gdLst/>
              <a:ahLst/>
              <a:cxnLst/>
              <a:rect l="l" t="t" r="r" b="b"/>
              <a:pathLst>
                <a:path w="7836" h="4415" extrusionOk="0">
                  <a:moveTo>
                    <a:pt x="74" y="1"/>
                  </a:moveTo>
                  <a:cubicBezTo>
                    <a:pt x="57" y="1"/>
                    <a:pt x="40" y="2"/>
                    <a:pt x="24" y="2"/>
                  </a:cubicBezTo>
                  <a:cubicBezTo>
                    <a:pt x="20" y="2"/>
                    <a:pt x="15" y="2"/>
                    <a:pt x="11" y="2"/>
                  </a:cubicBezTo>
                  <a:lnTo>
                    <a:pt x="1" y="68"/>
                  </a:lnTo>
                  <a:cubicBezTo>
                    <a:pt x="1413" y="557"/>
                    <a:pt x="2779" y="1127"/>
                    <a:pt x="4091" y="1821"/>
                  </a:cubicBezTo>
                  <a:cubicBezTo>
                    <a:pt x="5394" y="2530"/>
                    <a:pt x="6645" y="3368"/>
                    <a:pt x="7726" y="4415"/>
                  </a:cubicBezTo>
                  <a:cubicBezTo>
                    <a:pt x="7828" y="4258"/>
                    <a:pt x="7836" y="4251"/>
                    <a:pt x="7779" y="4189"/>
                  </a:cubicBezTo>
                  <a:cubicBezTo>
                    <a:pt x="7669" y="4073"/>
                    <a:pt x="7548" y="3966"/>
                    <a:pt x="7425" y="3865"/>
                  </a:cubicBezTo>
                  <a:cubicBezTo>
                    <a:pt x="7216" y="3691"/>
                    <a:pt x="7020" y="3501"/>
                    <a:pt x="6800" y="3343"/>
                  </a:cubicBezTo>
                  <a:cubicBezTo>
                    <a:pt x="6368" y="3018"/>
                    <a:pt x="5913" y="2727"/>
                    <a:pt x="5458" y="2439"/>
                  </a:cubicBezTo>
                  <a:cubicBezTo>
                    <a:pt x="5145" y="2251"/>
                    <a:pt x="4847" y="2039"/>
                    <a:pt x="4527" y="1861"/>
                  </a:cubicBezTo>
                  <a:lnTo>
                    <a:pt x="4204" y="1673"/>
                  </a:lnTo>
                  <a:lnTo>
                    <a:pt x="3476" y="1289"/>
                  </a:lnTo>
                  <a:lnTo>
                    <a:pt x="2732" y="938"/>
                  </a:lnTo>
                  <a:cubicBezTo>
                    <a:pt x="2369" y="788"/>
                    <a:pt x="2012" y="624"/>
                    <a:pt x="1640" y="491"/>
                  </a:cubicBezTo>
                  <a:cubicBezTo>
                    <a:pt x="1294" y="353"/>
                    <a:pt x="942" y="228"/>
                    <a:pt x="586" y="109"/>
                  </a:cubicBezTo>
                  <a:cubicBezTo>
                    <a:pt x="570" y="103"/>
                    <a:pt x="550" y="103"/>
                    <a:pt x="534" y="98"/>
                  </a:cubicBezTo>
                  <a:cubicBezTo>
                    <a:pt x="397" y="61"/>
                    <a:pt x="255" y="33"/>
                    <a:pt x="117" y="5"/>
                  </a:cubicBezTo>
                  <a:cubicBezTo>
                    <a:pt x="103" y="2"/>
                    <a:pt x="88" y="1"/>
                    <a:pt x="7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9"/>
            <p:cNvSpPr/>
            <p:nvPr/>
          </p:nvSpPr>
          <p:spPr>
            <a:xfrm>
              <a:off x="1741225" y="4510930"/>
              <a:ext cx="48902" cy="5150"/>
            </a:xfrm>
            <a:custGeom>
              <a:avLst/>
              <a:gdLst/>
              <a:ahLst/>
              <a:cxnLst/>
              <a:rect l="l" t="t" r="r" b="b"/>
              <a:pathLst>
                <a:path w="4900" h="516" extrusionOk="0">
                  <a:moveTo>
                    <a:pt x="2740" y="0"/>
                  </a:moveTo>
                  <a:cubicBezTo>
                    <a:pt x="2699" y="0"/>
                    <a:pt x="2657" y="0"/>
                    <a:pt x="2616" y="1"/>
                  </a:cubicBezTo>
                  <a:cubicBezTo>
                    <a:pt x="2274" y="7"/>
                    <a:pt x="1934" y="49"/>
                    <a:pt x="1595" y="86"/>
                  </a:cubicBezTo>
                  <a:cubicBezTo>
                    <a:pt x="1372" y="117"/>
                    <a:pt x="1152" y="183"/>
                    <a:pt x="931" y="183"/>
                  </a:cubicBezTo>
                  <a:cubicBezTo>
                    <a:pt x="598" y="189"/>
                    <a:pt x="305" y="318"/>
                    <a:pt x="4" y="412"/>
                  </a:cubicBezTo>
                  <a:lnTo>
                    <a:pt x="1" y="490"/>
                  </a:lnTo>
                  <a:cubicBezTo>
                    <a:pt x="56" y="495"/>
                    <a:pt x="113" y="515"/>
                    <a:pt x="165" y="515"/>
                  </a:cubicBezTo>
                  <a:cubicBezTo>
                    <a:pt x="175" y="515"/>
                    <a:pt x="186" y="515"/>
                    <a:pt x="196" y="513"/>
                  </a:cubicBezTo>
                  <a:cubicBezTo>
                    <a:pt x="738" y="407"/>
                    <a:pt x="1285" y="315"/>
                    <a:pt x="1833" y="248"/>
                  </a:cubicBezTo>
                  <a:cubicBezTo>
                    <a:pt x="1940" y="236"/>
                    <a:pt x="2048" y="228"/>
                    <a:pt x="2155" y="222"/>
                  </a:cubicBezTo>
                  <a:cubicBezTo>
                    <a:pt x="2478" y="208"/>
                    <a:pt x="2801" y="200"/>
                    <a:pt x="3123" y="200"/>
                  </a:cubicBezTo>
                  <a:cubicBezTo>
                    <a:pt x="3659" y="200"/>
                    <a:pt x="4193" y="221"/>
                    <a:pt x="4725" y="267"/>
                  </a:cubicBezTo>
                  <a:cubicBezTo>
                    <a:pt x="4730" y="267"/>
                    <a:pt x="4734" y="268"/>
                    <a:pt x="4738" y="268"/>
                  </a:cubicBezTo>
                  <a:cubicBezTo>
                    <a:pt x="4788" y="268"/>
                    <a:pt x="4839" y="245"/>
                    <a:pt x="4900" y="233"/>
                  </a:cubicBezTo>
                  <a:cubicBezTo>
                    <a:pt x="4847" y="103"/>
                    <a:pt x="4751" y="102"/>
                    <a:pt x="4665" y="94"/>
                  </a:cubicBezTo>
                  <a:cubicBezTo>
                    <a:pt x="4477" y="77"/>
                    <a:pt x="4287" y="70"/>
                    <a:pt x="4099" y="56"/>
                  </a:cubicBezTo>
                  <a:cubicBezTo>
                    <a:pt x="3852" y="41"/>
                    <a:pt x="3605" y="26"/>
                    <a:pt x="3358" y="10"/>
                  </a:cubicBezTo>
                  <a:cubicBezTo>
                    <a:pt x="3152" y="3"/>
                    <a:pt x="2947" y="0"/>
                    <a:pt x="274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9"/>
            <p:cNvSpPr/>
            <p:nvPr/>
          </p:nvSpPr>
          <p:spPr>
            <a:xfrm>
              <a:off x="1908783" y="4566782"/>
              <a:ext cx="21806" cy="25609"/>
            </a:xfrm>
            <a:custGeom>
              <a:avLst/>
              <a:gdLst/>
              <a:ahLst/>
              <a:cxnLst/>
              <a:rect l="l" t="t" r="r" b="b"/>
              <a:pathLst>
                <a:path w="2185" h="2566" extrusionOk="0">
                  <a:moveTo>
                    <a:pt x="80" y="1"/>
                  </a:moveTo>
                  <a:cubicBezTo>
                    <a:pt x="56" y="1"/>
                    <a:pt x="29" y="4"/>
                    <a:pt x="0" y="9"/>
                  </a:cubicBezTo>
                  <a:cubicBezTo>
                    <a:pt x="56" y="107"/>
                    <a:pt x="84" y="188"/>
                    <a:pt x="137" y="245"/>
                  </a:cubicBezTo>
                  <a:cubicBezTo>
                    <a:pt x="389" y="510"/>
                    <a:pt x="610" y="804"/>
                    <a:pt x="863" y="1066"/>
                  </a:cubicBezTo>
                  <a:cubicBezTo>
                    <a:pt x="1256" y="1489"/>
                    <a:pt x="1629" y="1936"/>
                    <a:pt x="1920" y="2439"/>
                  </a:cubicBezTo>
                  <a:cubicBezTo>
                    <a:pt x="1945" y="2484"/>
                    <a:pt x="1982" y="2523"/>
                    <a:pt x="2013" y="2566"/>
                  </a:cubicBezTo>
                  <a:cubicBezTo>
                    <a:pt x="2135" y="2529"/>
                    <a:pt x="2185" y="2459"/>
                    <a:pt x="2123" y="2362"/>
                  </a:cubicBezTo>
                  <a:cubicBezTo>
                    <a:pt x="1944" y="2085"/>
                    <a:pt x="1781" y="1790"/>
                    <a:pt x="1561" y="1542"/>
                  </a:cubicBezTo>
                  <a:cubicBezTo>
                    <a:pt x="1155" y="1057"/>
                    <a:pt x="702" y="622"/>
                    <a:pt x="312" y="123"/>
                  </a:cubicBezTo>
                  <a:cubicBezTo>
                    <a:pt x="256" y="52"/>
                    <a:pt x="189" y="1"/>
                    <a:pt x="8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9"/>
            <p:cNvSpPr/>
            <p:nvPr/>
          </p:nvSpPr>
          <p:spPr>
            <a:xfrm>
              <a:off x="1692816" y="4518594"/>
              <a:ext cx="31118" cy="11457"/>
            </a:xfrm>
            <a:custGeom>
              <a:avLst/>
              <a:gdLst/>
              <a:ahLst/>
              <a:cxnLst/>
              <a:rect l="l" t="t" r="r" b="b"/>
              <a:pathLst>
                <a:path w="3118" h="1148" extrusionOk="0">
                  <a:moveTo>
                    <a:pt x="3030" y="1"/>
                  </a:moveTo>
                  <a:lnTo>
                    <a:pt x="3030" y="1"/>
                  </a:lnTo>
                  <a:cubicBezTo>
                    <a:pt x="2988" y="10"/>
                    <a:pt x="2961" y="14"/>
                    <a:pt x="2935" y="20"/>
                  </a:cubicBezTo>
                  <a:lnTo>
                    <a:pt x="2366" y="168"/>
                  </a:lnTo>
                  <a:lnTo>
                    <a:pt x="1803" y="342"/>
                  </a:lnTo>
                  <a:cubicBezTo>
                    <a:pt x="1440" y="452"/>
                    <a:pt x="1082" y="583"/>
                    <a:pt x="737" y="738"/>
                  </a:cubicBezTo>
                  <a:cubicBezTo>
                    <a:pt x="544" y="835"/>
                    <a:pt x="377" y="973"/>
                    <a:pt x="148" y="994"/>
                  </a:cubicBezTo>
                  <a:cubicBezTo>
                    <a:pt x="109" y="997"/>
                    <a:pt x="76" y="1066"/>
                    <a:pt x="1" y="1145"/>
                  </a:cubicBezTo>
                  <a:cubicBezTo>
                    <a:pt x="38" y="1147"/>
                    <a:pt x="74" y="1148"/>
                    <a:pt x="108" y="1148"/>
                  </a:cubicBezTo>
                  <a:cubicBezTo>
                    <a:pt x="363" y="1148"/>
                    <a:pt x="555" y="1091"/>
                    <a:pt x="749" y="993"/>
                  </a:cubicBezTo>
                  <a:cubicBezTo>
                    <a:pt x="1094" y="827"/>
                    <a:pt x="1449" y="681"/>
                    <a:pt x="1806" y="544"/>
                  </a:cubicBezTo>
                  <a:cubicBezTo>
                    <a:pt x="1831" y="535"/>
                    <a:pt x="1860" y="536"/>
                    <a:pt x="1886" y="529"/>
                  </a:cubicBezTo>
                  <a:lnTo>
                    <a:pt x="2426" y="371"/>
                  </a:lnTo>
                  <a:lnTo>
                    <a:pt x="2971" y="232"/>
                  </a:lnTo>
                  <a:cubicBezTo>
                    <a:pt x="3105" y="199"/>
                    <a:pt x="3117" y="119"/>
                    <a:pt x="303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9"/>
            <p:cNvSpPr/>
            <p:nvPr/>
          </p:nvSpPr>
          <p:spPr>
            <a:xfrm>
              <a:off x="1808623" y="4513365"/>
              <a:ext cx="12605" cy="4441"/>
            </a:xfrm>
            <a:custGeom>
              <a:avLst/>
              <a:gdLst/>
              <a:ahLst/>
              <a:cxnLst/>
              <a:rect l="l" t="t" r="r" b="b"/>
              <a:pathLst>
                <a:path w="1263" h="445" extrusionOk="0">
                  <a:moveTo>
                    <a:pt x="107" y="15"/>
                  </a:moveTo>
                  <a:cubicBezTo>
                    <a:pt x="79" y="15"/>
                    <a:pt x="46" y="65"/>
                    <a:pt x="1" y="101"/>
                  </a:cubicBezTo>
                  <a:cubicBezTo>
                    <a:pt x="31" y="132"/>
                    <a:pt x="46" y="162"/>
                    <a:pt x="67" y="166"/>
                  </a:cubicBezTo>
                  <a:cubicBezTo>
                    <a:pt x="254" y="208"/>
                    <a:pt x="439" y="250"/>
                    <a:pt x="627" y="294"/>
                  </a:cubicBezTo>
                  <a:cubicBezTo>
                    <a:pt x="812" y="344"/>
                    <a:pt x="1000" y="394"/>
                    <a:pt x="1195" y="445"/>
                  </a:cubicBezTo>
                  <a:cubicBezTo>
                    <a:pt x="1262" y="276"/>
                    <a:pt x="1125" y="244"/>
                    <a:pt x="1049" y="193"/>
                  </a:cubicBezTo>
                  <a:cubicBezTo>
                    <a:pt x="766" y="1"/>
                    <a:pt x="424" y="64"/>
                    <a:pt x="111" y="16"/>
                  </a:cubicBezTo>
                  <a:cubicBezTo>
                    <a:pt x="110" y="15"/>
                    <a:pt x="108" y="15"/>
                    <a:pt x="107" y="15"/>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1728910" y="4515071"/>
              <a:ext cx="7655" cy="3034"/>
            </a:xfrm>
            <a:custGeom>
              <a:avLst/>
              <a:gdLst/>
              <a:ahLst/>
              <a:cxnLst/>
              <a:rect l="l" t="t" r="r" b="b"/>
              <a:pathLst>
                <a:path w="767" h="304" extrusionOk="0">
                  <a:moveTo>
                    <a:pt x="627" y="0"/>
                  </a:moveTo>
                  <a:cubicBezTo>
                    <a:pt x="442" y="0"/>
                    <a:pt x="175" y="28"/>
                    <a:pt x="117" y="63"/>
                  </a:cubicBezTo>
                  <a:cubicBezTo>
                    <a:pt x="0" y="126"/>
                    <a:pt x="8" y="210"/>
                    <a:pt x="74" y="304"/>
                  </a:cubicBezTo>
                  <a:cubicBezTo>
                    <a:pt x="495" y="272"/>
                    <a:pt x="681" y="210"/>
                    <a:pt x="766" y="9"/>
                  </a:cubicBezTo>
                  <a:cubicBezTo>
                    <a:pt x="733" y="3"/>
                    <a:pt x="684" y="0"/>
                    <a:pt x="62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9"/>
            <p:cNvSpPr/>
            <p:nvPr/>
          </p:nvSpPr>
          <p:spPr>
            <a:xfrm>
              <a:off x="1796039" y="4511449"/>
              <a:ext cx="8214" cy="2784"/>
            </a:xfrm>
            <a:custGeom>
              <a:avLst/>
              <a:gdLst/>
              <a:ahLst/>
              <a:cxnLst/>
              <a:rect l="l" t="t" r="r" b="b"/>
              <a:pathLst>
                <a:path w="823" h="279" extrusionOk="0">
                  <a:moveTo>
                    <a:pt x="378" y="1"/>
                  </a:moveTo>
                  <a:cubicBezTo>
                    <a:pt x="242" y="1"/>
                    <a:pt x="109" y="48"/>
                    <a:pt x="0" y="150"/>
                  </a:cubicBezTo>
                  <a:cubicBezTo>
                    <a:pt x="139" y="168"/>
                    <a:pt x="233" y="176"/>
                    <a:pt x="325" y="194"/>
                  </a:cubicBezTo>
                  <a:cubicBezTo>
                    <a:pt x="420" y="217"/>
                    <a:pt x="512" y="256"/>
                    <a:pt x="605" y="272"/>
                  </a:cubicBezTo>
                  <a:cubicBezTo>
                    <a:pt x="626" y="276"/>
                    <a:pt x="647" y="278"/>
                    <a:pt x="666" y="278"/>
                  </a:cubicBezTo>
                  <a:cubicBezTo>
                    <a:pt x="733" y="278"/>
                    <a:pt x="792" y="254"/>
                    <a:pt x="822" y="173"/>
                  </a:cubicBezTo>
                  <a:cubicBezTo>
                    <a:pt x="690" y="61"/>
                    <a:pt x="532" y="1"/>
                    <a:pt x="37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9"/>
            <p:cNvSpPr/>
            <p:nvPr/>
          </p:nvSpPr>
          <p:spPr>
            <a:xfrm>
              <a:off x="1811627" y="4574237"/>
              <a:ext cx="44581" cy="7754"/>
            </a:xfrm>
            <a:custGeom>
              <a:avLst/>
              <a:gdLst/>
              <a:ahLst/>
              <a:cxnLst/>
              <a:rect l="l" t="t" r="r" b="b"/>
              <a:pathLst>
                <a:path w="4467" h="777" extrusionOk="0">
                  <a:moveTo>
                    <a:pt x="289" y="1"/>
                  </a:moveTo>
                  <a:cubicBezTo>
                    <a:pt x="282" y="1"/>
                    <a:pt x="275" y="3"/>
                    <a:pt x="267" y="3"/>
                  </a:cubicBezTo>
                  <a:cubicBezTo>
                    <a:pt x="197" y="3"/>
                    <a:pt x="126" y="1"/>
                    <a:pt x="52" y="1"/>
                  </a:cubicBezTo>
                  <a:cubicBezTo>
                    <a:pt x="36" y="1"/>
                    <a:pt x="17" y="7"/>
                    <a:pt x="1" y="10"/>
                  </a:cubicBezTo>
                  <a:lnTo>
                    <a:pt x="2" y="45"/>
                  </a:lnTo>
                  <a:cubicBezTo>
                    <a:pt x="788" y="138"/>
                    <a:pt x="1503" y="224"/>
                    <a:pt x="2241" y="313"/>
                  </a:cubicBezTo>
                  <a:cubicBezTo>
                    <a:pt x="2984" y="429"/>
                    <a:pt x="3730" y="551"/>
                    <a:pt x="4454" y="777"/>
                  </a:cubicBezTo>
                  <a:lnTo>
                    <a:pt x="4454" y="775"/>
                  </a:lnTo>
                  <a:cubicBezTo>
                    <a:pt x="4465" y="682"/>
                    <a:pt x="4467" y="677"/>
                    <a:pt x="4427" y="664"/>
                  </a:cubicBezTo>
                  <a:cubicBezTo>
                    <a:pt x="4351" y="638"/>
                    <a:pt x="4272" y="620"/>
                    <a:pt x="4194" y="598"/>
                  </a:cubicBezTo>
                  <a:cubicBezTo>
                    <a:pt x="4063" y="564"/>
                    <a:pt x="3934" y="519"/>
                    <a:pt x="3800" y="495"/>
                  </a:cubicBezTo>
                  <a:cubicBezTo>
                    <a:pt x="3535" y="447"/>
                    <a:pt x="3262" y="399"/>
                    <a:pt x="2999" y="352"/>
                  </a:cubicBezTo>
                  <a:cubicBezTo>
                    <a:pt x="2816" y="327"/>
                    <a:pt x="2636" y="289"/>
                    <a:pt x="2455" y="257"/>
                  </a:cubicBezTo>
                  <a:lnTo>
                    <a:pt x="2268" y="224"/>
                  </a:lnTo>
                  <a:lnTo>
                    <a:pt x="1448" y="114"/>
                  </a:lnTo>
                  <a:cubicBezTo>
                    <a:pt x="1251" y="95"/>
                    <a:pt x="1055" y="75"/>
                    <a:pt x="858" y="56"/>
                  </a:cubicBezTo>
                  <a:cubicBezTo>
                    <a:pt x="671" y="33"/>
                    <a:pt x="483" y="15"/>
                    <a:pt x="294" y="1"/>
                  </a:cubicBezTo>
                  <a:cubicBezTo>
                    <a:pt x="293" y="1"/>
                    <a:pt x="291" y="1"/>
                    <a:pt x="28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9"/>
            <p:cNvSpPr/>
            <p:nvPr/>
          </p:nvSpPr>
          <p:spPr>
            <a:xfrm>
              <a:off x="1767958" y="4573728"/>
              <a:ext cx="24780" cy="1667"/>
            </a:xfrm>
            <a:custGeom>
              <a:avLst/>
              <a:gdLst/>
              <a:ahLst/>
              <a:cxnLst/>
              <a:rect l="l" t="t" r="r" b="b"/>
              <a:pathLst>
                <a:path w="2483" h="167" extrusionOk="0">
                  <a:moveTo>
                    <a:pt x="1300" y="1"/>
                  </a:moveTo>
                  <a:cubicBezTo>
                    <a:pt x="1140" y="1"/>
                    <a:pt x="978" y="12"/>
                    <a:pt x="816" y="22"/>
                  </a:cubicBezTo>
                  <a:cubicBezTo>
                    <a:pt x="722" y="27"/>
                    <a:pt x="627" y="45"/>
                    <a:pt x="533" y="45"/>
                  </a:cubicBezTo>
                  <a:cubicBezTo>
                    <a:pt x="516" y="45"/>
                    <a:pt x="499" y="45"/>
                    <a:pt x="482" y="43"/>
                  </a:cubicBezTo>
                  <a:cubicBezTo>
                    <a:pt x="461" y="42"/>
                    <a:pt x="441" y="41"/>
                    <a:pt x="420" y="41"/>
                  </a:cubicBezTo>
                  <a:cubicBezTo>
                    <a:pt x="278" y="41"/>
                    <a:pt x="144" y="79"/>
                    <a:pt x="6" y="105"/>
                  </a:cubicBezTo>
                  <a:lnTo>
                    <a:pt x="0" y="144"/>
                  </a:lnTo>
                  <a:cubicBezTo>
                    <a:pt x="30" y="151"/>
                    <a:pt x="62" y="167"/>
                    <a:pt x="92" y="167"/>
                  </a:cubicBezTo>
                  <a:cubicBezTo>
                    <a:pt x="94" y="167"/>
                    <a:pt x="95" y="167"/>
                    <a:pt x="96" y="167"/>
                  </a:cubicBezTo>
                  <a:cubicBezTo>
                    <a:pt x="375" y="147"/>
                    <a:pt x="654" y="128"/>
                    <a:pt x="932" y="108"/>
                  </a:cubicBezTo>
                  <a:cubicBezTo>
                    <a:pt x="986" y="105"/>
                    <a:pt x="1040" y="103"/>
                    <a:pt x="1095" y="103"/>
                  </a:cubicBezTo>
                  <a:cubicBezTo>
                    <a:pt x="1216" y="103"/>
                    <a:pt x="1337" y="102"/>
                    <a:pt x="1458" y="102"/>
                  </a:cubicBezTo>
                  <a:cubicBezTo>
                    <a:pt x="1770" y="102"/>
                    <a:pt x="2083" y="105"/>
                    <a:pt x="2396" y="108"/>
                  </a:cubicBezTo>
                  <a:cubicBezTo>
                    <a:pt x="2423" y="108"/>
                    <a:pt x="2450" y="94"/>
                    <a:pt x="2483" y="84"/>
                  </a:cubicBezTo>
                  <a:cubicBezTo>
                    <a:pt x="2451" y="22"/>
                    <a:pt x="2403" y="24"/>
                    <a:pt x="2359" y="22"/>
                  </a:cubicBezTo>
                  <a:lnTo>
                    <a:pt x="2073" y="22"/>
                  </a:lnTo>
                  <a:cubicBezTo>
                    <a:pt x="1839" y="14"/>
                    <a:pt x="1604" y="1"/>
                    <a:pt x="1368" y="1"/>
                  </a:cubicBezTo>
                  <a:cubicBezTo>
                    <a:pt x="1355" y="1"/>
                    <a:pt x="1342" y="1"/>
                    <a:pt x="1330" y="1"/>
                  </a:cubicBezTo>
                  <a:cubicBezTo>
                    <a:pt x="1320" y="1"/>
                    <a:pt x="1310" y="1"/>
                    <a:pt x="130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69"/>
            <p:cNvSpPr/>
            <p:nvPr/>
          </p:nvSpPr>
          <p:spPr>
            <a:xfrm>
              <a:off x="1859227" y="4582599"/>
              <a:ext cx="15669" cy="6467"/>
            </a:xfrm>
            <a:custGeom>
              <a:avLst/>
              <a:gdLst/>
              <a:ahLst/>
              <a:cxnLst/>
              <a:rect l="l" t="t" r="r" b="b"/>
              <a:pathLst>
                <a:path w="1570" h="648" extrusionOk="0">
                  <a:moveTo>
                    <a:pt x="95" y="1"/>
                  </a:moveTo>
                  <a:cubicBezTo>
                    <a:pt x="66" y="1"/>
                    <a:pt x="35" y="11"/>
                    <a:pt x="1" y="40"/>
                  </a:cubicBezTo>
                  <a:cubicBezTo>
                    <a:pt x="47" y="70"/>
                    <a:pt x="79" y="100"/>
                    <a:pt x="117" y="113"/>
                  </a:cubicBezTo>
                  <a:cubicBezTo>
                    <a:pt x="290" y="178"/>
                    <a:pt x="461" y="246"/>
                    <a:pt x="639" y="296"/>
                  </a:cubicBezTo>
                  <a:cubicBezTo>
                    <a:pt x="916" y="384"/>
                    <a:pt x="1190" y="488"/>
                    <a:pt x="1452" y="619"/>
                  </a:cubicBezTo>
                  <a:cubicBezTo>
                    <a:pt x="1475" y="631"/>
                    <a:pt x="1500" y="637"/>
                    <a:pt x="1526" y="648"/>
                  </a:cubicBezTo>
                  <a:cubicBezTo>
                    <a:pt x="1568" y="600"/>
                    <a:pt x="1570" y="556"/>
                    <a:pt x="1518" y="532"/>
                  </a:cubicBezTo>
                  <a:cubicBezTo>
                    <a:pt x="1368" y="461"/>
                    <a:pt x="1219" y="386"/>
                    <a:pt x="1062" y="330"/>
                  </a:cubicBezTo>
                  <a:cubicBezTo>
                    <a:pt x="766" y="214"/>
                    <a:pt x="454" y="152"/>
                    <a:pt x="165" y="18"/>
                  </a:cubicBezTo>
                  <a:cubicBezTo>
                    <a:pt x="142" y="8"/>
                    <a:pt x="119" y="1"/>
                    <a:pt x="9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9"/>
            <p:cNvSpPr/>
            <p:nvPr/>
          </p:nvSpPr>
          <p:spPr>
            <a:xfrm>
              <a:off x="1742502" y="4574835"/>
              <a:ext cx="16507" cy="1547"/>
            </a:xfrm>
            <a:custGeom>
              <a:avLst/>
              <a:gdLst/>
              <a:ahLst/>
              <a:cxnLst/>
              <a:rect l="l" t="t" r="r" b="b"/>
              <a:pathLst>
                <a:path w="1654" h="155" extrusionOk="0">
                  <a:moveTo>
                    <a:pt x="1577" y="0"/>
                  </a:moveTo>
                  <a:cubicBezTo>
                    <a:pt x="1380" y="3"/>
                    <a:pt x="1182" y="6"/>
                    <a:pt x="987" y="9"/>
                  </a:cubicBezTo>
                  <a:cubicBezTo>
                    <a:pt x="799" y="15"/>
                    <a:pt x="607" y="11"/>
                    <a:pt x="419" y="29"/>
                  </a:cubicBezTo>
                  <a:cubicBezTo>
                    <a:pt x="344" y="36"/>
                    <a:pt x="272" y="55"/>
                    <a:pt x="197" y="55"/>
                  </a:cubicBezTo>
                  <a:cubicBezTo>
                    <a:pt x="164" y="55"/>
                    <a:pt x="132" y="52"/>
                    <a:pt x="98" y="42"/>
                  </a:cubicBezTo>
                  <a:cubicBezTo>
                    <a:pt x="97" y="42"/>
                    <a:pt x="95" y="41"/>
                    <a:pt x="93" y="41"/>
                  </a:cubicBezTo>
                  <a:cubicBezTo>
                    <a:pt x="75" y="41"/>
                    <a:pt x="47" y="65"/>
                    <a:pt x="1" y="86"/>
                  </a:cubicBezTo>
                  <a:cubicBezTo>
                    <a:pt x="111" y="136"/>
                    <a:pt x="205" y="155"/>
                    <a:pt x="299" y="155"/>
                  </a:cubicBezTo>
                  <a:cubicBezTo>
                    <a:pt x="326" y="155"/>
                    <a:pt x="353" y="153"/>
                    <a:pt x="380" y="151"/>
                  </a:cubicBezTo>
                  <a:cubicBezTo>
                    <a:pt x="573" y="131"/>
                    <a:pt x="767" y="122"/>
                    <a:pt x="960" y="107"/>
                  </a:cubicBezTo>
                  <a:cubicBezTo>
                    <a:pt x="973" y="107"/>
                    <a:pt x="987" y="111"/>
                    <a:pt x="1000" y="111"/>
                  </a:cubicBezTo>
                  <a:cubicBezTo>
                    <a:pt x="1190" y="110"/>
                    <a:pt x="1380" y="110"/>
                    <a:pt x="1569" y="108"/>
                  </a:cubicBezTo>
                  <a:cubicBezTo>
                    <a:pt x="1640" y="108"/>
                    <a:pt x="1654" y="71"/>
                    <a:pt x="1625" y="2"/>
                  </a:cubicBezTo>
                  <a:cubicBezTo>
                    <a:pt x="1603" y="2"/>
                    <a:pt x="1589" y="0"/>
                    <a:pt x="157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9"/>
            <p:cNvSpPr/>
            <p:nvPr/>
          </p:nvSpPr>
          <p:spPr>
            <a:xfrm>
              <a:off x="1802077" y="4573398"/>
              <a:ext cx="6407" cy="1427"/>
            </a:xfrm>
            <a:custGeom>
              <a:avLst/>
              <a:gdLst/>
              <a:ahLst/>
              <a:cxnLst/>
              <a:rect l="l" t="t" r="r" b="b"/>
              <a:pathLst>
                <a:path w="642" h="143" extrusionOk="0">
                  <a:moveTo>
                    <a:pt x="350" y="1"/>
                  </a:moveTo>
                  <a:cubicBezTo>
                    <a:pt x="250" y="1"/>
                    <a:pt x="148" y="22"/>
                    <a:pt x="49" y="22"/>
                  </a:cubicBezTo>
                  <a:cubicBezTo>
                    <a:pt x="33" y="22"/>
                    <a:pt x="20" y="51"/>
                    <a:pt x="0" y="73"/>
                  </a:cubicBezTo>
                  <a:cubicBezTo>
                    <a:pt x="17" y="85"/>
                    <a:pt x="27" y="99"/>
                    <a:pt x="38" y="100"/>
                  </a:cubicBezTo>
                  <a:cubicBezTo>
                    <a:pt x="231" y="114"/>
                    <a:pt x="422" y="127"/>
                    <a:pt x="624" y="143"/>
                  </a:cubicBezTo>
                  <a:cubicBezTo>
                    <a:pt x="642" y="54"/>
                    <a:pt x="571" y="51"/>
                    <a:pt x="527" y="33"/>
                  </a:cubicBezTo>
                  <a:cubicBezTo>
                    <a:pt x="469" y="8"/>
                    <a:pt x="409" y="1"/>
                    <a:pt x="35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9"/>
            <p:cNvSpPr/>
            <p:nvPr/>
          </p:nvSpPr>
          <p:spPr>
            <a:xfrm>
              <a:off x="1761761" y="4574117"/>
              <a:ext cx="3932" cy="1307"/>
            </a:xfrm>
            <a:custGeom>
              <a:avLst/>
              <a:gdLst/>
              <a:ahLst/>
              <a:cxnLst/>
              <a:rect l="l" t="t" r="r" b="b"/>
              <a:pathLst>
                <a:path w="394" h="131" extrusionOk="0">
                  <a:moveTo>
                    <a:pt x="115" y="1"/>
                  </a:moveTo>
                  <a:cubicBezTo>
                    <a:pt x="94" y="1"/>
                    <a:pt x="77" y="2"/>
                    <a:pt x="69" y="4"/>
                  </a:cubicBezTo>
                  <a:cubicBezTo>
                    <a:pt x="7" y="24"/>
                    <a:pt x="1" y="66"/>
                    <a:pt x="25" y="119"/>
                  </a:cubicBezTo>
                  <a:cubicBezTo>
                    <a:pt x="83" y="126"/>
                    <a:pt x="132" y="131"/>
                    <a:pt x="174" y="131"/>
                  </a:cubicBezTo>
                  <a:cubicBezTo>
                    <a:pt x="288" y="131"/>
                    <a:pt x="351" y="101"/>
                    <a:pt x="394" y="34"/>
                  </a:cubicBezTo>
                  <a:cubicBezTo>
                    <a:pt x="340" y="17"/>
                    <a:pt x="195" y="1"/>
                    <a:pt x="115"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9"/>
            <p:cNvSpPr/>
            <p:nvPr/>
          </p:nvSpPr>
          <p:spPr>
            <a:xfrm>
              <a:off x="1795690" y="4573219"/>
              <a:ext cx="4122" cy="1247"/>
            </a:xfrm>
            <a:custGeom>
              <a:avLst/>
              <a:gdLst/>
              <a:ahLst/>
              <a:cxnLst/>
              <a:rect l="l" t="t" r="r" b="b"/>
              <a:pathLst>
                <a:path w="413" h="125" extrusionOk="0">
                  <a:moveTo>
                    <a:pt x="217" y="1"/>
                  </a:moveTo>
                  <a:cubicBezTo>
                    <a:pt x="136" y="1"/>
                    <a:pt x="59" y="32"/>
                    <a:pt x="0" y="96"/>
                  </a:cubicBezTo>
                  <a:cubicBezTo>
                    <a:pt x="71" y="99"/>
                    <a:pt x="118" y="99"/>
                    <a:pt x="166" y="103"/>
                  </a:cubicBezTo>
                  <a:cubicBezTo>
                    <a:pt x="214" y="108"/>
                    <a:pt x="262" y="121"/>
                    <a:pt x="312" y="124"/>
                  </a:cubicBezTo>
                  <a:cubicBezTo>
                    <a:pt x="315" y="124"/>
                    <a:pt x="317" y="125"/>
                    <a:pt x="320" y="125"/>
                  </a:cubicBezTo>
                  <a:cubicBezTo>
                    <a:pt x="361" y="125"/>
                    <a:pt x="400" y="112"/>
                    <a:pt x="413" y="61"/>
                  </a:cubicBezTo>
                  <a:cubicBezTo>
                    <a:pt x="351" y="21"/>
                    <a:pt x="283" y="1"/>
                    <a:pt x="21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9"/>
            <p:cNvSpPr/>
            <p:nvPr/>
          </p:nvSpPr>
          <p:spPr>
            <a:xfrm>
              <a:off x="1881899" y="4428044"/>
              <a:ext cx="34221" cy="64740"/>
            </a:xfrm>
            <a:custGeom>
              <a:avLst/>
              <a:gdLst/>
              <a:ahLst/>
              <a:cxnLst/>
              <a:rect l="l" t="t" r="r" b="b"/>
              <a:pathLst>
                <a:path w="3429" h="6487" extrusionOk="0">
                  <a:moveTo>
                    <a:pt x="47" y="0"/>
                  </a:moveTo>
                  <a:lnTo>
                    <a:pt x="1" y="26"/>
                  </a:lnTo>
                  <a:cubicBezTo>
                    <a:pt x="392" y="1173"/>
                    <a:pt x="934" y="2259"/>
                    <a:pt x="1506" y="3325"/>
                  </a:cubicBezTo>
                  <a:cubicBezTo>
                    <a:pt x="2087" y="4386"/>
                    <a:pt x="2711" y="5426"/>
                    <a:pt x="3305" y="6486"/>
                  </a:cubicBezTo>
                  <a:cubicBezTo>
                    <a:pt x="3421" y="6390"/>
                    <a:pt x="3429" y="6385"/>
                    <a:pt x="3399" y="6325"/>
                  </a:cubicBezTo>
                  <a:cubicBezTo>
                    <a:pt x="3342" y="6211"/>
                    <a:pt x="3274" y="6101"/>
                    <a:pt x="3211" y="5989"/>
                  </a:cubicBezTo>
                  <a:cubicBezTo>
                    <a:pt x="3102" y="5801"/>
                    <a:pt x="2998" y="5610"/>
                    <a:pt x="2887" y="5425"/>
                  </a:cubicBezTo>
                  <a:cubicBezTo>
                    <a:pt x="2663" y="5055"/>
                    <a:pt x="2428" y="4690"/>
                    <a:pt x="2209" y="4317"/>
                  </a:cubicBezTo>
                  <a:cubicBezTo>
                    <a:pt x="2062" y="4062"/>
                    <a:pt x="1928" y="3800"/>
                    <a:pt x="1789" y="3541"/>
                  </a:cubicBezTo>
                  <a:lnTo>
                    <a:pt x="1646" y="3275"/>
                  </a:lnTo>
                  <a:lnTo>
                    <a:pt x="1041" y="2096"/>
                  </a:lnTo>
                  <a:lnTo>
                    <a:pt x="634" y="1238"/>
                  </a:lnTo>
                  <a:cubicBezTo>
                    <a:pt x="505" y="967"/>
                    <a:pt x="392" y="688"/>
                    <a:pt x="276" y="410"/>
                  </a:cubicBezTo>
                  <a:cubicBezTo>
                    <a:pt x="270" y="398"/>
                    <a:pt x="261" y="386"/>
                    <a:pt x="254" y="374"/>
                  </a:cubicBezTo>
                  <a:lnTo>
                    <a:pt x="98" y="66"/>
                  </a:lnTo>
                  <a:cubicBezTo>
                    <a:pt x="86" y="42"/>
                    <a:pt x="64" y="23"/>
                    <a:pt x="4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9"/>
            <p:cNvSpPr/>
            <p:nvPr/>
          </p:nvSpPr>
          <p:spPr>
            <a:xfrm>
              <a:off x="1861602" y="4361405"/>
              <a:ext cx="9880" cy="38722"/>
            </a:xfrm>
            <a:custGeom>
              <a:avLst/>
              <a:gdLst/>
              <a:ahLst/>
              <a:cxnLst/>
              <a:rect l="l" t="t" r="r" b="b"/>
              <a:pathLst>
                <a:path w="990" h="3880" extrusionOk="0">
                  <a:moveTo>
                    <a:pt x="28" y="1"/>
                  </a:moveTo>
                  <a:cubicBezTo>
                    <a:pt x="20" y="53"/>
                    <a:pt x="1" y="108"/>
                    <a:pt x="10" y="157"/>
                  </a:cubicBezTo>
                  <a:cubicBezTo>
                    <a:pt x="100" y="597"/>
                    <a:pt x="174" y="1038"/>
                    <a:pt x="284" y="1473"/>
                  </a:cubicBezTo>
                  <a:cubicBezTo>
                    <a:pt x="306" y="1558"/>
                    <a:pt x="326" y="1642"/>
                    <a:pt x="344" y="1728"/>
                  </a:cubicBezTo>
                  <a:cubicBezTo>
                    <a:pt x="418" y="2066"/>
                    <a:pt x="476" y="2410"/>
                    <a:pt x="562" y="2747"/>
                  </a:cubicBezTo>
                  <a:lnTo>
                    <a:pt x="833" y="3756"/>
                  </a:lnTo>
                  <a:cubicBezTo>
                    <a:pt x="844" y="3798"/>
                    <a:pt x="878" y="3833"/>
                    <a:pt x="907" y="3879"/>
                  </a:cubicBezTo>
                  <a:cubicBezTo>
                    <a:pt x="990" y="3801"/>
                    <a:pt x="964" y="3727"/>
                    <a:pt x="949" y="3661"/>
                  </a:cubicBezTo>
                  <a:cubicBezTo>
                    <a:pt x="908" y="3512"/>
                    <a:pt x="869" y="3369"/>
                    <a:pt x="829" y="3220"/>
                  </a:cubicBezTo>
                  <a:cubicBezTo>
                    <a:pt x="783" y="3029"/>
                    <a:pt x="738" y="2836"/>
                    <a:pt x="693" y="2643"/>
                  </a:cubicBezTo>
                  <a:cubicBezTo>
                    <a:pt x="649" y="2450"/>
                    <a:pt x="622" y="2255"/>
                    <a:pt x="580" y="2062"/>
                  </a:cubicBezTo>
                  <a:cubicBezTo>
                    <a:pt x="528" y="1795"/>
                    <a:pt x="454" y="1533"/>
                    <a:pt x="387" y="1270"/>
                  </a:cubicBezTo>
                  <a:cubicBezTo>
                    <a:pt x="354" y="1094"/>
                    <a:pt x="293" y="922"/>
                    <a:pt x="284" y="746"/>
                  </a:cubicBezTo>
                  <a:cubicBezTo>
                    <a:pt x="272" y="481"/>
                    <a:pt x="169" y="251"/>
                    <a:pt x="91" y="5"/>
                  </a:cubicBezTo>
                  <a:lnTo>
                    <a:pt x="28"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9"/>
            <p:cNvSpPr/>
            <p:nvPr/>
          </p:nvSpPr>
          <p:spPr>
            <a:xfrm>
              <a:off x="1917405" y="4497428"/>
              <a:ext cx="13832" cy="23174"/>
            </a:xfrm>
            <a:custGeom>
              <a:avLst/>
              <a:gdLst/>
              <a:ahLst/>
              <a:cxnLst/>
              <a:rect l="l" t="t" r="r" b="b"/>
              <a:pathLst>
                <a:path w="1386" h="2322" extrusionOk="0">
                  <a:moveTo>
                    <a:pt x="0" y="0"/>
                  </a:moveTo>
                  <a:lnTo>
                    <a:pt x="0" y="0"/>
                  </a:lnTo>
                  <a:cubicBezTo>
                    <a:pt x="24" y="87"/>
                    <a:pt x="30" y="157"/>
                    <a:pt x="59" y="211"/>
                  </a:cubicBezTo>
                  <a:cubicBezTo>
                    <a:pt x="199" y="473"/>
                    <a:pt x="333" y="739"/>
                    <a:pt x="491" y="989"/>
                  </a:cubicBezTo>
                  <a:cubicBezTo>
                    <a:pt x="741" y="1385"/>
                    <a:pt x="984" y="1784"/>
                    <a:pt x="1176" y="2212"/>
                  </a:cubicBezTo>
                  <a:cubicBezTo>
                    <a:pt x="1194" y="2251"/>
                    <a:pt x="1218" y="2286"/>
                    <a:pt x="1239" y="2322"/>
                  </a:cubicBezTo>
                  <a:cubicBezTo>
                    <a:pt x="1340" y="2304"/>
                    <a:pt x="1386" y="2249"/>
                    <a:pt x="1346" y="2168"/>
                  </a:cubicBezTo>
                  <a:cubicBezTo>
                    <a:pt x="1232" y="1929"/>
                    <a:pt x="1119" y="1686"/>
                    <a:pt x="982" y="1461"/>
                  </a:cubicBezTo>
                  <a:cubicBezTo>
                    <a:pt x="722" y="1027"/>
                    <a:pt x="423" y="617"/>
                    <a:pt x="220" y="151"/>
                  </a:cubicBezTo>
                  <a:cubicBezTo>
                    <a:pt x="184" y="69"/>
                    <a:pt x="130" y="8"/>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859935" y="4320830"/>
              <a:ext cx="2475" cy="26068"/>
            </a:xfrm>
            <a:custGeom>
              <a:avLst/>
              <a:gdLst/>
              <a:ahLst/>
              <a:cxnLst/>
              <a:rect l="l" t="t" r="r" b="b"/>
              <a:pathLst>
                <a:path w="248" h="2612" extrusionOk="0">
                  <a:moveTo>
                    <a:pt x="180" y="0"/>
                  </a:moveTo>
                  <a:cubicBezTo>
                    <a:pt x="58" y="211"/>
                    <a:pt x="22" y="395"/>
                    <a:pt x="25" y="593"/>
                  </a:cubicBezTo>
                  <a:cubicBezTo>
                    <a:pt x="32" y="903"/>
                    <a:pt x="2" y="1214"/>
                    <a:pt x="20" y="1524"/>
                  </a:cubicBezTo>
                  <a:cubicBezTo>
                    <a:pt x="22" y="1545"/>
                    <a:pt x="14" y="1566"/>
                    <a:pt x="14" y="1589"/>
                  </a:cubicBezTo>
                  <a:lnTo>
                    <a:pt x="2" y="2501"/>
                  </a:lnTo>
                  <a:cubicBezTo>
                    <a:pt x="1" y="2577"/>
                    <a:pt x="27" y="2611"/>
                    <a:pt x="79" y="2611"/>
                  </a:cubicBezTo>
                  <a:cubicBezTo>
                    <a:pt x="104" y="2611"/>
                    <a:pt x="134" y="2603"/>
                    <a:pt x="171" y="2588"/>
                  </a:cubicBezTo>
                  <a:cubicBezTo>
                    <a:pt x="172" y="2554"/>
                    <a:pt x="174" y="2533"/>
                    <a:pt x="174" y="2511"/>
                  </a:cubicBezTo>
                  <a:cubicBezTo>
                    <a:pt x="175" y="2198"/>
                    <a:pt x="177" y="1887"/>
                    <a:pt x="177" y="1575"/>
                  </a:cubicBezTo>
                  <a:cubicBezTo>
                    <a:pt x="171" y="1424"/>
                    <a:pt x="183" y="1274"/>
                    <a:pt x="195" y="1123"/>
                  </a:cubicBezTo>
                  <a:cubicBezTo>
                    <a:pt x="205" y="974"/>
                    <a:pt x="213" y="824"/>
                    <a:pt x="211" y="673"/>
                  </a:cubicBezTo>
                  <a:cubicBezTo>
                    <a:pt x="210" y="501"/>
                    <a:pt x="169" y="331"/>
                    <a:pt x="235" y="164"/>
                  </a:cubicBezTo>
                  <a:cubicBezTo>
                    <a:pt x="247" y="134"/>
                    <a:pt x="210" y="84"/>
                    <a:pt x="18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1876191" y="4413964"/>
              <a:ext cx="4581" cy="9611"/>
            </a:xfrm>
            <a:custGeom>
              <a:avLst/>
              <a:gdLst/>
              <a:ahLst/>
              <a:cxnLst/>
              <a:rect l="l" t="t" r="r" b="b"/>
              <a:pathLst>
                <a:path w="459" h="963" extrusionOk="0">
                  <a:moveTo>
                    <a:pt x="22" y="0"/>
                  </a:moveTo>
                  <a:cubicBezTo>
                    <a:pt x="14" y="32"/>
                    <a:pt x="0" y="56"/>
                    <a:pt x="5" y="73"/>
                  </a:cubicBezTo>
                  <a:cubicBezTo>
                    <a:pt x="107" y="365"/>
                    <a:pt x="208" y="655"/>
                    <a:pt x="315" y="962"/>
                  </a:cubicBezTo>
                  <a:cubicBezTo>
                    <a:pt x="458" y="928"/>
                    <a:pt x="418" y="822"/>
                    <a:pt x="416" y="747"/>
                  </a:cubicBezTo>
                  <a:cubicBezTo>
                    <a:pt x="412" y="476"/>
                    <a:pt x="228" y="274"/>
                    <a:pt x="128" y="41"/>
                  </a:cubicBezTo>
                  <a:cubicBezTo>
                    <a:pt x="119" y="20"/>
                    <a:pt x="68" y="17"/>
                    <a:pt x="2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1860834" y="4351675"/>
              <a:ext cx="2385" cy="6028"/>
            </a:xfrm>
            <a:custGeom>
              <a:avLst/>
              <a:gdLst/>
              <a:ahLst/>
              <a:cxnLst/>
              <a:rect l="l" t="t" r="r" b="b"/>
              <a:pathLst>
                <a:path w="239" h="604" extrusionOk="0">
                  <a:moveTo>
                    <a:pt x="113" y="0"/>
                  </a:moveTo>
                  <a:cubicBezTo>
                    <a:pt x="87" y="0"/>
                    <a:pt x="58" y="9"/>
                    <a:pt x="28" y="24"/>
                  </a:cubicBezTo>
                  <a:cubicBezTo>
                    <a:pt x="1" y="364"/>
                    <a:pt x="41" y="521"/>
                    <a:pt x="195" y="604"/>
                  </a:cubicBezTo>
                  <a:cubicBezTo>
                    <a:pt x="224" y="494"/>
                    <a:pt x="239" y="152"/>
                    <a:pt x="215" y="87"/>
                  </a:cubicBezTo>
                  <a:cubicBezTo>
                    <a:pt x="192" y="25"/>
                    <a:pt x="156" y="0"/>
                    <a:pt x="11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1872828" y="4404394"/>
              <a:ext cx="3313" cy="6038"/>
            </a:xfrm>
            <a:custGeom>
              <a:avLst/>
              <a:gdLst/>
              <a:ahLst/>
              <a:cxnLst/>
              <a:rect l="l" t="t" r="r" b="b"/>
              <a:pathLst>
                <a:path w="332" h="605" extrusionOk="0">
                  <a:moveTo>
                    <a:pt x="0" y="0"/>
                  </a:moveTo>
                  <a:lnTo>
                    <a:pt x="0" y="0"/>
                  </a:lnTo>
                  <a:cubicBezTo>
                    <a:pt x="33" y="107"/>
                    <a:pt x="59" y="179"/>
                    <a:pt x="77" y="253"/>
                  </a:cubicBezTo>
                  <a:cubicBezTo>
                    <a:pt x="97" y="330"/>
                    <a:pt x="101" y="410"/>
                    <a:pt x="124" y="485"/>
                  </a:cubicBezTo>
                  <a:cubicBezTo>
                    <a:pt x="143" y="547"/>
                    <a:pt x="179" y="604"/>
                    <a:pt x="251" y="604"/>
                  </a:cubicBezTo>
                  <a:cubicBezTo>
                    <a:pt x="258" y="604"/>
                    <a:pt x="265" y="604"/>
                    <a:pt x="273" y="603"/>
                  </a:cubicBezTo>
                  <a:cubicBezTo>
                    <a:pt x="331" y="344"/>
                    <a:pt x="232" y="100"/>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1983177" y="4342285"/>
              <a:ext cx="29830" cy="49970"/>
            </a:xfrm>
            <a:custGeom>
              <a:avLst/>
              <a:gdLst/>
              <a:ahLst/>
              <a:cxnLst/>
              <a:rect l="l" t="t" r="r" b="b"/>
              <a:pathLst>
                <a:path w="2989" h="5007" extrusionOk="0">
                  <a:moveTo>
                    <a:pt x="33" y="0"/>
                  </a:moveTo>
                  <a:lnTo>
                    <a:pt x="1" y="29"/>
                  </a:lnTo>
                  <a:cubicBezTo>
                    <a:pt x="130" y="232"/>
                    <a:pt x="263" y="432"/>
                    <a:pt x="397" y="629"/>
                  </a:cubicBezTo>
                  <a:cubicBezTo>
                    <a:pt x="528" y="833"/>
                    <a:pt x="657" y="1034"/>
                    <a:pt x="785" y="1235"/>
                  </a:cubicBezTo>
                  <a:cubicBezTo>
                    <a:pt x="1056" y="1629"/>
                    <a:pt x="1296" y="2043"/>
                    <a:pt x="1555" y="2447"/>
                  </a:cubicBezTo>
                  <a:cubicBezTo>
                    <a:pt x="2040" y="3270"/>
                    <a:pt x="2524" y="4107"/>
                    <a:pt x="2881" y="5006"/>
                  </a:cubicBezTo>
                  <a:cubicBezTo>
                    <a:pt x="2982" y="4942"/>
                    <a:pt x="2988" y="4939"/>
                    <a:pt x="2970" y="4887"/>
                  </a:cubicBezTo>
                  <a:cubicBezTo>
                    <a:pt x="2934" y="4791"/>
                    <a:pt x="2890" y="4699"/>
                    <a:pt x="2851" y="4604"/>
                  </a:cubicBezTo>
                  <a:cubicBezTo>
                    <a:pt x="2786" y="4443"/>
                    <a:pt x="2713" y="4285"/>
                    <a:pt x="2630" y="4132"/>
                  </a:cubicBezTo>
                  <a:cubicBezTo>
                    <a:pt x="2463" y="3829"/>
                    <a:pt x="2309" y="3519"/>
                    <a:pt x="2125" y="3225"/>
                  </a:cubicBezTo>
                  <a:cubicBezTo>
                    <a:pt x="2006" y="3023"/>
                    <a:pt x="1900" y="2816"/>
                    <a:pt x="1787" y="2609"/>
                  </a:cubicBezTo>
                  <a:cubicBezTo>
                    <a:pt x="1747" y="2539"/>
                    <a:pt x="1710" y="2468"/>
                    <a:pt x="1666" y="2400"/>
                  </a:cubicBezTo>
                  <a:lnTo>
                    <a:pt x="1112" y="1501"/>
                  </a:lnTo>
                  <a:lnTo>
                    <a:pt x="691" y="872"/>
                  </a:lnTo>
                  <a:cubicBezTo>
                    <a:pt x="563" y="669"/>
                    <a:pt x="424" y="473"/>
                    <a:pt x="284" y="279"/>
                  </a:cubicBezTo>
                  <a:cubicBezTo>
                    <a:pt x="276" y="268"/>
                    <a:pt x="267" y="262"/>
                    <a:pt x="260" y="253"/>
                  </a:cubicBezTo>
                  <a:cubicBezTo>
                    <a:pt x="201" y="182"/>
                    <a:pt x="144" y="113"/>
                    <a:pt x="85" y="42"/>
                  </a:cubicBezTo>
                  <a:cubicBezTo>
                    <a:pt x="70" y="26"/>
                    <a:pt x="51" y="14"/>
                    <a:pt x="3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1944338" y="4302539"/>
              <a:ext cx="23393" cy="21846"/>
            </a:xfrm>
            <a:custGeom>
              <a:avLst/>
              <a:gdLst/>
              <a:ahLst/>
              <a:cxnLst/>
              <a:rect l="l" t="t" r="r" b="b"/>
              <a:pathLst>
                <a:path w="2344" h="2189" extrusionOk="0">
                  <a:moveTo>
                    <a:pt x="40" y="1"/>
                  </a:moveTo>
                  <a:lnTo>
                    <a:pt x="1" y="34"/>
                  </a:lnTo>
                  <a:cubicBezTo>
                    <a:pt x="25" y="69"/>
                    <a:pt x="42" y="114"/>
                    <a:pt x="73" y="138"/>
                  </a:cubicBezTo>
                  <a:cubicBezTo>
                    <a:pt x="349" y="361"/>
                    <a:pt x="642" y="564"/>
                    <a:pt x="907" y="802"/>
                  </a:cubicBezTo>
                  <a:cubicBezTo>
                    <a:pt x="960" y="847"/>
                    <a:pt x="1011" y="894"/>
                    <a:pt x="1061" y="942"/>
                  </a:cubicBezTo>
                  <a:cubicBezTo>
                    <a:pt x="1466" y="1317"/>
                    <a:pt x="1835" y="1728"/>
                    <a:pt x="2214" y="2127"/>
                  </a:cubicBezTo>
                  <a:cubicBezTo>
                    <a:pt x="2238" y="2151"/>
                    <a:pt x="2274" y="2166"/>
                    <a:pt x="2311" y="2188"/>
                  </a:cubicBezTo>
                  <a:cubicBezTo>
                    <a:pt x="2344" y="2104"/>
                    <a:pt x="2302" y="2059"/>
                    <a:pt x="2264" y="2020"/>
                  </a:cubicBezTo>
                  <a:cubicBezTo>
                    <a:pt x="2180" y="1931"/>
                    <a:pt x="2097" y="1844"/>
                    <a:pt x="2012" y="1755"/>
                  </a:cubicBezTo>
                  <a:cubicBezTo>
                    <a:pt x="1799" y="1523"/>
                    <a:pt x="1600" y="1273"/>
                    <a:pt x="1368" y="1056"/>
                  </a:cubicBezTo>
                  <a:cubicBezTo>
                    <a:pt x="1211" y="904"/>
                    <a:pt x="1043" y="763"/>
                    <a:pt x="879" y="618"/>
                  </a:cubicBezTo>
                  <a:cubicBezTo>
                    <a:pt x="773" y="522"/>
                    <a:pt x="642" y="451"/>
                    <a:pt x="544" y="349"/>
                  </a:cubicBezTo>
                  <a:cubicBezTo>
                    <a:pt x="398" y="193"/>
                    <a:pt x="213" y="108"/>
                    <a:pt x="4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2013483" y="4396142"/>
              <a:ext cx="7285" cy="20020"/>
            </a:xfrm>
            <a:custGeom>
              <a:avLst/>
              <a:gdLst/>
              <a:ahLst/>
              <a:cxnLst/>
              <a:rect l="l" t="t" r="r" b="b"/>
              <a:pathLst>
                <a:path w="730" h="2006" extrusionOk="0">
                  <a:moveTo>
                    <a:pt x="1" y="1"/>
                  </a:moveTo>
                  <a:lnTo>
                    <a:pt x="1" y="1"/>
                  </a:lnTo>
                  <a:cubicBezTo>
                    <a:pt x="11" y="73"/>
                    <a:pt x="4" y="129"/>
                    <a:pt x="20" y="175"/>
                  </a:cubicBezTo>
                  <a:cubicBezTo>
                    <a:pt x="94" y="400"/>
                    <a:pt x="162" y="626"/>
                    <a:pt x="252" y="842"/>
                  </a:cubicBezTo>
                  <a:cubicBezTo>
                    <a:pt x="395" y="1186"/>
                    <a:pt x="496" y="1544"/>
                    <a:pt x="574" y="1908"/>
                  </a:cubicBezTo>
                  <a:cubicBezTo>
                    <a:pt x="582" y="1941"/>
                    <a:pt x="594" y="1973"/>
                    <a:pt x="604" y="2005"/>
                  </a:cubicBezTo>
                  <a:cubicBezTo>
                    <a:pt x="611" y="2005"/>
                    <a:pt x="617" y="2005"/>
                    <a:pt x="623" y="2005"/>
                  </a:cubicBezTo>
                  <a:cubicBezTo>
                    <a:pt x="692" y="2005"/>
                    <a:pt x="730" y="1972"/>
                    <a:pt x="714" y="1908"/>
                  </a:cubicBezTo>
                  <a:cubicBezTo>
                    <a:pt x="668" y="1701"/>
                    <a:pt x="624" y="1491"/>
                    <a:pt x="558" y="1290"/>
                  </a:cubicBezTo>
                  <a:cubicBezTo>
                    <a:pt x="526" y="1195"/>
                    <a:pt x="493" y="1098"/>
                    <a:pt x="460" y="1002"/>
                  </a:cubicBezTo>
                  <a:cubicBezTo>
                    <a:pt x="422" y="909"/>
                    <a:pt x="383" y="815"/>
                    <a:pt x="346" y="722"/>
                  </a:cubicBezTo>
                  <a:cubicBezTo>
                    <a:pt x="270" y="535"/>
                    <a:pt x="202" y="346"/>
                    <a:pt x="154" y="148"/>
                  </a:cubicBezTo>
                  <a:cubicBezTo>
                    <a:pt x="136" y="79"/>
                    <a:pt x="105" y="22"/>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9"/>
            <p:cNvSpPr/>
            <p:nvPr/>
          </p:nvSpPr>
          <p:spPr>
            <a:xfrm>
              <a:off x="1917644" y="4284467"/>
              <a:ext cx="17834" cy="11557"/>
            </a:xfrm>
            <a:custGeom>
              <a:avLst/>
              <a:gdLst/>
              <a:ahLst/>
              <a:cxnLst/>
              <a:rect l="l" t="t" r="r" b="b"/>
              <a:pathLst>
                <a:path w="1787" h="1158" extrusionOk="0">
                  <a:moveTo>
                    <a:pt x="0" y="2"/>
                  </a:moveTo>
                  <a:lnTo>
                    <a:pt x="0" y="2"/>
                  </a:lnTo>
                  <a:cubicBezTo>
                    <a:pt x="113" y="169"/>
                    <a:pt x="228" y="258"/>
                    <a:pt x="369" y="327"/>
                  </a:cubicBezTo>
                  <a:cubicBezTo>
                    <a:pt x="589" y="437"/>
                    <a:pt x="810" y="546"/>
                    <a:pt x="1018" y="680"/>
                  </a:cubicBezTo>
                  <a:cubicBezTo>
                    <a:pt x="1032" y="687"/>
                    <a:pt x="1042" y="704"/>
                    <a:pt x="1057" y="713"/>
                  </a:cubicBezTo>
                  <a:lnTo>
                    <a:pt x="1648" y="1131"/>
                  </a:lnTo>
                  <a:cubicBezTo>
                    <a:pt x="1673" y="1149"/>
                    <a:pt x="1694" y="1158"/>
                    <a:pt x="1712" y="1158"/>
                  </a:cubicBezTo>
                  <a:cubicBezTo>
                    <a:pt x="1746" y="1158"/>
                    <a:pt x="1769" y="1127"/>
                    <a:pt x="1786" y="1066"/>
                  </a:cubicBezTo>
                  <a:cubicBezTo>
                    <a:pt x="1765" y="1047"/>
                    <a:pt x="1753" y="1036"/>
                    <a:pt x="1738" y="1026"/>
                  </a:cubicBezTo>
                  <a:cubicBezTo>
                    <a:pt x="1532" y="883"/>
                    <a:pt x="1324" y="740"/>
                    <a:pt x="1118" y="597"/>
                  </a:cubicBezTo>
                  <a:cubicBezTo>
                    <a:pt x="920" y="455"/>
                    <a:pt x="711" y="330"/>
                    <a:pt x="494" y="222"/>
                  </a:cubicBezTo>
                  <a:cubicBezTo>
                    <a:pt x="369" y="162"/>
                    <a:pt x="234" y="128"/>
                    <a:pt x="134" y="20"/>
                  </a:cubicBezTo>
                  <a:cubicBezTo>
                    <a:pt x="118" y="0"/>
                    <a:pt x="70" y="10"/>
                    <a:pt x="0" y="2"/>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9"/>
            <p:cNvSpPr/>
            <p:nvPr/>
          </p:nvSpPr>
          <p:spPr>
            <a:xfrm>
              <a:off x="1975742" y="4332825"/>
              <a:ext cx="5569" cy="6617"/>
            </a:xfrm>
            <a:custGeom>
              <a:avLst/>
              <a:gdLst/>
              <a:ahLst/>
              <a:cxnLst/>
              <a:rect l="l" t="t" r="r" b="b"/>
              <a:pathLst>
                <a:path w="558" h="663" extrusionOk="0">
                  <a:moveTo>
                    <a:pt x="68" y="0"/>
                  </a:moveTo>
                  <a:cubicBezTo>
                    <a:pt x="51" y="0"/>
                    <a:pt x="27" y="4"/>
                    <a:pt x="4" y="4"/>
                  </a:cubicBezTo>
                  <a:cubicBezTo>
                    <a:pt x="5" y="30"/>
                    <a:pt x="1" y="52"/>
                    <a:pt x="10" y="63"/>
                  </a:cubicBezTo>
                  <a:cubicBezTo>
                    <a:pt x="156" y="260"/>
                    <a:pt x="302" y="456"/>
                    <a:pt x="457" y="662"/>
                  </a:cubicBezTo>
                  <a:cubicBezTo>
                    <a:pt x="558" y="605"/>
                    <a:pt x="502" y="533"/>
                    <a:pt x="482" y="477"/>
                  </a:cubicBezTo>
                  <a:cubicBezTo>
                    <a:pt x="415" y="272"/>
                    <a:pt x="225" y="162"/>
                    <a:pt x="92" y="7"/>
                  </a:cubicBezTo>
                  <a:cubicBezTo>
                    <a:pt x="88" y="2"/>
                    <a:pt x="80" y="0"/>
                    <a:pt x="68"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9"/>
            <p:cNvSpPr/>
            <p:nvPr/>
          </p:nvSpPr>
          <p:spPr>
            <a:xfrm>
              <a:off x="1938381" y="4297290"/>
              <a:ext cx="4351" cy="3164"/>
            </a:xfrm>
            <a:custGeom>
              <a:avLst/>
              <a:gdLst/>
              <a:ahLst/>
              <a:cxnLst/>
              <a:rect l="l" t="t" r="r" b="b"/>
              <a:pathLst>
                <a:path w="436" h="317" extrusionOk="0">
                  <a:moveTo>
                    <a:pt x="87" y="1"/>
                  </a:moveTo>
                  <a:cubicBezTo>
                    <a:pt x="40" y="1"/>
                    <a:pt x="15" y="36"/>
                    <a:pt x="0" y="90"/>
                  </a:cubicBezTo>
                  <a:cubicBezTo>
                    <a:pt x="150" y="247"/>
                    <a:pt x="251" y="316"/>
                    <a:pt x="354" y="316"/>
                  </a:cubicBezTo>
                  <a:cubicBezTo>
                    <a:pt x="381" y="316"/>
                    <a:pt x="407" y="311"/>
                    <a:pt x="435" y="302"/>
                  </a:cubicBezTo>
                  <a:cubicBezTo>
                    <a:pt x="387" y="227"/>
                    <a:pt x="188" y="33"/>
                    <a:pt x="137" y="12"/>
                  </a:cubicBezTo>
                  <a:cubicBezTo>
                    <a:pt x="118" y="4"/>
                    <a:pt x="101" y="1"/>
                    <a:pt x="8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9"/>
            <p:cNvSpPr/>
            <p:nvPr/>
          </p:nvSpPr>
          <p:spPr>
            <a:xfrm>
              <a:off x="1970304" y="4326837"/>
              <a:ext cx="3872" cy="3733"/>
            </a:xfrm>
            <a:custGeom>
              <a:avLst/>
              <a:gdLst/>
              <a:ahLst/>
              <a:cxnLst/>
              <a:rect l="l" t="t" r="r" b="b"/>
              <a:pathLst>
                <a:path w="388" h="374" extrusionOk="0">
                  <a:moveTo>
                    <a:pt x="1" y="0"/>
                  </a:moveTo>
                  <a:cubicBezTo>
                    <a:pt x="58" y="68"/>
                    <a:pt x="98" y="113"/>
                    <a:pt x="135" y="163"/>
                  </a:cubicBezTo>
                  <a:cubicBezTo>
                    <a:pt x="172" y="213"/>
                    <a:pt x="199" y="270"/>
                    <a:pt x="240" y="317"/>
                  </a:cubicBezTo>
                  <a:cubicBezTo>
                    <a:pt x="266" y="347"/>
                    <a:pt x="297" y="373"/>
                    <a:pt x="336" y="373"/>
                  </a:cubicBezTo>
                  <a:cubicBezTo>
                    <a:pt x="352" y="373"/>
                    <a:pt x="369" y="369"/>
                    <a:pt x="388" y="359"/>
                  </a:cubicBezTo>
                  <a:cubicBezTo>
                    <a:pt x="353" y="154"/>
                    <a:pt x="201" y="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9"/>
            <p:cNvSpPr/>
            <p:nvPr/>
          </p:nvSpPr>
          <p:spPr>
            <a:xfrm>
              <a:off x="1909801" y="4396112"/>
              <a:ext cx="20359" cy="55908"/>
            </a:xfrm>
            <a:custGeom>
              <a:avLst/>
              <a:gdLst/>
              <a:ahLst/>
              <a:cxnLst/>
              <a:rect l="l" t="t" r="r" b="b"/>
              <a:pathLst>
                <a:path w="2040" h="5602" extrusionOk="0">
                  <a:moveTo>
                    <a:pt x="43" y="1"/>
                  </a:moveTo>
                  <a:lnTo>
                    <a:pt x="1" y="16"/>
                  </a:lnTo>
                  <a:cubicBezTo>
                    <a:pt x="144" y="993"/>
                    <a:pt x="398" y="1950"/>
                    <a:pt x="731" y="2882"/>
                  </a:cubicBezTo>
                  <a:cubicBezTo>
                    <a:pt x="1067" y="3814"/>
                    <a:pt x="1464" y="4725"/>
                    <a:pt x="1937" y="5602"/>
                  </a:cubicBezTo>
                  <a:cubicBezTo>
                    <a:pt x="2032" y="5525"/>
                    <a:pt x="2039" y="5522"/>
                    <a:pt x="2015" y="5474"/>
                  </a:cubicBezTo>
                  <a:lnTo>
                    <a:pt x="1872" y="5195"/>
                  </a:lnTo>
                  <a:cubicBezTo>
                    <a:pt x="1792" y="5039"/>
                    <a:pt x="1715" y="4879"/>
                    <a:pt x="1639" y="4721"/>
                  </a:cubicBezTo>
                  <a:cubicBezTo>
                    <a:pt x="1478" y="4408"/>
                    <a:pt x="1322" y="4091"/>
                    <a:pt x="1184" y="3766"/>
                  </a:cubicBezTo>
                  <a:cubicBezTo>
                    <a:pt x="1091" y="3546"/>
                    <a:pt x="1009" y="3319"/>
                    <a:pt x="933" y="3092"/>
                  </a:cubicBezTo>
                  <a:lnTo>
                    <a:pt x="850" y="2860"/>
                  </a:lnTo>
                  <a:cubicBezTo>
                    <a:pt x="737" y="2518"/>
                    <a:pt x="625" y="2176"/>
                    <a:pt x="526" y="1830"/>
                  </a:cubicBezTo>
                  <a:cubicBezTo>
                    <a:pt x="451" y="1583"/>
                    <a:pt x="387" y="1333"/>
                    <a:pt x="323" y="1083"/>
                  </a:cubicBezTo>
                  <a:cubicBezTo>
                    <a:pt x="263" y="845"/>
                    <a:pt x="216" y="604"/>
                    <a:pt x="162" y="367"/>
                  </a:cubicBezTo>
                  <a:cubicBezTo>
                    <a:pt x="159" y="355"/>
                    <a:pt x="153" y="344"/>
                    <a:pt x="150" y="333"/>
                  </a:cubicBezTo>
                  <a:cubicBezTo>
                    <a:pt x="124" y="243"/>
                    <a:pt x="98" y="154"/>
                    <a:pt x="74" y="64"/>
                  </a:cubicBezTo>
                  <a:cubicBezTo>
                    <a:pt x="67" y="41"/>
                    <a:pt x="53" y="22"/>
                    <a:pt x="4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9"/>
            <p:cNvSpPr/>
            <p:nvPr/>
          </p:nvSpPr>
          <p:spPr>
            <a:xfrm>
              <a:off x="1901887" y="4339790"/>
              <a:ext cx="3872" cy="32225"/>
            </a:xfrm>
            <a:custGeom>
              <a:avLst/>
              <a:gdLst/>
              <a:ahLst/>
              <a:cxnLst/>
              <a:rect l="l" t="t" r="r" b="b"/>
              <a:pathLst>
                <a:path w="388" h="3229" extrusionOk="0">
                  <a:moveTo>
                    <a:pt x="33" y="0"/>
                  </a:moveTo>
                  <a:cubicBezTo>
                    <a:pt x="21" y="41"/>
                    <a:pt x="0" y="83"/>
                    <a:pt x="2" y="124"/>
                  </a:cubicBezTo>
                  <a:cubicBezTo>
                    <a:pt x="21" y="490"/>
                    <a:pt x="59" y="852"/>
                    <a:pt x="98" y="1215"/>
                  </a:cubicBezTo>
                  <a:cubicBezTo>
                    <a:pt x="107" y="1284"/>
                    <a:pt x="113" y="1355"/>
                    <a:pt x="116" y="1427"/>
                  </a:cubicBezTo>
                  <a:cubicBezTo>
                    <a:pt x="149" y="1992"/>
                    <a:pt x="197" y="2557"/>
                    <a:pt x="267" y="3118"/>
                  </a:cubicBezTo>
                  <a:cubicBezTo>
                    <a:pt x="270" y="3154"/>
                    <a:pt x="294" y="3188"/>
                    <a:pt x="310" y="3228"/>
                  </a:cubicBezTo>
                  <a:cubicBezTo>
                    <a:pt x="387" y="3176"/>
                    <a:pt x="376" y="3114"/>
                    <a:pt x="370" y="3058"/>
                  </a:cubicBezTo>
                  <a:cubicBezTo>
                    <a:pt x="358" y="2935"/>
                    <a:pt x="337" y="2813"/>
                    <a:pt x="328" y="2689"/>
                  </a:cubicBezTo>
                  <a:cubicBezTo>
                    <a:pt x="301" y="2367"/>
                    <a:pt x="291" y="2045"/>
                    <a:pt x="270" y="1724"/>
                  </a:cubicBezTo>
                  <a:cubicBezTo>
                    <a:pt x="255" y="1503"/>
                    <a:pt x="229" y="1281"/>
                    <a:pt x="205" y="1060"/>
                  </a:cubicBezTo>
                  <a:cubicBezTo>
                    <a:pt x="193" y="916"/>
                    <a:pt x="158" y="770"/>
                    <a:pt x="166" y="627"/>
                  </a:cubicBezTo>
                  <a:cubicBezTo>
                    <a:pt x="176" y="411"/>
                    <a:pt x="124" y="214"/>
                    <a:pt x="84" y="9"/>
                  </a:cubicBezTo>
                  <a:lnTo>
                    <a:pt x="84" y="8"/>
                  </a:lnTo>
                  <a:lnTo>
                    <a:pt x="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9"/>
            <p:cNvSpPr/>
            <p:nvPr/>
          </p:nvSpPr>
          <p:spPr>
            <a:xfrm>
              <a:off x="1931186" y="4455836"/>
              <a:ext cx="13862" cy="17225"/>
            </a:xfrm>
            <a:custGeom>
              <a:avLst/>
              <a:gdLst/>
              <a:ahLst/>
              <a:cxnLst/>
              <a:rect l="l" t="t" r="r" b="b"/>
              <a:pathLst>
                <a:path w="1389" h="1726" extrusionOk="0">
                  <a:moveTo>
                    <a:pt x="0" y="1"/>
                  </a:moveTo>
                  <a:lnTo>
                    <a:pt x="0" y="1"/>
                  </a:lnTo>
                  <a:cubicBezTo>
                    <a:pt x="23" y="71"/>
                    <a:pt x="29" y="127"/>
                    <a:pt x="56" y="172"/>
                  </a:cubicBezTo>
                  <a:cubicBezTo>
                    <a:pt x="173" y="386"/>
                    <a:pt x="307" y="592"/>
                    <a:pt x="455" y="786"/>
                  </a:cubicBezTo>
                  <a:cubicBezTo>
                    <a:pt x="706" y="1082"/>
                    <a:pt x="953" y="1374"/>
                    <a:pt x="1221" y="1654"/>
                  </a:cubicBezTo>
                  <a:cubicBezTo>
                    <a:pt x="1244" y="1679"/>
                    <a:pt x="1272" y="1702"/>
                    <a:pt x="1298" y="1726"/>
                  </a:cubicBezTo>
                  <a:cubicBezTo>
                    <a:pt x="1369" y="1684"/>
                    <a:pt x="1388" y="1628"/>
                    <a:pt x="1339" y="1575"/>
                  </a:cubicBezTo>
                  <a:lnTo>
                    <a:pt x="1122" y="1342"/>
                  </a:lnTo>
                  <a:cubicBezTo>
                    <a:pt x="1054" y="1259"/>
                    <a:pt x="985" y="1179"/>
                    <a:pt x="911" y="1103"/>
                  </a:cubicBezTo>
                  <a:cubicBezTo>
                    <a:pt x="638" y="803"/>
                    <a:pt x="361" y="493"/>
                    <a:pt x="184" y="118"/>
                  </a:cubicBezTo>
                  <a:cubicBezTo>
                    <a:pt x="152" y="53"/>
                    <a:pt x="107" y="5"/>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9"/>
            <p:cNvSpPr/>
            <p:nvPr/>
          </p:nvSpPr>
          <p:spPr>
            <a:xfrm>
              <a:off x="1901758" y="4306929"/>
              <a:ext cx="4152" cy="20998"/>
            </a:xfrm>
            <a:custGeom>
              <a:avLst/>
              <a:gdLst/>
              <a:ahLst/>
              <a:cxnLst/>
              <a:rect l="l" t="t" r="r" b="b"/>
              <a:pathLst>
                <a:path w="416" h="2104" extrusionOk="0">
                  <a:moveTo>
                    <a:pt x="380" y="0"/>
                  </a:moveTo>
                  <a:cubicBezTo>
                    <a:pt x="254" y="152"/>
                    <a:pt x="188" y="295"/>
                    <a:pt x="174" y="458"/>
                  </a:cubicBezTo>
                  <a:cubicBezTo>
                    <a:pt x="141" y="710"/>
                    <a:pt x="114" y="962"/>
                    <a:pt x="93" y="1214"/>
                  </a:cubicBezTo>
                  <a:cubicBezTo>
                    <a:pt x="93" y="1232"/>
                    <a:pt x="84" y="1249"/>
                    <a:pt x="82" y="1265"/>
                  </a:cubicBezTo>
                  <a:cubicBezTo>
                    <a:pt x="49" y="1512"/>
                    <a:pt x="22" y="1759"/>
                    <a:pt x="6" y="2007"/>
                  </a:cubicBezTo>
                  <a:cubicBezTo>
                    <a:pt x="0" y="2074"/>
                    <a:pt x="23" y="2103"/>
                    <a:pt x="71" y="2103"/>
                  </a:cubicBezTo>
                  <a:cubicBezTo>
                    <a:pt x="90" y="2103"/>
                    <a:pt x="112" y="2099"/>
                    <a:pt x="138" y="2090"/>
                  </a:cubicBezTo>
                  <a:cubicBezTo>
                    <a:pt x="141" y="2062"/>
                    <a:pt x="143" y="2045"/>
                    <a:pt x="146" y="2027"/>
                  </a:cubicBezTo>
                  <a:cubicBezTo>
                    <a:pt x="161" y="1773"/>
                    <a:pt x="188" y="1521"/>
                    <a:pt x="216" y="1268"/>
                  </a:cubicBezTo>
                  <a:cubicBezTo>
                    <a:pt x="249" y="1027"/>
                    <a:pt x="283" y="789"/>
                    <a:pt x="317" y="542"/>
                  </a:cubicBezTo>
                  <a:cubicBezTo>
                    <a:pt x="329" y="404"/>
                    <a:pt x="323" y="264"/>
                    <a:pt x="402" y="139"/>
                  </a:cubicBezTo>
                  <a:cubicBezTo>
                    <a:pt x="415" y="118"/>
                    <a:pt x="392" y="73"/>
                    <a:pt x="38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9"/>
            <p:cNvSpPr/>
            <p:nvPr/>
          </p:nvSpPr>
          <p:spPr>
            <a:xfrm>
              <a:off x="1907336" y="4383927"/>
              <a:ext cx="2645" cy="8154"/>
            </a:xfrm>
            <a:custGeom>
              <a:avLst/>
              <a:gdLst/>
              <a:ahLst/>
              <a:cxnLst/>
              <a:rect l="l" t="t" r="r" b="b"/>
              <a:pathLst>
                <a:path w="265" h="817" extrusionOk="0">
                  <a:moveTo>
                    <a:pt x="28" y="1"/>
                  </a:moveTo>
                  <a:cubicBezTo>
                    <a:pt x="16" y="26"/>
                    <a:pt x="1" y="43"/>
                    <a:pt x="4" y="58"/>
                  </a:cubicBezTo>
                  <a:cubicBezTo>
                    <a:pt x="34" y="306"/>
                    <a:pt x="74" y="555"/>
                    <a:pt x="117" y="817"/>
                  </a:cubicBezTo>
                  <a:cubicBezTo>
                    <a:pt x="235" y="811"/>
                    <a:pt x="219" y="719"/>
                    <a:pt x="228" y="660"/>
                  </a:cubicBezTo>
                  <a:cubicBezTo>
                    <a:pt x="264" y="442"/>
                    <a:pt x="147" y="254"/>
                    <a:pt x="106" y="49"/>
                  </a:cubicBezTo>
                  <a:cubicBezTo>
                    <a:pt x="101" y="32"/>
                    <a:pt x="61" y="22"/>
                    <a:pt x="2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9"/>
            <p:cNvSpPr/>
            <p:nvPr/>
          </p:nvSpPr>
          <p:spPr>
            <a:xfrm>
              <a:off x="1901738" y="4331877"/>
              <a:ext cx="2106" cy="4980"/>
            </a:xfrm>
            <a:custGeom>
              <a:avLst/>
              <a:gdLst/>
              <a:ahLst/>
              <a:cxnLst/>
              <a:rect l="l" t="t" r="r" b="b"/>
              <a:pathLst>
                <a:path w="211" h="499" extrusionOk="0">
                  <a:moveTo>
                    <a:pt x="116" y="1"/>
                  </a:moveTo>
                  <a:cubicBezTo>
                    <a:pt x="97" y="1"/>
                    <a:pt x="76" y="5"/>
                    <a:pt x="54" y="13"/>
                  </a:cubicBezTo>
                  <a:cubicBezTo>
                    <a:pt x="0" y="289"/>
                    <a:pt x="30" y="418"/>
                    <a:pt x="146" y="498"/>
                  </a:cubicBezTo>
                  <a:cubicBezTo>
                    <a:pt x="178" y="411"/>
                    <a:pt x="211" y="134"/>
                    <a:pt x="200" y="80"/>
                  </a:cubicBezTo>
                  <a:cubicBezTo>
                    <a:pt x="187" y="23"/>
                    <a:pt x="156" y="1"/>
                    <a:pt x="116"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9"/>
            <p:cNvSpPr/>
            <p:nvPr/>
          </p:nvSpPr>
          <p:spPr>
            <a:xfrm>
              <a:off x="1906089" y="4375745"/>
              <a:ext cx="2176" cy="5220"/>
            </a:xfrm>
            <a:custGeom>
              <a:avLst/>
              <a:gdLst/>
              <a:ahLst/>
              <a:cxnLst/>
              <a:rect l="l" t="t" r="r" b="b"/>
              <a:pathLst>
                <a:path w="218" h="523" extrusionOk="0">
                  <a:moveTo>
                    <a:pt x="1" y="0"/>
                  </a:moveTo>
                  <a:lnTo>
                    <a:pt x="1" y="0"/>
                  </a:lnTo>
                  <a:cubicBezTo>
                    <a:pt x="11" y="92"/>
                    <a:pt x="22" y="154"/>
                    <a:pt x="26" y="215"/>
                  </a:cubicBezTo>
                  <a:cubicBezTo>
                    <a:pt x="31" y="279"/>
                    <a:pt x="23" y="343"/>
                    <a:pt x="31" y="407"/>
                  </a:cubicBezTo>
                  <a:cubicBezTo>
                    <a:pt x="38" y="465"/>
                    <a:pt x="61" y="520"/>
                    <a:pt x="133" y="523"/>
                  </a:cubicBezTo>
                  <a:cubicBezTo>
                    <a:pt x="217" y="324"/>
                    <a:pt x="172" y="115"/>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9"/>
            <p:cNvSpPr/>
            <p:nvPr/>
          </p:nvSpPr>
          <p:spPr>
            <a:xfrm>
              <a:off x="2123702" y="4471553"/>
              <a:ext cx="37305" cy="74221"/>
            </a:xfrm>
            <a:custGeom>
              <a:avLst/>
              <a:gdLst/>
              <a:ahLst/>
              <a:cxnLst/>
              <a:rect l="l" t="t" r="r" b="b"/>
              <a:pathLst>
                <a:path w="3738" h="7437" extrusionOk="0">
                  <a:moveTo>
                    <a:pt x="3681" y="0"/>
                  </a:moveTo>
                  <a:cubicBezTo>
                    <a:pt x="2280" y="2381"/>
                    <a:pt x="1359" y="4981"/>
                    <a:pt x="1" y="7393"/>
                  </a:cubicBezTo>
                  <a:cubicBezTo>
                    <a:pt x="83" y="7421"/>
                    <a:pt x="126" y="7437"/>
                    <a:pt x="154" y="7437"/>
                  </a:cubicBezTo>
                  <a:cubicBezTo>
                    <a:pt x="181" y="7437"/>
                    <a:pt x="193" y="7422"/>
                    <a:pt x="213" y="7390"/>
                  </a:cubicBezTo>
                  <a:cubicBezTo>
                    <a:pt x="290" y="7265"/>
                    <a:pt x="355" y="7133"/>
                    <a:pt x="424" y="7003"/>
                  </a:cubicBezTo>
                  <a:cubicBezTo>
                    <a:pt x="543" y="6786"/>
                    <a:pt x="662" y="6568"/>
                    <a:pt x="767" y="6344"/>
                  </a:cubicBezTo>
                  <a:cubicBezTo>
                    <a:pt x="983" y="5899"/>
                    <a:pt x="1175" y="5445"/>
                    <a:pt x="1380" y="4995"/>
                  </a:cubicBezTo>
                  <a:cubicBezTo>
                    <a:pt x="1519" y="4690"/>
                    <a:pt x="1674" y="4392"/>
                    <a:pt x="1818" y="4090"/>
                  </a:cubicBezTo>
                  <a:lnTo>
                    <a:pt x="1967" y="3780"/>
                  </a:lnTo>
                  <a:lnTo>
                    <a:pt x="2613" y="2415"/>
                  </a:lnTo>
                  <a:lnTo>
                    <a:pt x="3083" y="1440"/>
                  </a:lnTo>
                  <a:cubicBezTo>
                    <a:pt x="3238" y="1134"/>
                    <a:pt x="3393" y="829"/>
                    <a:pt x="3548" y="523"/>
                  </a:cubicBezTo>
                  <a:cubicBezTo>
                    <a:pt x="3556" y="508"/>
                    <a:pt x="3557" y="491"/>
                    <a:pt x="3565" y="476"/>
                  </a:cubicBezTo>
                  <a:cubicBezTo>
                    <a:pt x="3614" y="356"/>
                    <a:pt x="3666" y="237"/>
                    <a:pt x="3717" y="115"/>
                  </a:cubicBezTo>
                  <a:cubicBezTo>
                    <a:pt x="3729" y="86"/>
                    <a:pt x="3730" y="53"/>
                    <a:pt x="3738" y="21"/>
                  </a:cubicBezTo>
                  <a:lnTo>
                    <a:pt x="3681"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9"/>
            <p:cNvSpPr/>
            <p:nvPr/>
          </p:nvSpPr>
          <p:spPr>
            <a:xfrm>
              <a:off x="2176002" y="4403336"/>
              <a:ext cx="25978" cy="37355"/>
            </a:xfrm>
            <a:custGeom>
              <a:avLst/>
              <a:gdLst/>
              <a:ahLst/>
              <a:cxnLst/>
              <a:rect l="l" t="t" r="r" b="b"/>
              <a:pathLst>
                <a:path w="2603" h="3743" extrusionOk="0">
                  <a:moveTo>
                    <a:pt x="2557" y="1"/>
                  </a:moveTo>
                  <a:cubicBezTo>
                    <a:pt x="2508" y="34"/>
                    <a:pt x="2445" y="58"/>
                    <a:pt x="2410" y="103"/>
                  </a:cubicBezTo>
                  <a:cubicBezTo>
                    <a:pt x="2249" y="304"/>
                    <a:pt x="2100" y="511"/>
                    <a:pt x="1954" y="721"/>
                  </a:cubicBezTo>
                  <a:cubicBezTo>
                    <a:pt x="1803" y="927"/>
                    <a:pt x="1663" y="1141"/>
                    <a:pt x="1525" y="1354"/>
                  </a:cubicBezTo>
                  <a:cubicBezTo>
                    <a:pt x="1469" y="1437"/>
                    <a:pt x="1412" y="1519"/>
                    <a:pt x="1353" y="1598"/>
                  </a:cubicBezTo>
                  <a:cubicBezTo>
                    <a:pt x="891" y="2241"/>
                    <a:pt x="456" y="2905"/>
                    <a:pt x="43" y="3583"/>
                  </a:cubicBezTo>
                  <a:cubicBezTo>
                    <a:pt x="19" y="3625"/>
                    <a:pt x="16" y="3682"/>
                    <a:pt x="1" y="3742"/>
                  </a:cubicBezTo>
                  <a:cubicBezTo>
                    <a:pt x="7" y="3743"/>
                    <a:pt x="12" y="3743"/>
                    <a:pt x="18" y="3743"/>
                  </a:cubicBezTo>
                  <a:cubicBezTo>
                    <a:pt x="133" y="3743"/>
                    <a:pt x="171" y="3669"/>
                    <a:pt x="210" y="3605"/>
                  </a:cubicBezTo>
                  <a:cubicBezTo>
                    <a:pt x="302" y="3458"/>
                    <a:pt x="392" y="3312"/>
                    <a:pt x="484" y="3164"/>
                  </a:cubicBezTo>
                  <a:cubicBezTo>
                    <a:pt x="734" y="2788"/>
                    <a:pt x="998" y="2422"/>
                    <a:pt x="1260" y="2056"/>
                  </a:cubicBezTo>
                  <a:cubicBezTo>
                    <a:pt x="1433" y="1799"/>
                    <a:pt x="1604" y="1541"/>
                    <a:pt x="1778" y="1284"/>
                  </a:cubicBezTo>
                  <a:cubicBezTo>
                    <a:pt x="1889" y="1115"/>
                    <a:pt x="1985" y="930"/>
                    <a:pt x="2124" y="785"/>
                  </a:cubicBezTo>
                  <a:cubicBezTo>
                    <a:pt x="2332" y="566"/>
                    <a:pt x="2451" y="305"/>
                    <a:pt x="2603" y="58"/>
                  </a:cubicBezTo>
                  <a:lnTo>
                    <a:pt x="2557"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9"/>
            <p:cNvSpPr/>
            <p:nvPr/>
          </p:nvSpPr>
          <p:spPr>
            <a:xfrm>
              <a:off x="2103584" y="4550487"/>
              <a:ext cx="17715" cy="25389"/>
            </a:xfrm>
            <a:custGeom>
              <a:avLst/>
              <a:gdLst/>
              <a:ahLst/>
              <a:cxnLst/>
              <a:rect l="l" t="t" r="r" b="b"/>
              <a:pathLst>
                <a:path w="1775" h="2544" extrusionOk="0">
                  <a:moveTo>
                    <a:pt x="1707" y="1"/>
                  </a:moveTo>
                  <a:cubicBezTo>
                    <a:pt x="1636" y="76"/>
                    <a:pt x="1568" y="118"/>
                    <a:pt x="1532" y="180"/>
                  </a:cubicBezTo>
                  <a:cubicBezTo>
                    <a:pt x="1351" y="465"/>
                    <a:pt x="1163" y="743"/>
                    <a:pt x="993" y="1032"/>
                  </a:cubicBezTo>
                  <a:cubicBezTo>
                    <a:pt x="728" y="1493"/>
                    <a:pt x="441" y="1942"/>
                    <a:pt x="85" y="2339"/>
                  </a:cubicBezTo>
                  <a:cubicBezTo>
                    <a:pt x="54" y="2374"/>
                    <a:pt x="29" y="2416"/>
                    <a:pt x="1" y="2457"/>
                  </a:cubicBezTo>
                  <a:cubicBezTo>
                    <a:pt x="39" y="2512"/>
                    <a:pt x="81" y="2543"/>
                    <a:pt x="123" y="2543"/>
                  </a:cubicBezTo>
                  <a:cubicBezTo>
                    <a:pt x="153" y="2543"/>
                    <a:pt x="182" y="2528"/>
                    <a:pt x="210" y="2496"/>
                  </a:cubicBezTo>
                  <a:cubicBezTo>
                    <a:pt x="403" y="2261"/>
                    <a:pt x="609" y="2034"/>
                    <a:pt x="767" y="1775"/>
                  </a:cubicBezTo>
                  <a:cubicBezTo>
                    <a:pt x="925" y="1531"/>
                    <a:pt x="1068" y="1281"/>
                    <a:pt x="1211" y="1031"/>
                  </a:cubicBezTo>
                  <a:cubicBezTo>
                    <a:pt x="1362" y="784"/>
                    <a:pt x="1508" y="537"/>
                    <a:pt x="1681" y="305"/>
                  </a:cubicBezTo>
                  <a:cubicBezTo>
                    <a:pt x="1743" y="222"/>
                    <a:pt x="1774" y="135"/>
                    <a:pt x="170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9"/>
            <p:cNvSpPr/>
            <p:nvPr/>
          </p:nvSpPr>
          <p:spPr>
            <a:xfrm>
              <a:off x="2212246" y="4373280"/>
              <a:ext cx="24291" cy="18553"/>
            </a:xfrm>
            <a:custGeom>
              <a:avLst/>
              <a:gdLst/>
              <a:ahLst/>
              <a:cxnLst/>
              <a:rect l="l" t="t" r="r" b="b"/>
              <a:pathLst>
                <a:path w="2434" h="1859" extrusionOk="0">
                  <a:moveTo>
                    <a:pt x="2434" y="0"/>
                  </a:moveTo>
                  <a:cubicBezTo>
                    <a:pt x="2155" y="30"/>
                    <a:pt x="1962" y="124"/>
                    <a:pt x="1782" y="261"/>
                  </a:cubicBezTo>
                  <a:cubicBezTo>
                    <a:pt x="1642" y="374"/>
                    <a:pt x="1506" y="485"/>
                    <a:pt x="1369" y="596"/>
                  </a:cubicBezTo>
                  <a:cubicBezTo>
                    <a:pt x="1228" y="705"/>
                    <a:pt x="1094" y="819"/>
                    <a:pt x="964" y="940"/>
                  </a:cubicBezTo>
                  <a:cubicBezTo>
                    <a:pt x="946" y="956"/>
                    <a:pt x="920" y="964"/>
                    <a:pt x="901" y="980"/>
                  </a:cubicBezTo>
                  <a:cubicBezTo>
                    <a:pt x="621" y="1187"/>
                    <a:pt x="360" y="1417"/>
                    <a:pt x="98" y="1647"/>
                  </a:cubicBezTo>
                  <a:cubicBezTo>
                    <a:pt x="0" y="1730"/>
                    <a:pt x="32" y="1802"/>
                    <a:pt x="153" y="1858"/>
                  </a:cubicBezTo>
                  <a:cubicBezTo>
                    <a:pt x="183" y="1831"/>
                    <a:pt x="202" y="1819"/>
                    <a:pt x="220" y="1802"/>
                  </a:cubicBezTo>
                  <a:cubicBezTo>
                    <a:pt x="487" y="1568"/>
                    <a:pt x="750" y="1330"/>
                    <a:pt x="1032" y="1113"/>
                  </a:cubicBezTo>
                  <a:cubicBezTo>
                    <a:pt x="1292" y="892"/>
                    <a:pt x="1583" y="708"/>
                    <a:pt x="1842" y="485"/>
                  </a:cubicBezTo>
                  <a:cubicBezTo>
                    <a:pt x="1994" y="365"/>
                    <a:pt x="2123" y="215"/>
                    <a:pt x="2322" y="161"/>
                  </a:cubicBezTo>
                  <a:cubicBezTo>
                    <a:pt x="2357" y="152"/>
                    <a:pt x="2376" y="85"/>
                    <a:pt x="243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9"/>
            <p:cNvSpPr/>
            <p:nvPr/>
          </p:nvSpPr>
          <p:spPr>
            <a:xfrm>
              <a:off x="2162620" y="4456095"/>
              <a:ext cx="6607" cy="10110"/>
            </a:xfrm>
            <a:custGeom>
              <a:avLst/>
              <a:gdLst/>
              <a:ahLst/>
              <a:cxnLst/>
              <a:rect l="l" t="t" r="r" b="b"/>
              <a:pathLst>
                <a:path w="662" h="1013" extrusionOk="0">
                  <a:moveTo>
                    <a:pt x="606" y="0"/>
                  </a:moveTo>
                  <a:cubicBezTo>
                    <a:pt x="571" y="18"/>
                    <a:pt x="541" y="24"/>
                    <a:pt x="530" y="42"/>
                  </a:cubicBezTo>
                  <a:cubicBezTo>
                    <a:pt x="351" y="345"/>
                    <a:pt x="183" y="652"/>
                    <a:pt x="0" y="974"/>
                  </a:cubicBezTo>
                  <a:cubicBezTo>
                    <a:pt x="39" y="1002"/>
                    <a:pt x="71" y="1012"/>
                    <a:pt x="99" y="1012"/>
                  </a:cubicBezTo>
                  <a:cubicBezTo>
                    <a:pt x="171" y="1012"/>
                    <a:pt x="214" y="942"/>
                    <a:pt x="259" y="900"/>
                  </a:cubicBezTo>
                  <a:cubicBezTo>
                    <a:pt x="488" y="693"/>
                    <a:pt x="520" y="383"/>
                    <a:pt x="651" y="122"/>
                  </a:cubicBezTo>
                  <a:cubicBezTo>
                    <a:pt x="661" y="98"/>
                    <a:pt x="625" y="53"/>
                    <a:pt x="60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9"/>
            <p:cNvSpPr/>
            <p:nvPr/>
          </p:nvSpPr>
          <p:spPr>
            <a:xfrm>
              <a:off x="2204792" y="4395313"/>
              <a:ext cx="5529" cy="5878"/>
            </a:xfrm>
            <a:custGeom>
              <a:avLst/>
              <a:gdLst/>
              <a:ahLst/>
              <a:cxnLst/>
              <a:rect l="l" t="t" r="r" b="b"/>
              <a:pathLst>
                <a:path w="554" h="589" extrusionOk="0">
                  <a:moveTo>
                    <a:pt x="409" y="1"/>
                  </a:moveTo>
                  <a:cubicBezTo>
                    <a:pt x="96" y="234"/>
                    <a:pt x="1" y="395"/>
                    <a:pt x="47" y="587"/>
                  </a:cubicBezTo>
                  <a:lnTo>
                    <a:pt x="47" y="588"/>
                  </a:lnTo>
                  <a:cubicBezTo>
                    <a:pt x="162" y="526"/>
                    <a:pt x="458" y="275"/>
                    <a:pt x="495" y="206"/>
                  </a:cubicBezTo>
                  <a:cubicBezTo>
                    <a:pt x="553" y="103"/>
                    <a:pt x="505" y="42"/>
                    <a:pt x="40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69"/>
            <p:cNvSpPr/>
            <p:nvPr/>
          </p:nvSpPr>
          <p:spPr>
            <a:xfrm>
              <a:off x="2170254" y="4445737"/>
              <a:ext cx="4681" cy="6936"/>
            </a:xfrm>
            <a:custGeom>
              <a:avLst/>
              <a:gdLst/>
              <a:ahLst/>
              <a:cxnLst/>
              <a:rect l="l" t="t" r="r" b="b"/>
              <a:pathLst>
                <a:path w="469" h="695" extrusionOk="0">
                  <a:moveTo>
                    <a:pt x="375" y="1"/>
                  </a:moveTo>
                  <a:cubicBezTo>
                    <a:pt x="309" y="112"/>
                    <a:pt x="268" y="189"/>
                    <a:pt x="220" y="261"/>
                  </a:cubicBezTo>
                  <a:cubicBezTo>
                    <a:pt x="170" y="337"/>
                    <a:pt x="107" y="401"/>
                    <a:pt x="62" y="478"/>
                  </a:cubicBezTo>
                  <a:cubicBezTo>
                    <a:pt x="20" y="549"/>
                    <a:pt x="0" y="629"/>
                    <a:pt x="77" y="695"/>
                  </a:cubicBezTo>
                  <a:cubicBezTo>
                    <a:pt x="339" y="547"/>
                    <a:pt x="469" y="275"/>
                    <a:pt x="375" y="2"/>
                  </a:cubicBezTo>
                  <a:lnTo>
                    <a:pt x="375"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9"/>
            <p:cNvSpPr/>
            <p:nvPr/>
          </p:nvSpPr>
          <p:spPr>
            <a:xfrm>
              <a:off x="2081341" y="4729909"/>
              <a:ext cx="54591" cy="36397"/>
            </a:xfrm>
            <a:custGeom>
              <a:avLst/>
              <a:gdLst/>
              <a:ahLst/>
              <a:cxnLst/>
              <a:rect l="l" t="t" r="r" b="b"/>
              <a:pathLst>
                <a:path w="5470" h="3647" extrusionOk="0">
                  <a:moveTo>
                    <a:pt x="42" y="1"/>
                  </a:moveTo>
                  <a:cubicBezTo>
                    <a:pt x="5" y="130"/>
                    <a:pt x="0" y="138"/>
                    <a:pt x="53" y="167"/>
                  </a:cubicBezTo>
                  <a:cubicBezTo>
                    <a:pt x="152" y="224"/>
                    <a:pt x="258" y="272"/>
                    <a:pt x="360" y="323"/>
                  </a:cubicBezTo>
                  <a:cubicBezTo>
                    <a:pt x="536" y="406"/>
                    <a:pt x="703" y="508"/>
                    <a:pt x="876" y="597"/>
                  </a:cubicBezTo>
                  <a:cubicBezTo>
                    <a:pt x="1220" y="776"/>
                    <a:pt x="1576" y="936"/>
                    <a:pt x="1909" y="1136"/>
                  </a:cubicBezTo>
                  <a:cubicBezTo>
                    <a:pt x="2138" y="1267"/>
                    <a:pt x="2359" y="1412"/>
                    <a:pt x="2585" y="1552"/>
                  </a:cubicBezTo>
                  <a:cubicBezTo>
                    <a:pt x="2662" y="1598"/>
                    <a:pt x="2736" y="1651"/>
                    <a:pt x="2811" y="1701"/>
                  </a:cubicBezTo>
                  <a:cubicBezTo>
                    <a:pt x="3138" y="1927"/>
                    <a:pt x="3471" y="2142"/>
                    <a:pt x="3791" y="2377"/>
                  </a:cubicBezTo>
                  <a:lnTo>
                    <a:pt x="4470" y="2890"/>
                  </a:lnTo>
                  <a:cubicBezTo>
                    <a:pt x="4687" y="3053"/>
                    <a:pt x="4887" y="3235"/>
                    <a:pt x="5094" y="3410"/>
                  </a:cubicBezTo>
                  <a:cubicBezTo>
                    <a:pt x="5103" y="3419"/>
                    <a:pt x="5115" y="3423"/>
                    <a:pt x="5125" y="3431"/>
                  </a:cubicBezTo>
                  <a:cubicBezTo>
                    <a:pt x="5208" y="3492"/>
                    <a:pt x="5291" y="3553"/>
                    <a:pt x="5374" y="3614"/>
                  </a:cubicBezTo>
                  <a:cubicBezTo>
                    <a:pt x="5395" y="3628"/>
                    <a:pt x="5420" y="3636"/>
                    <a:pt x="5443" y="3646"/>
                  </a:cubicBezTo>
                  <a:lnTo>
                    <a:pt x="5470" y="3607"/>
                  </a:lnTo>
                  <a:cubicBezTo>
                    <a:pt x="5078" y="3229"/>
                    <a:pt x="4670" y="2866"/>
                    <a:pt x="4235" y="2541"/>
                  </a:cubicBezTo>
                  <a:cubicBezTo>
                    <a:pt x="3811" y="2199"/>
                    <a:pt x="3355" y="1901"/>
                    <a:pt x="2900" y="1600"/>
                  </a:cubicBezTo>
                  <a:cubicBezTo>
                    <a:pt x="1977" y="1019"/>
                    <a:pt x="1022" y="487"/>
                    <a:pt x="4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9"/>
            <p:cNvSpPr/>
            <p:nvPr/>
          </p:nvSpPr>
          <p:spPr>
            <a:xfrm>
              <a:off x="2155874" y="4784155"/>
              <a:ext cx="23054" cy="27685"/>
            </a:xfrm>
            <a:custGeom>
              <a:avLst/>
              <a:gdLst/>
              <a:ahLst/>
              <a:cxnLst/>
              <a:rect l="l" t="t" r="r" b="b"/>
              <a:pathLst>
                <a:path w="2310" h="2774" extrusionOk="0">
                  <a:moveTo>
                    <a:pt x="32" y="0"/>
                  </a:moveTo>
                  <a:cubicBezTo>
                    <a:pt x="0" y="92"/>
                    <a:pt x="49" y="143"/>
                    <a:pt x="88" y="190"/>
                  </a:cubicBezTo>
                  <a:cubicBezTo>
                    <a:pt x="180" y="292"/>
                    <a:pt x="268" y="393"/>
                    <a:pt x="359" y="497"/>
                  </a:cubicBezTo>
                  <a:cubicBezTo>
                    <a:pt x="586" y="771"/>
                    <a:pt x="815" y="1042"/>
                    <a:pt x="1026" y="1328"/>
                  </a:cubicBezTo>
                  <a:cubicBezTo>
                    <a:pt x="1176" y="1521"/>
                    <a:pt x="1340" y="1702"/>
                    <a:pt x="1500" y="1887"/>
                  </a:cubicBezTo>
                  <a:cubicBezTo>
                    <a:pt x="1608" y="2004"/>
                    <a:pt x="1721" y="2123"/>
                    <a:pt x="1803" y="2260"/>
                  </a:cubicBezTo>
                  <a:cubicBezTo>
                    <a:pt x="1920" y="2466"/>
                    <a:pt x="2097" y="2609"/>
                    <a:pt x="2258" y="2773"/>
                  </a:cubicBezTo>
                  <a:lnTo>
                    <a:pt x="2258" y="2773"/>
                  </a:lnTo>
                  <a:lnTo>
                    <a:pt x="2310" y="2750"/>
                  </a:lnTo>
                  <a:cubicBezTo>
                    <a:pt x="2295" y="2706"/>
                    <a:pt x="2289" y="2653"/>
                    <a:pt x="2260" y="2619"/>
                  </a:cubicBezTo>
                  <a:lnTo>
                    <a:pt x="1887" y="2144"/>
                  </a:lnTo>
                  <a:cubicBezTo>
                    <a:pt x="1765" y="1985"/>
                    <a:pt x="1635" y="1830"/>
                    <a:pt x="1500" y="1682"/>
                  </a:cubicBezTo>
                  <a:cubicBezTo>
                    <a:pt x="1447" y="1623"/>
                    <a:pt x="1398" y="1563"/>
                    <a:pt x="1349" y="1501"/>
                  </a:cubicBezTo>
                  <a:cubicBezTo>
                    <a:pt x="975" y="1001"/>
                    <a:pt x="556" y="538"/>
                    <a:pt x="143" y="66"/>
                  </a:cubicBezTo>
                  <a:cubicBezTo>
                    <a:pt x="118" y="38"/>
                    <a:pt x="76" y="23"/>
                    <a:pt x="32" y="0"/>
                  </a:cubicBezTo>
                  <a:close/>
                  <a:moveTo>
                    <a:pt x="2258" y="2773"/>
                  </a:moveTo>
                  <a:lnTo>
                    <a:pt x="2257" y="2774"/>
                  </a:lnTo>
                  <a:lnTo>
                    <a:pt x="2259" y="2774"/>
                  </a:lnTo>
                  <a:cubicBezTo>
                    <a:pt x="2259" y="2773"/>
                    <a:pt x="2259" y="2773"/>
                    <a:pt x="2258" y="2773"/>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9"/>
            <p:cNvSpPr/>
            <p:nvPr/>
          </p:nvSpPr>
          <p:spPr>
            <a:xfrm>
              <a:off x="2055375" y="4717984"/>
              <a:ext cx="22176" cy="10100"/>
            </a:xfrm>
            <a:custGeom>
              <a:avLst/>
              <a:gdLst/>
              <a:ahLst/>
              <a:cxnLst/>
              <a:rect l="l" t="t" r="r" b="b"/>
              <a:pathLst>
                <a:path w="2222" h="1012" extrusionOk="0">
                  <a:moveTo>
                    <a:pt x="58" y="1"/>
                  </a:moveTo>
                  <a:lnTo>
                    <a:pt x="58" y="1"/>
                  </a:lnTo>
                  <a:cubicBezTo>
                    <a:pt x="0" y="71"/>
                    <a:pt x="2" y="136"/>
                    <a:pt x="76" y="171"/>
                  </a:cubicBezTo>
                  <a:cubicBezTo>
                    <a:pt x="291" y="270"/>
                    <a:pt x="505" y="374"/>
                    <a:pt x="729" y="452"/>
                  </a:cubicBezTo>
                  <a:cubicBezTo>
                    <a:pt x="1158" y="594"/>
                    <a:pt x="1583" y="753"/>
                    <a:pt x="1980" y="976"/>
                  </a:cubicBezTo>
                  <a:cubicBezTo>
                    <a:pt x="2017" y="997"/>
                    <a:pt x="2055" y="1012"/>
                    <a:pt x="2097" y="1012"/>
                  </a:cubicBezTo>
                  <a:cubicBezTo>
                    <a:pt x="2134" y="1012"/>
                    <a:pt x="2175" y="1001"/>
                    <a:pt x="2221" y="973"/>
                  </a:cubicBezTo>
                  <a:cubicBezTo>
                    <a:pt x="2158" y="917"/>
                    <a:pt x="2119" y="872"/>
                    <a:pt x="2066" y="848"/>
                  </a:cubicBezTo>
                  <a:cubicBezTo>
                    <a:pt x="1825" y="732"/>
                    <a:pt x="1586" y="610"/>
                    <a:pt x="1337" y="514"/>
                  </a:cubicBezTo>
                  <a:cubicBezTo>
                    <a:pt x="946" y="356"/>
                    <a:pt x="541" y="234"/>
                    <a:pt x="164" y="41"/>
                  </a:cubicBezTo>
                  <a:cubicBezTo>
                    <a:pt x="130" y="25"/>
                    <a:pt x="94" y="14"/>
                    <a:pt x="5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9"/>
            <p:cNvSpPr/>
            <p:nvPr/>
          </p:nvSpPr>
          <p:spPr>
            <a:xfrm>
              <a:off x="2185412" y="4822494"/>
              <a:ext cx="11088" cy="21108"/>
            </a:xfrm>
            <a:custGeom>
              <a:avLst/>
              <a:gdLst/>
              <a:ahLst/>
              <a:cxnLst/>
              <a:rect l="l" t="t" r="r" b="b"/>
              <a:pathLst>
                <a:path w="1111" h="2115" extrusionOk="0">
                  <a:moveTo>
                    <a:pt x="97" y="1"/>
                  </a:moveTo>
                  <a:cubicBezTo>
                    <a:pt x="67" y="1"/>
                    <a:pt x="34" y="24"/>
                    <a:pt x="0" y="67"/>
                  </a:cubicBezTo>
                  <a:cubicBezTo>
                    <a:pt x="15" y="94"/>
                    <a:pt x="22" y="112"/>
                    <a:pt x="31" y="129"/>
                  </a:cubicBezTo>
                  <a:cubicBezTo>
                    <a:pt x="163" y="377"/>
                    <a:pt x="296" y="625"/>
                    <a:pt x="427" y="872"/>
                  </a:cubicBezTo>
                  <a:cubicBezTo>
                    <a:pt x="564" y="1107"/>
                    <a:pt x="658" y="1362"/>
                    <a:pt x="791" y="1597"/>
                  </a:cubicBezTo>
                  <a:cubicBezTo>
                    <a:pt x="866" y="1731"/>
                    <a:pt x="972" y="1848"/>
                    <a:pt x="990" y="2009"/>
                  </a:cubicBezTo>
                  <a:cubicBezTo>
                    <a:pt x="993" y="2038"/>
                    <a:pt x="1044" y="2060"/>
                    <a:pt x="1104" y="2114"/>
                  </a:cubicBezTo>
                  <a:cubicBezTo>
                    <a:pt x="1110" y="1895"/>
                    <a:pt x="1060" y="1735"/>
                    <a:pt x="973" y="1578"/>
                  </a:cubicBezTo>
                  <a:cubicBezTo>
                    <a:pt x="832" y="1339"/>
                    <a:pt x="726" y="1079"/>
                    <a:pt x="571" y="847"/>
                  </a:cubicBezTo>
                  <a:cubicBezTo>
                    <a:pt x="561" y="830"/>
                    <a:pt x="559" y="809"/>
                    <a:pt x="550" y="793"/>
                  </a:cubicBezTo>
                  <a:lnTo>
                    <a:pt x="172" y="64"/>
                  </a:lnTo>
                  <a:cubicBezTo>
                    <a:pt x="150" y="21"/>
                    <a:pt x="124" y="1"/>
                    <a:pt x="9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9"/>
            <p:cNvSpPr/>
            <p:nvPr/>
          </p:nvSpPr>
          <p:spPr>
            <a:xfrm>
              <a:off x="2138880" y="4768687"/>
              <a:ext cx="7196" cy="6727"/>
            </a:xfrm>
            <a:custGeom>
              <a:avLst/>
              <a:gdLst/>
              <a:ahLst/>
              <a:cxnLst/>
              <a:rect l="l" t="t" r="r" b="b"/>
              <a:pathLst>
                <a:path w="721" h="674" extrusionOk="0">
                  <a:moveTo>
                    <a:pt x="101" y="1"/>
                  </a:moveTo>
                  <a:lnTo>
                    <a:pt x="101" y="1"/>
                  </a:lnTo>
                  <a:cubicBezTo>
                    <a:pt x="1" y="85"/>
                    <a:pt x="76" y="155"/>
                    <a:pt x="106" y="213"/>
                  </a:cubicBezTo>
                  <a:cubicBezTo>
                    <a:pt x="217" y="430"/>
                    <a:pt x="445" y="519"/>
                    <a:pt x="619" y="669"/>
                  </a:cubicBezTo>
                  <a:cubicBezTo>
                    <a:pt x="623" y="673"/>
                    <a:pt x="629" y="674"/>
                    <a:pt x="636" y="674"/>
                  </a:cubicBezTo>
                  <a:cubicBezTo>
                    <a:pt x="656" y="674"/>
                    <a:pt x="688" y="663"/>
                    <a:pt x="720" y="659"/>
                  </a:cubicBezTo>
                  <a:cubicBezTo>
                    <a:pt x="714" y="630"/>
                    <a:pt x="716" y="605"/>
                    <a:pt x="704" y="594"/>
                  </a:cubicBezTo>
                  <a:cubicBezTo>
                    <a:pt x="506" y="400"/>
                    <a:pt x="309" y="206"/>
                    <a:pt x="10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9"/>
            <p:cNvSpPr/>
            <p:nvPr/>
          </p:nvSpPr>
          <p:spPr>
            <a:xfrm>
              <a:off x="2179824" y="4814880"/>
              <a:ext cx="3752" cy="4581"/>
            </a:xfrm>
            <a:custGeom>
              <a:avLst/>
              <a:gdLst/>
              <a:ahLst/>
              <a:cxnLst/>
              <a:rect l="l" t="t" r="r" b="b"/>
              <a:pathLst>
                <a:path w="376" h="459" extrusionOk="0">
                  <a:moveTo>
                    <a:pt x="0" y="0"/>
                  </a:moveTo>
                  <a:lnTo>
                    <a:pt x="0" y="0"/>
                  </a:lnTo>
                  <a:cubicBezTo>
                    <a:pt x="24" y="101"/>
                    <a:pt x="155" y="380"/>
                    <a:pt x="201" y="422"/>
                  </a:cubicBezTo>
                  <a:cubicBezTo>
                    <a:pt x="228" y="447"/>
                    <a:pt x="254" y="458"/>
                    <a:pt x="278" y="458"/>
                  </a:cubicBezTo>
                  <a:cubicBezTo>
                    <a:pt x="314" y="458"/>
                    <a:pt x="346" y="433"/>
                    <a:pt x="375" y="393"/>
                  </a:cubicBezTo>
                  <a:cubicBezTo>
                    <a:pt x="255" y="110"/>
                    <a:pt x="157" y="3"/>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9"/>
            <p:cNvSpPr/>
            <p:nvPr/>
          </p:nvSpPr>
          <p:spPr>
            <a:xfrm>
              <a:off x="2148171" y="4777579"/>
              <a:ext cx="4591" cy="3992"/>
            </a:xfrm>
            <a:custGeom>
              <a:avLst/>
              <a:gdLst/>
              <a:ahLst/>
              <a:cxnLst/>
              <a:rect l="l" t="t" r="r" b="b"/>
              <a:pathLst>
                <a:path w="460" h="400" extrusionOk="0">
                  <a:moveTo>
                    <a:pt x="63" y="0"/>
                  </a:moveTo>
                  <a:cubicBezTo>
                    <a:pt x="43" y="0"/>
                    <a:pt x="22" y="7"/>
                    <a:pt x="0" y="21"/>
                  </a:cubicBezTo>
                  <a:cubicBezTo>
                    <a:pt x="54" y="244"/>
                    <a:pt x="219" y="399"/>
                    <a:pt x="435" y="399"/>
                  </a:cubicBezTo>
                  <a:cubicBezTo>
                    <a:pt x="443" y="399"/>
                    <a:pt x="451" y="399"/>
                    <a:pt x="459" y="399"/>
                  </a:cubicBezTo>
                  <a:cubicBezTo>
                    <a:pt x="390" y="325"/>
                    <a:pt x="340" y="277"/>
                    <a:pt x="297" y="224"/>
                  </a:cubicBezTo>
                  <a:cubicBezTo>
                    <a:pt x="250" y="171"/>
                    <a:pt x="215" y="108"/>
                    <a:pt x="167" y="57"/>
                  </a:cubicBezTo>
                  <a:cubicBezTo>
                    <a:pt x="137" y="26"/>
                    <a:pt x="102" y="0"/>
                    <a:pt x="6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9"/>
            <p:cNvSpPr/>
            <p:nvPr/>
          </p:nvSpPr>
          <p:spPr>
            <a:xfrm>
              <a:off x="1892068" y="4800780"/>
              <a:ext cx="96846" cy="227993"/>
            </a:xfrm>
            <a:custGeom>
              <a:avLst/>
              <a:gdLst/>
              <a:ahLst/>
              <a:cxnLst/>
              <a:rect l="l" t="t" r="r" b="b"/>
              <a:pathLst>
                <a:path w="9704" h="22845" extrusionOk="0">
                  <a:moveTo>
                    <a:pt x="9703" y="1"/>
                  </a:moveTo>
                  <a:lnTo>
                    <a:pt x="9703" y="1"/>
                  </a:lnTo>
                  <a:cubicBezTo>
                    <a:pt x="5477" y="3297"/>
                    <a:pt x="70" y="17472"/>
                    <a:pt x="1" y="22844"/>
                  </a:cubicBezTo>
                  <a:lnTo>
                    <a:pt x="970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69"/>
          <p:cNvGrpSpPr/>
          <p:nvPr/>
        </p:nvGrpSpPr>
        <p:grpSpPr>
          <a:xfrm flipH="1">
            <a:off x="7640139" y="3778636"/>
            <a:ext cx="1581272" cy="1430496"/>
            <a:chOff x="2363329" y="3263825"/>
            <a:chExt cx="683468" cy="618299"/>
          </a:xfrm>
        </p:grpSpPr>
        <p:sp>
          <p:nvSpPr>
            <p:cNvPr id="1304" name="Google Shape;1304;p69"/>
            <p:cNvSpPr/>
            <p:nvPr/>
          </p:nvSpPr>
          <p:spPr>
            <a:xfrm>
              <a:off x="2565335" y="3333359"/>
              <a:ext cx="106157" cy="245708"/>
            </a:xfrm>
            <a:custGeom>
              <a:avLst/>
              <a:gdLst/>
              <a:ahLst/>
              <a:cxnLst/>
              <a:rect l="l" t="t" r="r" b="b"/>
              <a:pathLst>
                <a:path w="10637" h="24620" fill="none" extrusionOk="0">
                  <a:moveTo>
                    <a:pt x="288" y="12641"/>
                  </a:moveTo>
                  <a:cubicBezTo>
                    <a:pt x="254" y="11532"/>
                    <a:pt x="299" y="10426"/>
                    <a:pt x="471" y="9398"/>
                  </a:cubicBezTo>
                  <a:cubicBezTo>
                    <a:pt x="1100" y="5672"/>
                    <a:pt x="4521" y="4065"/>
                    <a:pt x="7588" y="2289"/>
                  </a:cubicBezTo>
                  <a:cubicBezTo>
                    <a:pt x="8693" y="1649"/>
                    <a:pt x="9753" y="986"/>
                    <a:pt x="10618" y="194"/>
                  </a:cubicBezTo>
                  <a:cubicBezTo>
                    <a:pt x="10572" y="120"/>
                    <a:pt x="10537" y="63"/>
                    <a:pt x="10475" y="0"/>
                  </a:cubicBezTo>
                  <a:cubicBezTo>
                    <a:pt x="10636" y="1366"/>
                    <a:pt x="10173" y="2778"/>
                    <a:pt x="10075" y="4156"/>
                  </a:cubicBezTo>
                  <a:cubicBezTo>
                    <a:pt x="9944" y="6018"/>
                    <a:pt x="10236" y="7908"/>
                    <a:pt x="9902" y="9752"/>
                  </a:cubicBezTo>
                  <a:cubicBezTo>
                    <a:pt x="9644" y="11200"/>
                    <a:pt x="9054" y="12501"/>
                    <a:pt x="8318" y="13736"/>
                  </a:cubicBezTo>
                  <a:cubicBezTo>
                    <a:pt x="7387" y="15294"/>
                    <a:pt x="6219" y="16742"/>
                    <a:pt x="5173" y="18230"/>
                  </a:cubicBezTo>
                  <a:cubicBezTo>
                    <a:pt x="4188" y="19630"/>
                    <a:pt x="3608" y="21262"/>
                    <a:pt x="2568" y="22571"/>
                  </a:cubicBezTo>
                  <a:cubicBezTo>
                    <a:pt x="2262" y="22955"/>
                    <a:pt x="242" y="24620"/>
                    <a:pt x="1" y="23599"/>
                  </a:cubicBezTo>
                  <a:lnTo>
                    <a:pt x="94" y="23301"/>
                  </a:lnTo>
                  <a:cubicBezTo>
                    <a:pt x="586" y="23134"/>
                    <a:pt x="945" y="21636"/>
                    <a:pt x="1031" y="21029"/>
                  </a:cubicBezTo>
                  <a:cubicBezTo>
                    <a:pt x="1253" y="19370"/>
                    <a:pt x="746" y="17650"/>
                    <a:pt x="555" y="16008"/>
                  </a:cubicBezTo>
                  <a:cubicBezTo>
                    <a:pt x="427" y="14934"/>
                    <a:pt x="317" y="13782"/>
                    <a:pt x="287" y="12641"/>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9"/>
            <p:cNvSpPr/>
            <p:nvPr/>
          </p:nvSpPr>
          <p:spPr>
            <a:xfrm>
              <a:off x="2563609" y="3328669"/>
              <a:ext cx="109840" cy="246596"/>
            </a:xfrm>
            <a:custGeom>
              <a:avLst/>
              <a:gdLst/>
              <a:ahLst/>
              <a:cxnLst/>
              <a:rect l="l" t="t" r="r" b="b"/>
              <a:pathLst>
                <a:path w="11006" h="24709" fill="none" extrusionOk="0">
                  <a:moveTo>
                    <a:pt x="2" y="24062"/>
                  </a:moveTo>
                  <a:lnTo>
                    <a:pt x="135" y="23640"/>
                  </a:lnTo>
                  <a:lnTo>
                    <a:pt x="214" y="23613"/>
                  </a:lnTo>
                  <a:cubicBezTo>
                    <a:pt x="552" y="23500"/>
                    <a:pt x="928" y="22271"/>
                    <a:pt x="1039" y="21478"/>
                  </a:cubicBezTo>
                  <a:cubicBezTo>
                    <a:pt x="1193" y="20334"/>
                    <a:pt x="988" y="19138"/>
                    <a:pt x="791" y="17982"/>
                  </a:cubicBezTo>
                  <a:cubicBezTo>
                    <a:pt x="708" y="17493"/>
                    <a:pt x="621" y="16988"/>
                    <a:pt x="564" y="16497"/>
                  </a:cubicBezTo>
                  <a:cubicBezTo>
                    <a:pt x="406" y="15181"/>
                    <a:pt x="321" y="14106"/>
                    <a:pt x="294" y="13116"/>
                  </a:cubicBezTo>
                  <a:cubicBezTo>
                    <a:pt x="258" y="11899"/>
                    <a:pt x="320" y="10797"/>
                    <a:pt x="481" y="9841"/>
                  </a:cubicBezTo>
                  <a:cubicBezTo>
                    <a:pt x="1067" y="6377"/>
                    <a:pt x="4000" y="4708"/>
                    <a:pt x="6835" y="3096"/>
                  </a:cubicBezTo>
                  <a:cubicBezTo>
                    <a:pt x="7118" y="2936"/>
                    <a:pt x="7398" y="2777"/>
                    <a:pt x="7678" y="2616"/>
                  </a:cubicBezTo>
                  <a:cubicBezTo>
                    <a:pt x="8646" y="2054"/>
                    <a:pt x="9656" y="1435"/>
                    <a:pt x="10504" y="699"/>
                  </a:cubicBezTo>
                  <a:cubicBezTo>
                    <a:pt x="10499" y="630"/>
                    <a:pt x="10492" y="560"/>
                    <a:pt x="10484" y="490"/>
                  </a:cubicBezTo>
                  <a:lnTo>
                    <a:pt x="10425" y="0"/>
                  </a:lnTo>
                  <a:lnTo>
                    <a:pt x="10767" y="356"/>
                  </a:lnTo>
                  <a:cubicBezTo>
                    <a:pt x="10835" y="425"/>
                    <a:pt x="10876" y="488"/>
                    <a:pt x="10931" y="575"/>
                  </a:cubicBezTo>
                  <a:lnTo>
                    <a:pt x="11005" y="693"/>
                  </a:lnTo>
                  <a:lnTo>
                    <a:pt x="10843" y="840"/>
                  </a:lnTo>
                  <a:cubicBezTo>
                    <a:pt x="10874" y="1598"/>
                    <a:pt x="10745" y="2369"/>
                    <a:pt x="10620" y="3115"/>
                  </a:cubicBezTo>
                  <a:cubicBezTo>
                    <a:pt x="10535" y="3617"/>
                    <a:pt x="10450" y="4136"/>
                    <a:pt x="10413" y="4638"/>
                  </a:cubicBezTo>
                  <a:cubicBezTo>
                    <a:pt x="10361" y="5383"/>
                    <a:pt x="10376" y="6151"/>
                    <a:pt x="10392" y="6890"/>
                  </a:cubicBezTo>
                  <a:cubicBezTo>
                    <a:pt x="10415" y="7995"/>
                    <a:pt x="10439" y="9136"/>
                    <a:pt x="10237" y="10251"/>
                  </a:cubicBezTo>
                  <a:cubicBezTo>
                    <a:pt x="10004" y="11562"/>
                    <a:pt x="9495" y="12846"/>
                    <a:pt x="8634" y="14290"/>
                  </a:cubicBezTo>
                  <a:cubicBezTo>
                    <a:pt x="7997" y="15356"/>
                    <a:pt x="7243" y="16380"/>
                    <a:pt x="6512" y="17372"/>
                  </a:cubicBezTo>
                  <a:cubicBezTo>
                    <a:pt x="6163" y="17845"/>
                    <a:pt x="5815" y="18318"/>
                    <a:pt x="5480" y="18793"/>
                  </a:cubicBezTo>
                  <a:cubicBezTo>
                    <a:pt x="5040" y="19423"/>
                    <a:pt x="4673" y="20111"/>
                    <a:pt x="4319" y="20778"/>
                  </a:cubicBezTo>
                  <a:cubicBezTo>
                    <a:pt x="3891" y="21585"/>
                    <a:pt x="3447" y="22419"/>
                    <a:pt x="2870" y="23143"/>
                  </a:cubicBezTo>
                  <a:cubicBezTo>
                    <a:pt x="2650" y="23422"/>
                    <a:pt x="1184" y="24709"/>
                    <a:pt x="428" y="24546"/>
                  </a:cubicBezTo>
                  <a:cubicBezTo>
                    <a:pt x="281" y="24513"/>
                    <a:pt x="88" y="24414"/>
                    <a:pt x="13" y="24117"/>
                  </a:cubicBezTo>
                  <a:lnTo>
                    <a:pt x="1" y="24062"/>
                  </a:lnTo>
                  <a:close/>
                  <a:moveTo>
                    <a:pt x="7843" y="2902"/>
                  </a:moveTo>
                  <a:cubicBezTo>
                    <a:pt x="7563" y="3064"/>
                    <a:pt x="7282" y="3224"/>
                    <a:pt x="6999" y="3385"/>
                  </a:cubicBezTo>
                  <a:cubicBezTo>
                    <a:pt x="4230" y="4958"/>
                    <a:pt x="1366" y="6587"/>
                    <a:pt x="808" y="9895"/>
                  </a:cubicBezTo>
                  <a:cubicBezTo>
                    <a:pt x="651" y="10832"/>
                    <a:pt x="589" y="11911"/>
                    <a:pt x="625" y="13107"/>
                  </a:cubicBezTo>
                  <a:cubicBezTo>
                    <a:pt x="653" y="14088"/>
                    <a:pt x="737" y="15153"/>
                    <a:pt x="893" y="16458"/>
                  </a:cubicBezTo>
                  <a:cubicBezTo>
                    <a:pt x="949" y="16941"/>
                    <a:pt x="1035" y="17441"/>
                    <a:pt x="1118" y="17926"/>
                  </a:cubicBezTo>
                  <a:cubicBezTo>
                    <a:pt x="1320" y="19107"/>
                    <a:pt x="1527" y="20328"/>
                    <a:pt x="1368" y="21522"/>
                  </a:cubicBezTo>
                  <a:cubicBezTo>
                    <a:pt x="1365" y="21543"/>
                    <a:pt x="1071" y="23519"/>
                    <a:pt x="403" y="23891"/>
                  </a:cubicBezTo>
                  <a:lnTo>
                    <a:pt x="347" y="24072"/>
                  </a:lnTo>
                  <a:cubicBezTo>
                    <a:pt x="383" y="24182"/>
                    <a:pt x="443" y="24209"/>
                    <a:pt x="500" y="24221"/>
                  </a:cubicBezTo>
                  <a:cubicBezTo>
                    <a:pt x="1003" y="24330"/>
                    <a:pt x="2331" y="23291"/>
                    <a:pt x="2611" y="22937"/>
                  </a:cubicBezTo>
                  <a:cubicBezTo>
                    <a:pt x="3170" y="22235"/>
                    <a:pt x="3585" y="21451"/>
                    <a:pt x="4027" y="20623"/>
                  </a:cubicBezTo>
                  <a:cubicBezTo>
                    <a:pt x="4385" y="19947"/>
                    <a:pt x="4757" y="19248"/>
                    <a:pt x="5210" y="18604"/>
                  </a:cubicBezTo>
                  <a:cubicBezTo>
                    <a:pt x="5546" y="18125"/>
                    <a:pt x="5897" y="17651"/>
                    <a:pt x="6246" y="17175"/>
                  </a:cubicBezTo>
                  <a:cubicBezTo>
                    <a:pt x="6972" y="16190"/>
                    <a:pt x="7721" y="15171"/>
                    <a:pt x="8351" y="14121"/>
                  </a:cubicBezTo>
                  <a:cubicBezTo>
                    <a:pt x="9189" y="12711"/>
                    <a:pt x="9686" y="11464"/>
                    <a:pt x="9912" y="10192"/>
                  </a:cubicBezTo>
                  <a:cubicBezTo>
                    <a:pt x="10108" y="9111"/>
                    <a:pt x="10084" y="7985"/>
                    <a:pt x="10061" y="6898"/>
                  </a:cubicBezTo>
                  <a:cubicBezTo>
                    <a:pt x="10046" y="6148"/>
                    <a:pt x="10029" y="5374"/>
                    <a:pt x="10084" y="4613"/>
                  </a:cubicBezTo>
                  <a:cubicBezTo>
                    <a:pt x="10120" y="4097"/>
                    <a:pt x="10209" y="3570"/>
                    <a:pt x="10293" y="3061"/>
                  </a:cubicBezTo>
                  <a:cubicBezTo>
                    <a:pt x="10400" y="2421"/>
                    <a:pt x="10510" y="1762"/>
                    <a:pt x="10516" y="1122"/>
                  </a:cubicBezTo>
                  <a:cubicBezTo>
                    <a:pt x="9694" y="1801"/>
                    <a:pt x="8750" y="2378"/>
                    <a:pt x="7843" y="2902"/>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9"/>
            <p:cNvSpPr/>
            <p:nvPr/>
          </p:nvSpPr>
          <p:spPr>
            <a:xfrm>
              <a:off x="2366922" y="3347569"/>
              <a:ext cx="145299" cy="227803"/>
            </a:xfrm>
            <a:custGeom>
              <a:avLst/>
              <a:gdLst/>
              <a:ahLst/>
              <a:cxnLst/>
              <a:rect l="l" t="t" r="r" b="b"/>
              <a:pathLst>
                <a:path w="14559" h="22826" fill="none" extrusionOk="0">
                  <a:moveTo>
                    <a:pt x="826" y="3906"/>
                  </a:moveTo>
                  <a:cubicBezTo>
                    <a:pt x="1146" y="5409"/>
                    <a:pt x="1577" y="6843"/>
                    <a:pt x="1746" y="8393"/>
                  </a:cubicBezTo>
                  <a:cubicBezTo>
                    <a:pt x="1975" y="10464"/>
                    <a:pt x="2068" y="12099"/>
                    <a:pt x="3168" y="13911"/>
                  </a:cubicBezTo>
                  <a:cubicBezTo>
                    <a:pt x="3599" y="14618"/>
                    <a:pt x="4018" y="15331"/>
                    <a:pt x="4468" y="16040"/>
                  </a:cubicBezTo>
                  <a:cubicBezTo>
                    <a:pt x="4605" y="16252"/>
                    <a:pt x="4742" y="16466"/>
                    <a:pt x="4883" y="16678"/>
                  </a:cubicBezTo>
                  <a:cubicBezTo>
                    <a:pt x="5731" y="17934"/>
                    <a:pt x="7021" y="19070"/>
                    <a:pt x="8307" y="19918"/>
                  </a:cubicBezTo>
                  <a:cubicBezTo>
                    <a:pt x="8483" y="20033"/>
                    <a:pt x="8661" y="20144"/>
                    <a:pt x="8837" y="20249"/>
                  </a:cubicBezTo>
                  <a:cubicBezTo>
                    <a:pt x="9477" y="20630"/>
                    <a:pt x="10189" y="20736"/>
                    <a:pt x="10894" y="21050"/>
                  </a:cubicBezTo>
                  <a:cubicBezTo>
                    <a:pt x="11747" y="21434"/>
                    <a:pt x="12497" y="22183"/>
                    <a:pt x="13325" y="22487"/>
                  </a:cubicBezTo>
                  <a:cubicBezTo>
                    <a:pt x="13488" y="22547"/>
                    <a:pt x="13658" y="22737"/>
                    <a:pt x="13827" y="22825"/>
                  </a:cubicBezTo>
                  <a:cubicBezTo>
                    <a:pt x="13786" y="22580"/>
                    <a:pt x="13819" y="22326"/>
                    <a:pt x="13888" y="22071"/>
                  </a:cubicBezTo>
                  <a:cubicBezTo>
                    <a:pt x="14059" y="21431"/>
                    <a:pt x="14452" y="20787"/>
                    <a:pt x="14479" y="20240"/>
                  </a:cubicBezTo>
                  <a:cubicBezTo>
                    <a:pt x="14531" y="19855"/>
                    <a:pt x="14558" y="19468"/>
                    <a:pt x="14557" y="19072"/>
                  </a:cubicBezTo>
                  <a:cubicBezTo>
                    <a:pt x="14557" y="18933"/>
                    <a:pt x="14554" y="18790"/>
                    <a:pt x="14546" y="18649"/>
                  </a:cubicBezTo>
                  <a:cubicBezTo>
                    <a:pt x="14450" y="16643"/>
                    <a:pt x="13705" y="14582"/>
                    <a:pt x="12670" y="12777"/>
                  </a:cubicBezTo>
                  <a:cubicBezTo>
                    <a:pt x="12314" y="12154"/>
                    <a:pt x="11922" y="11562"/>
                    <a:pt x="11511" y="11012"/>
                  </a:cubicBezTo>
                  <a:cubicBezTo>
                    <a:pt x="10841" y="10115"/>
                    <a:pt x="10138" y="9261"/>
                    <a:pt x="9394" y="8454"/>
                  </a:cubicBezTo>
                  <a:cubicBezTo>
                    <a:pt x="8266" y="7233"/>
                    <a:pt x="7039" y="6115"/>
                    <a:pt x="5660" y="5098"/>
                  </a:cubicBezTo>
                  <a:cubicBezTo>
                    <a:pt x="3589" y="3575"/>
                    <a:pt x="2217" y="1387"/>
                    <a:pt x="1" y="0"/>
                  </a:cubicBezTo>
                  <a:cubicBezTo>
                    <a:pt x="56" y="131"/>
                    <a:pt x="106" y="259"/>
                    <a:pt x="148" y="383"/>
                  </a:cubicBezTo>
                  <a:cubicBezTo>
                    <a:pt x="485" y="1339"/>
                    <a:pt x="502" y="2173"/>
                    <a:pt x="678" y="3176"/>
                  </a:cubicBezTo>
                  <a:cubicBezTo>
                    <a:pt x="722" y="3420"/>
                    <a:pt x="772" y="3664"/>
                    <a:pt x="824" y="3906"/>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9"/>
            <p:cNvSpPr/>
            <p:nvPr/>
          </p:nvSpPr>
          <p:spPr>
            <a:xfrm>
              <a:off x="2363329" y="3343388"/>
              <a:ext cx="150558" cy="234989"/>
            </a:xfrm>
            <a:custGeom>
              <a:avLst/>
              <a:gdLst/>
              <a:ahLst/>
              <a:cxnLst/>
              <a:rect l="l" t="t" r="r" b="b"/>
              <a:pathLst>
                <a:path w="15086" h="23546" fill="none" extrusionOk="0">
                  <a:moveTo>
                    <a:pt x="1994" y="9327"/>
                  </a:moveTo>
                  <a:lnTo>
                    <a:pt x="1942" y="8830"/>
                  </a:lnTo>
                  <a:cubicBezTo>
                    <a:pt x="1824" y="7761"/>
                    <a:pt x="1576" y="6719"/>
                    <a:pt x="1335" y="5712"/>
                  </a:cubicBezTo>
                  <a:cubicBezTo>
                    <a:pt x="1229" y="5264"/>
                    <a:pt x="1121" y="4814"/>
                    <a:pt x="1025" y="4360"/>
                  </a:cubicBezTo>
                  <a:cubicBezTo>
                    <a:pt x="969" y="4116"/>
                    <a:pt x="919" y="3870"/>
                    <a:pt x="874" y="3622"/>
                  </a:cubicBezTo>
                  <a:cubicBezTo>
                    <a:pt x="820" y="3312"/>
                    <a:pt x="781" y="3015"/>
                    <a:pt x="742" y="2726"/>
                  </a:cubicBezTo>
                  <a:cubicBezTo>
                    <a:pt x="657" y="2077"/>
                    <a:pt x="561" y="1448"/>
                    <a:pt x="353" y="856"/>
                  </a:cubicBezTo>
                  <a:cubicBezTo>
                    <a:pt x="311" y="736"/>
                    <a:pt x="263" y="612"/>
                    <a:pt x="209" y="486"/>
                  </a:cubicBezTo>
                  <a:lnTo>
                    <a:pt x="1" y="1"/>
                  </a:lnTo>
                  <a:lnTo>
                    <a:pt x="448" y="279"/>
                  </a:lnTo>
                  <a:cubicBezTo>
                    <a:pt x="1678" y="1049"/>
                    <a:pt x="2663" y="2071"/>
                    <a:pt x="3613" y="3060"/>
                  </a:cubicBezTo>
                  <a:cubicBezTo>
                    <a:pt x="4390" y="3867"/>
                    <a:pt x="5192" y="4703"/>
                    <a:pt x="6118" y="5383"/>
                  </a:cubicBezTo>
                  <a:cubicBezTo>
                    <a:pt x="7464" y="6374"/>
                    <a:pt x="8693" y="7479"/>
                    <a:pt x="9876" y="8760"/>
                  </a:cubicBezTo>
                  <a:cubicBezTo>
                    <a:pt x="10597" y="9543"/>
                    <a:pt x="11314" y="10408"/>
                    <a:pt x="12004" y="11332"/>
                  </a:cubicBezTo>
                  <a:cubicBezTo>
                    <a:pt x="12431" y="11903"/>
                    <a:pt x="12824" y="12502"/>
                    <a:pt x="13173" y="13113"/>
                  </a:cubicBezTo>
                  <a:cubicBezTo>
                    <a:pt x="14316" y="15108"/>
                    <a:pt x="14982" y="17181"/>
                    <a:pt x="15073" y="19060"/>
                  </a:cubicBezTo>
                  <a:cubicBezTo>
                    <a:pt x="15080" y="19205"/>
                    <a:pt x="15083" y="19348"/>
                    <a:pt x="15083" y="19491"/>
                  </a:cubicBezTo>
                  <a:cubicBezTo>
                    <a:pt x="15086" y="19887"/>
                    <a:pt x="15057" y="20287"/>
                    <a:pt x="15004" y="20667"/>
                  </a:cubicBezTo>
                  <a:cubicBezTo>
                    <a:pt x="14986" y="21021"/>
                    <a:pt x="14837" y="21393"/>
                    <a:pt x="14678" y="21786"/>
                  </a:cubicBezTo>
                  <a:cubicBezTo>
                    <a:pt x="14577" y="22031"/>
                    <a:pt x="14473" y="22285"/>
                    <a:pt x="14408" y="22534"/>
                  </a:cubicBezTo>
                  <a:cubicBezTo>
                    <a:pt x="14337" y="22799"/>
                    <a:pt x="14318" y="23023"/>
                    <a:pt x="14351" y="23217"/>
                  </a:cubicBezTo>
                  <a:lnTo>
                    <a:pt x="14407" y="23546"/>
                  </a:lnTo>
                  <a:lnTo>
                    <a:pt x="14111" y="23391"/>
                  </a:lnTo>
                  <a:cubicBezTo>
                    <a:pt x="14021" y="23344"/>
                    <a:pt x="13937" y="23278"/>
                    <a:pt x="13855" y="23214"/>
                  </a:cubicBezTo>
                  <a:cubicBezTo>
                    <a:pt x="13776" y="23151"/>
                    <a:pt x="13693" y="23085"/>
                    <a:pt x="13628" y="23061"/>
                  </a:cubicBezTo>
                  <a:cubicBezTo>
                    <a:pt x="13167" y="22891"/>
                    <a:pt x="12729" y="22591"/>
                    <a:pt x="12305" y="22299"/>
                  </a:cubicBezTo>
                  <a:cubicBezTo>
                    <a:pt x="11943" y="22051"/>
                    <a:pt x="11570" y="21793"/>
                    <a:pt x="11186" y="21621"/>
                  </a:cubicBezTo>
                  <a:cubicBezTo>
                    <a:pt x="10903" y="21495"/>
                    <a:pt x="10611" y="21400"/>
                    <a:pt x="10329" y="21310"/>
                  </a:cubicBezTo>
                  <a:cubicBezTo>
                    <a:pt x="9923" y="21179"/>
                    <a:pt x="9503" y="21043"/>
                    <a:pt x="9111" y="20810"/>
                  </a:cubicBezTo>
                  <a:cubicBezTo>
                    <a:pt x="8935" y="20705"/>
                    <a:pt x="8754" y="20592"/>
                    <a:pt x="8577" y="20476"/>
                  </a:cubicBezTo>
                  <a:cubicBezTo>
                    <a:pt x="7124" y="19520"/>
                    <a:pt x="5891" y="18351"/>
                    <a:pt x="5105" y="17189"/>
                  </a:cubicBezTo>
                  <a:cubicBezTo>
                    <a:pt x="4978" y="16998"/>
                    <a:pt x="4855" y="16806"/>
                    <a:pt x="4731" y="16615"/>
                  </a:cubicBezTo>
                  <a:lnTo>
                    <a:pt x="4688" y="16547"/>
                  </a:lnTo>
                  <a:cubicBezTo>
                    <a:pt x="4373" y="16051"/>
                    <a:pt x="4072" y="15552"/>
                    <a:pt x="3772" y="15055"/>
                  </a:cubicBezTo>
                  <a:lnTo>
                    <a:pt x="3387" y="14417"/>
                  </a:lnTo>
                  <a:cubicBezTo>
                    <a:pt x="2935" y="13672"/>
                    <a:pt x="2625" y="12923"/>
                    <a:pt x="2410" y="12056"/>
                  </a:cubicBezTo>
                  <a:cubicBezTo>
                    <a:pt x="2193" y="11188"/>
                    <a:pt x="2098" y="10284"/>
                    <a:pt x="1994" y="9327"/>
                  </a:cubicBezTo>
                  <a:close/>
                  <a:moveTo>
                    <a:pt x="14087" y="22448"/>
                  </a:moveTo>
                  <a:cubicBezTo>
                    <a:pt x="14160" y="22180"/>
                    <a:pt x="14266" y="21915"/>
                    <a:pt x="14370" y="21661"/>
                  </a:cubicBezTo>
                  <a:cubicBezTo>
                    <a:pt x="14518" y="21295"/>
                    <a:pt x="14658" y="20950"/>
                    <a:pt x="14675" y="20635"/>
                  </a:cubicBezTo>
                  <a:cubicBezTo>
                    <a:pt x="14727" y="20257"/>
                    <a:pt x="14754" y="19873"/>
                    <a:pt x="14751" y="19492"/>
                  </a:cubicBezTo>
                  <a:cubicBezTo>
                    <a:pt x="14751" y="19354"/>
                    <a:pt x="14748" y="19215"/>
                    <a:pt x="14742" y="19077"/>
                  </a:cubicBezTo>
                  <a:cubicBezTo>
                    <a:pt x="14655" y="17251"/>
                    <a:pt x="14003" y="15227"/>
                    <a:pt x="12886" y="13279"/>
                  </a:cubicBezTo>
                  <a:cubicBezTo>
                    <a:pt x="12544" y="12678"/>
                    <a:pt x="12157" y="12091"/>
                    <a:pt x="11740" y="11531"/>
                  </a:cubicBezTo>
                  <a:cubicBezTo>
                    <a:pt x="11055" y="10615"/>
                    <a:pt x="10346" y="9759"/>
                    <a:pt x="9632" y="8985"/>
                  </a:cubicBezTo>
                  <a:cubicBezTo>
                    <a:pt x="8464" y="7720"/>
                    <a:pt x="7250" y="6630"/>
                    <a:pt x="5922" y="5651"/>
                  </a:cubicBezTo>
                  <a:cubicBezTo>
                    <a:pt x="4972" y="4953"/>
                    <a:pt x="4161" y="4107"/>
                    <a:pt x="3375" y="3291"/>
                  </a:cubicBezTo>
                  <a:cubicBezTo>
                    <a:pt x="2551" y="2434"/>
                    <a:pt x="1704" y="1552"/>
                    <a:pt x="699" y="844"/>
                  </a:cubicBezTo>
                  <a:cubicBezTo>
                    <a:pt x="751" y="998"/>
                    <a:pt x="796" y="1154"/>
                    <a:pt x="836" y="1320"/>
                  </a:cubicBezTo>
                  <a:cubicBezTo>
                    <a:pt x="951" y="1780"/>
                    <a:pt x="1010" y="2217"/>
                    <a:pt x="1071" y="2681"/>
                  </a:cubicBezTo>
                  <a:cubicBezTo>
                    <a:pt x="1109" y="2965"/>
                    <a:pt x="1148" y="3257"/>
                    <a:pt x="1201" y="3563"/>
                  </a:cubicBezTo>
                  <a:cubicBezTo>
                    <a:pt x="1244" y="3807"/>
                    <a:pt x="1294" y="4048"/>
                    <a:pt x="1348" y="4289"/>
                  </a:cubicBezTo>
                  <a:cubicBezTo>
                    <a:pt x="1445" y="4742"/>
                    <a:pt x="1552" y="5189"/>
                    <a:pt x="1659" y="5635"/>
                  </a:cubicBezTo>
                  <a:cubicBezTo>
                    <a:pt x="1901" y="6651"/>
                    <a:pt x="2151" y="7704"/>
                    <a:pt x="2271" y="8794"/>
                  </a:cubicBezTo>
                  <a:lnTo>
                    <a:pt x="2324" y="9292"/>
                  </a:lnTo>
                  <a:cubicBezTo>
                    <a:pt x="2429" y="10278"/>
                    <a:pt x="2521" y="11129"/>
                    <a:pt x="2731" y="11976"/>
                  </a:cubicBezTo>
                  <a:cubicBezTo>
                    <a:pt x="2938" y="12809"/>
                    <a:pt x="3236" y="13530"/>
                    <a:pt x="3670" y="14244"/>
                  </a:cubicBezTo>
                  <a:lnTo>
                    <a:pt x="4057" y="14884"/>
                  </a:lnTo>
                  <a:cubicBezTo>
                    <a:pt x="4355" y="15379"/>
                    <a:pt x="4653" y="15874"/>
                    <a:pt x="4968" y="16368"/>
                  </a:cubicBezTo>
                  <a:lnTo>
                    <a:pt x="5012" y="16436"/>
                  </a:lnTo>
                  <a:cubicBezTo>
                    <a:pt x="5132" y="16626"/>
                    <a:pt x="5254" y="16815"/>
                    <a:pt x="5380" y="17004"/>
                  </a:cubicBezTo>
                  <a:cubicBezTo>
                    <a:pt x="6142" y="18131"/>
                    <a:pt x="7342" y="19265"/>
                    <a:pt x="8759" y="20197"/>
                  </a:cubicBezTo>
                  <a:cubicBezTo>
                    <a:pt x="8934" y="20312"/>
                    <a:pt x="9108" y="20421"/>
                    <a:pt x="9281" y="20524"/>
                  </a:cubicBezTo>
                  <a:cubicBezTo>
                    <a:pt x="9640" y="20739"/>
                    <a:pt x="10025" y="20863"/>
                    <a:pt x="10432" y="20994"/>
                  </a:cubicBezTo>
                  <a:cubicBezTo>
                    <a:pt x="10721" y="21087"/>
                    <a:pt x="11022" y="21183"/>
                    <a:pt x="11323" y="21319"/>
                  </a:cubicBezTo>
                  <a:cubicBezTo>
                    <a:pt x="11733" y="21504"/>
                    <a:pt x="12119" y="21769"/>
                    <a:pt x="12493" y="22025"/>
                  </a:cubicBezTo>
                  <a:cubicBezTo>
                    <a:pt x="12919" y="22317"/>
                    <a:pt x="13321" y="22593"/>
                    <a:pt x="13744" y="22749"/>
                  </a:cubicBezTo>
                  <a:cubicBezTo>
                    <a:pt x="13837" y="22784"/>
                    <a:pt x="13925" y="22845"/>
                    <a:pt x="14008" y="22910"/>
                  </a:cubicBezTo>
                  <a:cubicBezTo>
                    <a:pt x="14017" y="22767"/>
                    <a:pt x="14044" y="22614"/>
                    <a:pt x="14089" y="22448"/>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9"/>
            <p:cNvSpPr/>
            <p:nvPr/>
          </p:nvSpPr>
          <p:spPr>
            <a:xfrm>
              <a:off x="2790543" y="3547997"/>
              <a:ext cx="148243" cy="120848"/>
            </a:xfrm>
            <a:custGeom>
              <a:avLst/>
              <a:gdLst/>
              <a:ahLst/>
              <a:cxnLst/>
              <a:rect l="l" t="t" r="r" b="b"/>
              <a:pathLst>
                <a:path w="14854" h="12109" fill="none" extrusionOk="0">
                  <a:moveTo>
                    <a:pt x="1301" y="264"/>
                  </a:moveTo>
                  <a:cubicBezTo>
                    <a:pt x="0" y="2498"/>
                    <a:pt x="2887" y="4746"/>
                    <a:pt x="4181" y="6125"/>
                  </a:cubicBezTo>
                  <a:cubicBezTo>
                    <a:pt x="4773" y="6759"/>
                    <a:pt x="5329" y="7319"/>
                    <a:pt x="5732" y="8081"/>
                  </a:cubicBezTo>
                  <a:cubicBezTo>
                    <a:pt x="6080" y="8730"/>
                    <a:pt x="6319" y="9323"/>
                    <a:pt x="6827" y="9858"/>
                  </a:cubicBezTo>
                  <a:cubicBezTo>
                    <a:pt x="7659" y="10734"/>
                    <a:pt x="8727" y="11151"/>
                    <a:pt x="9855" y="11493"/>
                  </a:cubicBezTo>
                  <a:cubicBezTo>
                    <a:pt x="10059" y="11553"/>
                    <a:pt x="10270" y="11618"/>
                    <a:pt x="10484" y="11681"/>
                  </a:cubicBezTo>
                  <a:cubicBezTo>
                    <a:pt x="11291" y="11914"/>
                    <a:pt x="12163" y="12108"/>
                    <a:pt x="12959" y="11917"/>
                  </a:cubicBezTo>
                  <a:cubicBezTo>
                    <a:pt x="13055" y="11896"/>
                    <a:pt x="13289" y="11815"/>
                    <a:pt x="13557" y="11711"/>
                  </a:cubicBezTo>
                  <a:cubicBezTo>
                    <a:pt x="14037" y="11520"/>
                    <a:pt x="14623" y="11252"/>
                    <a:pt x="14674" y="11106"/>
                  </a:cubicBezTo>
                  <a:cubicBezTo>
                    <a:pt x="14853" y="10604"/>
                    <a:pt x="11024" y="8674"/>
                    <a:pt x="10484" y="8176"/>
                  </a:cubicBezTo>
                  <a:cubicBezTo>
                    <a:pt x="8953" y="6763"/>
                    <a:pt x="8009" y="4635"/>
                    <a:pt x="6642" y="3060"/>
                  </a:cubicBezTo>
                  <a:cubicBezTo>
                    <a:pt x="5898" y="2200"/>
                    <a:pt x="5038" y="1489"/>
                    <a:pt x="3999" y="1020"/>
                  </a:cubicBezTo>
                  <a:cubicBezTo>
                    <a:pt x="3966" y="1003"/>
                    <a:pt x="3927" y="989"/>
                    <a:pt x="3883" y="973"/>
                  </a:cubicBezTo>
                  <a:cubicBezTo>
                    <a:pt x="3682" y="899"/>
                    <a:pt x="3386" y="818"/>
                    <a:pt x="3073" y="732"/>
                  </a:cubicBezTo>
                  <a:cubicBezTo>
                    <a:pt x="2408" y="542"/>
                    <a:pt x="1664" y="313"/>
                    <a:pt x="1554" y="0"/>
                  </a:cubicBezTo>
                  <a:lnTo>
                    <a:pt x="1300" y="264"/>
                  </a:ln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69"/>
            <p:cNvSpPr/>
            <p:nvPr/>
          </p:nvSpPr>
          <p:spPr>
            <a:xfrm>
              <a:off x="2797728" y="3544913"/>
              <a:ext cx="141027" cy="125628"/>
            </a:xfrm>
            <a:custGeom>
              <a:avLst/>
              <a:gdLst/>
              <a:ahLst/>
              <a:cxnLst/>
              <a:rect l="l" t="t" r="r" b="b"/>
              <a:pathLst>
                <a:path w="14131" h="12588" fill="none" extrusionOk="0">
                  <a:moveTo>
                    <a:pt x="462" y="458"/>
                  </a:moveTo>
                  <a:lnTo>
                    <a:pt x="903" y="1"/>
                  </a:lnTo>
                  <a:lnTo>
                    <a:pt x="992" y="255"/>
                  </a:lnTo>
                  <a:cubicBezTo>
                    <a:pt x="1078" y="505"/>
                    <a:pt x="2004" y="770"/>
                    <a:pt x="2395" y="883"/>
                  </a:cubicBezTo>
                  <a:cubicBezTo>
                    <a:pt x="2697" y="964"/>
                    <a:pt x="3008" y="1049"/>
                    <a:pt x="3217" y="1127"/>
                  </a:cubicBezTo>
                  <a:cubicBezTo>
                    <a:pt x="3267" y="1143"/>
                    <a:pt x="3312" y="1160"/>
                    <a:pt x="3348" y="1178"/>
                  </a:cubicBezTo>
                  <a:cubicBezTo>
                    <a:pt x="4338" y="1624"/>
                    <a:pt x="5220" y="2306"/>
                    <a:pt x="6047" y="3260"/>
                  </a:cubicBezTo>
                  <a:cubicBezTo>
                    <a:pt x="6637" y="3939"/>
                    <a:pt x="7156" y="4731"/>
                    <a:pt x="7658" y="5498"/>
                  </a:cubicBezTo>
                  <a:cubicBezTo>
                    <a:pt x="8323" y="6514"/>
                    <a:pt x="9014" y="7566"/>
                    <a:pt x="9877" y="8363"/>
                  </a:cubicBezTo>
                  <a:cubicBezTo>
                    <a:pt x="10053" y="8527"/>
                    <a:pt x="10670" y="8891"/>
                    <a:pt x="11322" y="9277"/>
                  </a:cubicBezTo>
                  <a:cubicBezTo>
                    <a:pt x="12944" y="10233"/>
                    <a:pt x="14014" y="10891"/>
                    <a:pt x="14117" y="11302"/>
                  </a:cubicBezTo>
                  <a:cubicBezTo>
                    <a:pt x="14130" y="11360"/>
                    <a:pt x="14129" y="11418"/>
                    <a:pt x="14111" y="11469"/>
                  </a:cubicBezTo>
                  <a:cubicBezTo>
                    <a:pt x="14083" y="11546"/>
                    <a:pt x="14022" y="11726"/>
                    <a:pt x="12897" y="12174"/>
                  </a:cubicBezTo>
                  <a:cubicBezTo>
                    <a:pt x="12679" y="12259"/>
                    <a:pt x="12402" y="12360"/>
                    <a:pt x="12278" y="12389"/>
                  </a:cubicBezTo>
                  <a:cubicBezTo>
                    <a:pt x="11447" y="12588"/>
                    <a:pt x="10556" y="12390"/>
                    <a:pt x="9716" y="12148"/>
                  </a:cubicBezTo>
                  <a:lnTo>
                    <a:pt x="9086" y="11960"/>
                  </a:lnTo>
                  <a:cubicBezTo>
                    <a:pt x="7817" y="11574"/>
                    <a:pt x="6805" y="11141"/>
                    <a:pt x="5988" y="10279"/>
                  </a:cubicBezTo>
                  <a:cubicBezTo>
                    <a:pt x="5568" y="9838"/>
                    <a:pt x="5327" y="9364"/>
                    <a:pt x="5071" y="8863"/>
                  </a:cubicBezTo>
                  <a:cubicBezTo>
                    <a:pt x="5005" y="8733"/>
                    <a:pt x="4938" y="8601"/>
                    <a:pt x="4868" y="8467"/>
                  </a:cubicBezTo>
                  <a:cubicBezTo>
                    <a:pt x="4506" y="7792"/>
                    <a:pt x="4014" y="7267"/>
                    <a:pt x="3493" y="6710"/>
                  </a:cubicBezTo>
                  <a:lnTo>
                    <a:pt x="3341" y="6549"/>
                  </a:lnTo>
                  <a:cubicBezTo>
                    <a:pt x="3153" y="6348"/>
                    <a:pt x="2931" y="6128"/>
                    <a:pt x="2695" y="5895"/>
                  </a:cubicBezTo>
                  <a:cubicBezTo>
                    <a:pt x="1715" y="4930"/>
                    <a:pt x="495" y="3727"/>
                    <a:pt x="169" y="2411"/>
                  </a:cubicBezTo>
                  <a:cubicBezTo>
                    <a:pt x="0" y="1732"/>
                    <a:pt x="90" y="1086"/>
                    <a:pt x="462" y="458"/>
                  </a:cubicBezTo>
                  <a:close/>
                  <a:moveTo>
                    <a:pt x="11155" y="9561"/>
                  </a:moveTo>
                  <a:cubicBezTo>
                    <a:pt x="10428" y="9132"/>
                    <a:pt x="9854" y="8795"/>
                    <a:pt x="9651" y="8607"/>
                  </a:cubicBezTo>
                  <a:cubicBezTo>
                    <a:pt x="8758" y="7783"/>
                    <a:pt x="8058" y="6713"/>
                    <a:pt x="7381" y="5678"/>
                  </a:cubicBezTo>
                  <a:cubicBezTo>
                    <a:pt x="6884" y="4922"/>
                    <a:pt x="6372" y="4140"/>
                    <a:pt x="5797" y="3477"/>
                  </a:cubicBezTo>
                  <a:cubicBezTo>
                    <a:pt x="5002" y="2560"/>
                    <a:pt x="4157" y="1907"/>
                    <a:pt x="3210" y="1478"/>
                  </a:cubicBezTo>
                  <a:cubicBezTo>
                    <a:pt x="3180" y="1464"/>
                    <a:pt x="3145" y="1452"/>
                    <a:pt x="3105" y="1438"/>
                  </a:cubicBezTo>
                  <a:cubicBezTo>
                    <a:pt x="2907" y="1363"/>
                    <a:pt x="2602" y="1282"/>
                    <a:pt x="2307" y="1201"/>
                  </a:cubicBezTo>
                  <a:cubicBezTo>
                    <a:pt x="1650" y="1014"/>
                    <a:pt x="1078" y="832"/>
                    <a:pt x="813" y="567"/>
                  </a:cubicBezTo>
                  <a:lnTo>
                    <a:pt x="724" y="657"/>
                  </a:lnTo>
                  <a:cubicBezTo>
                    <a:pt x="417" y="1183"/>
                    <a:pt x="342" y="1731"/>
                    <a:pt x="491" y="2331"/>
                  </a:cubicBezTo>
                  <a:cubicBezTo>
                    <a:pt x="795" y="3555"/>
                    <a:pt x="1977" y="4722"/>
                    <a:pt x="2927" y="5660"/>
                  </a:cubicBezTo>
                  <a:cubicBezTo>
                    <a:pt x="3168" y="5897"/>
                    <a:pt x="3392" y="6118"/>
                    <a:pt x="3582" y="6321"/>
                  </a:cubicBezTo>
                  <a:lnTo>
                    <a:pt x="3734" y="6484"/>
                  </a:lnTo>
                  <a:cubicBezTo>
                    <a:pt x="4270" y="7056"/>
                    <a:pt x="4779" y="7596"/>
                    <a:pt x="5158" y="8310"/>
                  </a:cubicBezTo>
                  <a:cubicBezTo>
                    <a:pt x="5230" y="8447"/>
                    <a:pt x="5298" y="8581"/>
                    <a:pt x="5364" y="8711"/>
                  </a:cubicBezTo>
                  <a:cubicBezTo>
                    <a:pt x="5610" y="9191"/>
                    <a:pt x="5842" y="9646"/>
                    <a:pt x="6227" y="10052"/>
                  </a:cubicBezTo>
                  <a:cubicBezTo>
                    <a:pt x="6994" y="10861"/>
                    <a:pt x="7963" y="11273"/>
                    <a:pt x="9181" y="11642"/>
                  </a:cubicBezTo>
                  <a:lnTo>
                    <a:pt x="9809" y="11830"/>
                  </a:lnTo>
                  <a:cubicBezTo>
                    <a:pt x="10603" y="12061"/>
                    <a:pt x="11443" y="12247"/>
                    <a:pt x="12203" y="12065"/>
                  </a:cubicBezTo>
                  <a:cubicBezTo>
                    <a:pt x="12275" y="12049"/>
                    <a:pt x="12482" y="11981"/>
                    <a:pt x="12775" y="11866"/>
                  </a:cubicBezTo>
                  <a:cubicBezTo>
                    <a:pt x="13505" y="11574"/>
                    <a:pt x="13767" y="11400"/>
                    <a:pt x="13794" y="11382"/>
                  </a:cubicBezTo>
                  <a:cubicBezTo>
                    <a:pt x="13718" y="11074"/>
                    <a:pt x="12113" y="10127"/>
                    <a:pt x="11155" y="9561"/>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69"/>
            <p:cNvSpPr/>
            <p:nvPr/>
          </p:nvSpPr>
          <p:spPr>
            <a:xfrm>
              <a:off x="2814941" y="3267587"/>
              <a:ext cx="227594" cy="145628"/>
            </a:xfrm>
            <a:custGeom>
              <a:avLst/>
              <a:gdLst/>
              <a:ahLst/>
              <a:cxnLst/>
              <a:rect l="l" t="t" r="r" b="b"/>
              <a:pathLst>
                <a:path w="22805" h="14592" fill="none" extrusionOk="0">
                  <a:moveTo>
                    <a:pt x="18899" y="834"/>
                  </a:moveTo>
                  <a:cubicBezTo>
                    <a:pt x="17398" y="1159"/>
                    <a:pt x="15963" y="1589"/>
                    <a:pt x="14411" y="1761"/>
                  </a:cubicBezTo>
                  <a:cubicBezTo>
                    <a:pt x="12342" y="1993"/>
                    <a:pt x="10705" y="2089"/>
                    <a:pt x="8897" y="3193"/>
                  </a:cubicBezTo>
                  <a:cubicBezTo>
                    <a:pt x="8191" y="3622"/>
                    <a:pt x="7477" y="4045"/>
                    <a:pt x="6773" y="4494"/>
                  </a:cubicBezTo>
                  <a:cubicBezTo>
                    <a:pt x="6559" y="4632"/>
                    <a:pt x="6347" y="4771"/>
                    <a:pt x="6134" y="4912"/>
                  </a:cubicBezTo>
                  <a:cubicBezTo>
                    <a:pt x="4879" y="5760"/>
                    <a:pt x="3743" y="7053"/>
                    <a:pt x="2899" y="8344"/>
                  </a:cubicBezTo>
                  <a:cubicBezTo>
                    <a:pt x="2784" y="8518"/>
                    <a:pt x="2674" y="8696"/>
                    <a:pt x="2571" y="8871"/>
                  </a:cubicBezTo>
                  <a:cubicBezTo>
                    <a:pt x="2188" y="9512"/>
                    <a:pt x="2084" y="10224"/>
                    <a:pt x="1770" y="10930"/>
                  </a:cubicBezTo>
                  <a:cubicBezTo>
                    <a:pt x="1386" y="11782"/>
                    <a:pt x="640" y="12535"/>
                    <a:pt x="339" y="13365"/>
                  </a:cubicBezTo>
                  <a:cubicBezTo>
                    <a:pt x="277" y="13527"/>
                    <a:pt x="89" y="13695"/>
                    <a:pt x="0" y="13863"/>
                  </a:cubicBezTo>
                  <a:cubicBezTo>
                    <a:pt x="246" y="13826"/>
                    <a:pt x="499" y="13859"/>
                    <a:pt x="755" y="13926"/>
                  </a:cubicBezTo>
                  <a:cubicBezTo>
                    <a:pt x="1395" y="14097"/>
                    <a:pt x="2042" y="14486"/>
                    <a:pt x="2587" y="14514"/>
                  </a:cubicBezTo>
                  <a:cubicBezTo>
                    <a:pt x="2971" y="14566"/>
                    <a:pt x="3359" y="14592"/>
                    <a:pt x="3754" y="14589"/>
                  </a:cubicBezTo>
                  <a:cubicBezTo>
                    <a:pt x="3894" y="14587"/>
                    <a:pt x="4035" y="14586"/>
                    <a:pt x="4179" y="14577"/>
                  </a:cubicBezTo>
                  <a:cubicBezTo>
                    <a:pt x="6184" y="14477"/>
                    <a:pt x="8244" y="13729"/>
                    <a:pt x="10047" y="12692"/>
                  </a:cubicBezTo>
                  <a:cubicBezTo>
                    <a:pt x="10671" y="12335"/>
                    <a:pt x="11262" y="11944"/>
                    <a:pt x="11809" y="11532"/>
                  </a:cubicBezTo>
                  <a:cubicBezTo>
                    <a:pt x="12705" y="10858"/>
                    <a:pt x="13558" y="10155"/>
                    <a:pt x="14362" y="9410"/>
                  </a:cubicBezTo>
                  <a:cubicBezTo>
                    <a:pt x="15585" y="8280"/>
                    <a:pt x="16699" y="7049"/>
                    <a:pt x="17712" y="5670"/>
                  </a:cubicBezTo>
                  <a:cubicBezTo>
                    <a:pt x="19235" y="3595"/>
                    <a:pt x="21421" y="2220"/>
                    <a:pt x="22804" y="1"/>
                  </a:cubicBezTo>
                  <a:cubicBezTo>
                    <a:pt x="22673" y="60"/>
                    <a:pt x="22545" y="108"/>
                    <a:pt x="22419" y="152"/>
                  </a:cubicBezTo>
                  <a:cubicBezTo>
                    <a:pt x="21466" y="489"/>
                    <a:pt x="20630" y="508"/>
                    <a:pt x="19629" y="686"/>
                  </a:cubicBezTo>
                  <a:cubicBezTo>
                    <a:pt x="19385" y="730"/>
                    <a:pt x="19141" y="778"/>
                    <a:pt x="18899" y="834"/>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9"/>
            <p:cNvSpPr/>
            <p:nvPr/>
          </p:nvSpPr>
          <p:spPr>
            <a:xfrm>
              <a:off x="2811968" y="3263825"/>
              <a:ext cx="234829" cy="151047"/>
            </a:xfrm>
            <a:custGeom>
              <a:avLst/>
              <a:gdLst/>
              <a:ahLst/>
              <a:cxnLst/>
              <a:rect l="l" t="t" r="r" b="b"/>
              <a:pathLst>
                <a:path w="23530" h="15135" fill="none" extrusionOk="0">
                  <a:moveTo>
                    <a:pt x="152" y="14163"/>
                  </a:moveTo>
                  <a:cubicBezTo>
                    <a:pt x="199" y="14075"/>
                    <a:pt x="265" y="13992"/>
                    <a:pt x="329" y="13912"/>
                  </a:cubicBezTo>
                  <a:cubicBezTo>
                    <a:pt x="392" y="13831"/>
                    <a:pt x="457" y="13748"/>
                    <a:pt x="482" y="13685"/>
                  </a:cubicBezTo>
                  <a:cubicBezTo>
                    <a:pt x="651" y="13221"/>
                    <a:pt x="952" y="12781"/>
                    <a:pt x="1242" y="12355"/>
                  </a:cubicBezTo>
                  <a:cubicBezTo>
                    <a:pt x="1489" y="11994"/>
                    <a:pt x="1745" y="11622"/>
                    <a:pt x="1917" y="11239"/>
                  </a:cubicBezTo>
                  <a:cubicBezTo>
                    <a:pt x="2043" y="10955"/>
                    <a:pt x="2137" y="10664"/>
                    <a:pt x="2226" y="10383"/>
                  </a:cubicBezTo>
                  <a:cubicBezTo>
                    <a:pt x="2357" y="9976"/>
                    <a:pt x="2492" y="9556"/>
                    <a:pt x="2725" y="9163"/>
                  </a:cubicBezTo>
                  <a:cubicBezTo>
                    <a:pt x="2831" y="8986"/>
                    <a:pt x="2942" y="8808"/>
                    <a:pt x="3058" y="8629"/>
                  </a:cubicBezTo>
                  <a:cubicBezTo>
                    <a:pt x="4013" y="7171"/>
                    <a:pt x="5178" y="5935"/>
                    <a:pt x="6340" y="5151"/>
                  </a:cubicBezTo>
                  <a:cubicBezTo>
                    <a:pt x="6520" y="5030"/>
                    <a:pt x="6702" y="4913"/>
                    <a:pt x="6882" y="4795"/>
                  </a:cubicBezTo>
                  <a:lnTo>
                    <a:pt x="6980" y="4731"/>
                  </a:lnTo>
                  <a:cubicBezTo>
                    <a:pt x="7507" y="4395"/>
                    <a:pt x="8037" y="4076"/>
                    <a:pt x="8566" y="3757"/>
                  </a:cubicBezTo>
                  <a:lnTo>
                    <a:pt x="9109" y="3428"/>
                  </a:lnTo>
                  <a:cubicBezTo>
                    <a:pt x="10800" y="2395"/>
                    <a:pt x="12369" y="2225"/>
                    <a:pt x="14186" y="2028"/>
                  </a:cubicBezTo>
                  <a:lnTo>
                    <a:pt x="14691" y="1972"/>
                  </a:lnTo>
                  <a:cubicBezTo>
                    <a:pt x="15773" y="1853"/>
                    <a:pt x="16822" y="1601"/>
                    <a:pt x="17840" y="1355"/>
                  </a:cubicBezTo>
                  <a:cubicBezTo>
                    <a:pt x="18277" y="1250"/>
                    <a:pt x="18717" y="1144"/>
                    <a:pt x="19161" y="1048"/>
                  </a:cubicBezTo>
                  <a:cubicBezTo>
                    <a:pt x="19405" y="992"/>
                    <a:pt x="19652" y="944"/>
                    <a:pt x="19898" y="899"/>
                  </a:cubicBezTo>
                  <a:cubicBezTo>
                    <a:pt x="20209" y="843"/>
                    <a:pt x="20504" y="804"/>
                    <a:pt x="20791" y="765"/>
                  </a:cubicBezTo>
                  <a:cubicBezTo>
                    <a:pt x="21422" y="681"/>
                    <a:pt x="22018" y="599"/>
                    <a:pt x="22664" y="372"/>
                  </a:cubicBezTo>
                  <a:cubicBezTo>
                    <a:pt x="22785" y="330"/>
                    <a:pt x="22908" y="283"/>
                    <a:pt x="23033" y="227"/>
                  </a:cubicBezTo>
                  <a:lnTo>
                    <a:pt x="23530" y="0"/>
                  </a:lnTo>
                  <a:lnTo>
                    <a:pt x="23241" y="464"/>
                  </a:lnTo>
                  <a:cubicBezTo>
                    <a:pt x="22473" y="1697"/>
                    <a:pt x="21452" y="2683"/>
                    <a:pt x="20465" y="3635"/>
                  </a:cubicBezTo>
                  <a:cubicBezTo>
                    <a:pt x="19659" y="4413"/>
                    <a:pt x="18825" y="5217"/>
                    <a:pt x="18144" y="6144"/>
                  </a:cubicBezTo>
                  <a:cubicBezTo>
                    <a:pt x="17146" y="7503"/>
                    <a:pt x="16043" y="8734"/>
                    <a:pt x="14773" y="9909"/>
                  </a:cubicBezTo>
                  <a:cubicBezTo>
                    <a:pt x="13998" y="10627"/>
                    <a:pt x="13158" y="11324"/>
                    <a:pt x="12206" y="12042"/>
                  </a:cubicBezTo>
                  <a:cubicBezTo>
                    <a:pt x="11648" y="12462"/>
                    <a:pt x="11050" y="12855"/>
                    <a:pt x="10428" y="13212"/>
                  </a:cubicBezTo>
                  <a:cubicBezTo>
                    <a:pt x="9028" y="14017"/>
                    <a:pt x="6861" y="15002"/>
                    <a:pt x="4486" y="15121"/>
                  </a:cubicBezTo>
                  <a:cubicBezTo>
                    <a:pt x="4339" y="15128"/>
                    <a:pt x="4195" y="15131"/>
                    <a:pt x="4053" y="15131"/>
                  </a:cubicBezTo>
                  <a:cubicBezTo>
                    <a:pt x="3662" y="15134"/>
                    <a:pt x="3261" y="15110"/>
                    <a:pt x="2876" y="15056"/>
                  </a:cubicBezTo>
                  <a:cubicBezTo>
                    <a:pt x="2522" y="15038"/>
                    <a:pt x="2152" y="14889"/>
                    <a:pt x="1759" y="14731"/>
                  </a:cubicBezTo>
                  <a:cubicBezTo>
                    <a:pt x="1512" y="14632"/>
                    <a:pt x="1258" y="14528"/>
                    <a:pt x="1011" y="14461"/>
                  </a:cubicBezTo>
                  <a:cubicBezTo>
                    <a:pt x="740" y="14391"/>
                    <a:pt x="521" y="14373"/>
                    <a:pt x="324" y="14403"/>
                  </a:cubicBezTo>
                  <a:lnTo>
                    <a:pt x="0" y="14454"/>
                  </a:lnTo>
                  <a:lnTo>
                    <a:pt x="152" y="14163"/>
                  </a:lnTo>
                  <a:close/>
                  <a:moveTo>
                    <a:pt x="20836" y="1095"/>
                  </a:moveTo>
                  <a:cubicBezTo>
                    <a:pt x="20553" y="1132"/>
                    <a:pt x="20263" y="1171"/>
                    <a:pt x="19957" y="1226"/>
                  </a:cubicBezTo>
                  <a:cubicBezTo>
                    <a:pt x="19715" y="1268"/>
                    <a:pt x="19472" y="1317"/>
                    <a:pt x="19233" y="1372"/>
                  </a:cubicBezTo>
                  <a:cubicBezTo>
                    <a:pt x="18790" y="1468"/>
                    <a:pt x="18352" y="1573"/>
                    <a:pt x="17917" y="1679"/>
                  </a:cubicBezTo>
                  <a:cubicBezTo>
                    <a:pt x="16892" y="1924"/>
                    <a:pt x="15830" y="2180"/>
                    <a:pt x="14728" y="2301"/>
                  </a:cubicBezTo>
                  <a:lnTo>
                    <a:pt x="14222" y="2358"/>
                  </a:lnTo>
                  <a:cubicBezTo>
                    <a:pt x="12372" y="2560"/>
                    <a:pt x="10908" y="2718"/>
                    <a:pt x="9282" y="3711"/>
                  </a:cubicBezTo>
                  <a:lnTo>
                    <a:pt x="8737" y="4041"/>
                  </a:lnTo>
                  <a:cubicBezTo>
                    <a:pt x="8212" y="4359"/>
                    <a:pt x="7683" y="4676"/>
                    <a:pt x="7161" y="5009"/>
                  </a:cubicBezTo>
                  <a:lnTo>
                    <a:pt x="7063" y="5072"/>
                  </a:lnTo>
                  <a:cubicBezTo>
                    <a:pt x="6884" y="5190"/>
                    <a:pt x="6703" y="5307"/>
                    <a:pt x="6526" y="5426"/>
                  </a:cubicBezTo>
                  <a:cubicBezTo>
                    <a:pt x="5399" y="6187"/>
                    <a:pt x="4267" y="7388"/>
                    <a:pt x="3335" y="8809"/>
                  </a:cubicBezTo>
                  <a:cubicBezTo>
                    <a:pt x="3222" y="8984"/>
                    <a:pt x="3114" y="9159"/>
                    <a:pt x="3010" y="9332"/>
                  </a:cubicBezTo>
                  <a:cubicBezTo>
                    <a:pt x="2796" y="9692"/>
                    <a:pt x="2673" y="10077"/>
                    <a:pt x="2542" y="10485"/>
                  </a:cubicBezTo>
                  <a:cubicBezTo>
                    <a:pt x="2448" y="10774"/>
                    <a:pt x="2352" y="11074"/>
                    <a:pt x="2220" y="11375"/>
                  </a:cubicBezTo>
                  <a:cubicBezTo>
                    <a:pt x="2034" y="11785"/>
                    <a:pt x="1771" y="12170"/>
                    <a:pt x="1516" y="12542"/>
                  </a:cubicBezTo>
                  <a:cubicBezTo>
                    <a:pt x="1223" y="12969"/>
                    <a:pt x="947" y="13374"/>
                    <a:pt x="792" y="13799"/>
                  </a:cubicBezTo>
                  <a:cubicBezTo>
                    <a:pt x="758" y="13892"/>
                    <a:pt x="696" y="13978"/>
                    <a:pt x="631" y="14062"/>
                  </a:cubicBezTo>
                  <a:cubicBezTo>
                    <a:pt x="774" y="14072"/>
                    <a:pt x="926" y="14097"/>
                    <a:pt x="1096" y="14142"/>
                  </a:cubicBezTo>
                  <a:cubicBezTo>
                    <a:pt x="1363" y="14213"/>
                    <a:pt x="1628" y="14320"/>
                    <a:pt x="1884" y="14424"/>
                  </a:cubicBezTo>
                  <a:cubicBezTo>
                    <a:pt x="2250" y="14570"/>
                    <a:pt x="2596" y="14710"/>
                    <a:pt x="2906" y="14726"/>
                  </a:cubicBezTo>
                  <a:cubicBezTo>
                    <a:pt x="3290" y="14779"/>
                    <a:pt x="3676" y="14803"/>
                    <a:pt x="4050" y="14800"/>
                  </a:cubicBezTo>
                  <a:cubicBezTo>
                    <a:pt x="4187" y="14799"/>
                    <a:pt x="4327" y="14797"/>
                    <a:pt x="4467" y="14790"/>
                  </a:cubicBezTo>
                  <a:cubicBezTo>
                    <a:pt x="6780" y="14674"/>
                    <a:pt x="8895" y="13712"/>
                    <a:pt x="10263" y="12924"/>
                  </a:cubicBezTo>
                  <a:cubicBezTo>
                    <a:pt x="10874" y="12573"/>
                    <a:pt x="11461" y="12188"/>
                    <a:pt x="12008" y="11777"/>
                  </a:cubicBezTo>
                  <a:cubicBezTo>
                    <a:pt x="12950" y="11066"/>
                    <a:pt x="13781" y="10375"/>
                    <a:pt x="14549" y="9665"/>
                  </a:cubicBezTo>
                  <a:cubicBezTo>
                    <a:pt x="15803" y="8505"/>
                    <a:pt x="16892" y="7290"/>
                    <a:pt x="17878" y="5950"/>
                  </a:cubicBezTo>
                  <a:cubicBezTo>
                    <a:pt x="18575" y="4999"/>
                    <a:pt x="19420" y="4184"/>
                    <a:pt x="20236" y="3397"/>
                  </a:cubicBezTo>
                  <a:cubicBezTo>
                    <a:pt x="21089" y="2572"/>
                    <a:pt x="21970" y="1722"/>
                    <a:pt x="22678" y="717"/>
                  </a:cubicBezTo>
                  <a:cubicBezTo>
                    <a:pt x="22038" y="931"/>
                    <a:pt x="21454" y="1010"/>
                    <a:pt x="20836" y="1095"/>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69"/>
            <p:cNvSpPr/>
            <p:nvPr/>
          </p:nvSpPr>
          <p:spPr>
            <a:xfrm>
              <a:off x="2516917" y="3661229"/>
              <a:ext cx="55908" cy="20000"/>
            </a:xfrm>
            <a:custGeom>
              <a:avLst/>
              <a:gdLst/>
              <a:ahLst/>
              <a:cxnLst/>
              <a:rect l="l" t="t" r="r" b="b"/>
              <a:pathLst>
                <a:path w="5602" h="2004" extrusionOk="0">
                  <a:moveTo>
                    <a:pt x="4411" y="0"/>
                  </a:moveTo>
                  <a:cubicBezTo>
                    <a:pt x="4331" y="0"/>
                    <a:pt x="4252" y="10"/>
                    <a:pt x="4171" y="10"/>
                  </a:cubicBezTo>
                  <a:cubicBezTo>
                    <a:pt x="4065" y="12"/>
                    <a:pt x="3957" y="12"/>
                    <a:pt x="3852" y="25"/>
                  </a:cubicBezTo>
                  <a:cubicBezTo>
                    <a:pt x="3675" y="49"/>
                    <a:pt x="3507" y="108"/>
                    <a:pt x="3335" y="152"/>
                  </a:cubicBezTo>
                  <a:cubicBezTo>
                    <a:pt x="3063" y="230"/>
                    <a:pt x="2799" y="320"/>
                    <a:pt x="2536" y="417"/>
                  </a:cubicBezTo>
                  <a:cubicBezTo>
                    <a:pt x="2442" y="453"/>
                    <a:pt x="2343" y="480"/>
                    <a:pt x="2247" y="510"/>
                  </a:cubicBezTo>
                  <a:cubicBezTo>
                    <a:pt x="2150" y="543"/>
                    <a:pt x="2055" y="576"/>
                    <a:pt x="1959" y="609"/>
                  </a:cubicBezTo>
                  <a:cubicBezTo>
                    <a:pt x="1899" y="630"/>
                    <a:pt x="1837" y="650"/>
                    <a:pt x="1789" y="695"/>
                  </a:cubicBezTo>
                  <a:cubicBezTo>
                    <a:pt x="1670" y="808"/>
                    <a:pt x="1566" y="938"/>
                    <a:pt x="1462" y="1066"/>
                  </a:cubicBezTo>
                  <a:cubicBezTo>
                    <a:pt x="1455" y="1078"/>
                    <a:pt x="1449" y="1091"/>
                    <a:pt x="1440" y="1099"/>
                  </a:cubicBezTo>
                  <a:cubicBezTo>
                    <a:pt x="1375" y="1160"/>
                    <a:pt x="1319" y="1239"/>
                    <a:pt x="1247" y="1284"/>
                  </a:cubicBezTo>
                  <a:cubicBezTo>
                    <a:pt x="1181" y="1328"/>
                    <a:pt x="1084" y="1325"/>
                    <a:pt x="1012" y="1355"/>
                  </a:cubicBezTo>
                  <a:cubicBezTo>
                    <a:pt x="920" y="1394"/>
                    <a:pt x="833" y="1446"/>
                    <a:pt x="744" y="1493"/>
                  </a:cubicBezTo>
                  <a:cubicBezTo>
                    <a:pt x="664" y="1534"/>
                    <a:pt x="587" y="1574"/>
                    <a:pt x="511" y="1618"/>
                  </a:cubicBezTo>
                  <a:cubicBezTo>
                    <a:pt x="444" y="1662"/>
                    <a:pt x="366" y="1687"/>
                    <a:pt x="280" y="1701"/>
                  </a:cubicBezTo>
                  <a:cubicBezTo>
                    <a:pt x="161" y="1716"/>
                    <a:pt x="91" y="1796"/>
                    <a:pt x="0" y="1845"/>
                  </a:cubicBezTo>
                  <a:cubicBezTo>
                    <a:pt x="97" y="1963"/>
                    <a:pt x="138" y="2004"/>
                    <a:pt x="162" y="2004"/>
                  </a:cubicBezTo>
                  <a:cubicBezTo>
                    <a:pt x="170" y="2004"/>
                    <a:pt x="177" y="1999"/>
                    <a:pt x="182" y="1990"/>
                  </a:cubicBezTo>
                  <a:cubicBezTo>
                    <a:pt x="209" y="1945"/>
                    <a:pt x="237" y="1898"/>
                    <a:pt x="280" y="1877"/>
                  </a:cubicBezTo>
                  <a:cubicBezTo>
                    <a:pt x="380" y="1829"/>
                    <a:pt x="497" y="1808"/>
                    <a:pt x="602" y="1775"/>
                  </a:cubicBezTo>
                  <a:cubicBezTo>
                    <a:pt x="634" y="1766"/>
                    <a:pt x="652" y="1734"/>
                    <a:pt x="678" y="1720"/>
                  </a:cubicBezTo>
                  <a:cubicBezTo>
                    <a:pt x="729" y="1696"/>
                    <a:pt x="780" y="1680"/>
                    <a:pt x="827" y="1656"/>
                  </a:cubicBezTo>
                  <a:cubicBezTo>
                    <a:pt x="917" y="1603"/>
                    <a:pt x="1001" y="1546"/>
                    <a:pt x="1090" y="1495"/>
                  </a:cubicBezTo>
                  <a:cubicBezTo>
                    <a:pt x="1097" y="1490"/>
                    <a:pt x="1106" y="1489"/>
                    <a:pt x="1115" y="1489"/>
                  </a:cubicBezTo>
                  <a:cubicBezTo>
                    <a:pt x="1123" y="1489"/>
                    <a:pt x="1131" y="1490"/>
                    <a:pt x="1138" y="1490"/>
                  </a:cubicBezTo>
                  <a:cubicBezTo>
                    <a:pt x="1143" y="1490"/>
                    <a:pt x="1148" y="1490"/>
                    <a:pt x="1152" y="1489"/>
                  </a:cubicBezTo>
                  <a:cubicBezTo>
                    <a:pt x="1229" y="1463"/>
                    <a:pt x="1313" y="1456"/>
                    <a:pt x="1376" y="1412"/>
                  </a:cubicBezTo>
                  <a:cubicBezTo>
                    <a:pt x="1459" y="1347"/>
                    <a:pt x="1530" y="1269"/>
                    <a:pt x="1604" y="1188"/>
                  </a:cubicBezTo>
                  <a:cubicBezTo>
                    <a:pt x="1656" y="1130"/>
                    <a:pt x="1697" y="1052"/>
                    <a:pt x="1757" y="1004"/>
                  </a:cubicBezTo>
                  <a:cubicBezTo>
                    <a:pt x="1873" y="906"/>
                    <a:pt x="1995" y="810"/>
                    <a:pt x="2128" y="736"/>
                  </a:cubicBezTo>
                  <a:cubicBezTo>
                    <a:pt x="2198" y="697"/>
                    <a:pt x="2283" y="686"/>
                    <a:pt x="2362" y="662"/>
                  </a:cubicBezTo>
                  <a:cubicBezTo>
                    <a:pt x="2495" y="626"/>
                    <a:pt x="2626" y="590"/>
                    <a:pt x="2757" y="558"/>
                  </a:cubicBezTo>
                  <a:cubicBezTo>
                    <a:pt x="2798" y="546"/>
                    <a:pt x="2826" y="505"/>
                    <a:pt x="2867" y="492"/>
                  </a:cubicBezTo>
                  <a:cubicBezTo>
                    <a:pt x="2965" y="459"/>
                    <a:pt x="3066" y="432"/>
                    <a:pt x="3166" y="409"/>
                  </a:cubicBezTo>
                  <a:cubicBezTo>
                    <a:pt x="3311" y="368"/>
                    <a:pt x="3448" y="290"/>
                    <a:pt x="3602" y="280"/>
                  </a:cubicBezTo>
                  <a:cubicBezTo>
                    <a:pt x="3663" y="275"/>
                    <a:pt x="3722" y="257"/>
                    <a:pt x="3779" y="237"/>
                  </a:cubicBezTo>
                  <a:cubicBezTo>
                    <a:pt x="3839" y="218"/>
                    <a:pt x="3897" y="201"/>
                    <a:pt x="3958" y="189"/>
                  </a:cubicBezTo>
                  <a:cubicBezTo>
                    <a:pt x="3987" y="186"/>
                    <a:pt x="4016" y="185"/>
                    <a:pt x="4045" y="185"/>
                  </a:cubicBezTo>
                  <a:cubicBezTo>
                    <a:pt x="4084" y="185"/>
                    <a:pt x="4124" y="187"/>
                    <a:pt x="4164" y="187"/>
                  </a:cubicBezTo>
                  <a:cubicBezTo>
                    <a:pt x="4177" y="187"/>
                    <a:pt x="4189" y="187"/>
                    <a:pt x="4202" y="186"/>
                  </a:cubicBezTo>
                  <a:cubicBezTo>
                    <a:pt x="4275" y="182"/>
                    <a:pt x="4344" y="155"/>
                    <a:pt x="4418" y="143"/>
                  </a:cubicBezTo>
                  <a:cubicBezTo>
                    <a:pt x="4433" y="140"/>
                    <a:pt x="4449" y="139"/>
                    <a:pt x="4465" y="139"/>
                  </a:cubicBezTo>
                  <a:cubicBezTo>
                    <a:pt x="4579" y="139"/>
                    <a:pt x="4694" y="200"/>
                    <a:pt x="4809" y="200"/>
                  </a:cubicBezTo>
                  <a:cubicBezTo>
                    <a:pt x="4823" y="200"/>
                    <a:pt x="4838" y="199"/>
                    <a:pt x="4853" y="197"/>
                  </a:cubicBezTo>
                  <a:cubicBezTo>
                    <a:pt x="4867" y="196"/>
                    <a:pt x="4880" y="195"/>
                    <a:pt x="4894" y="195"/>
                  </a:cubicBezTo>
                  <a:cubicBezTo>
                    <a:pt x="4955" y="195"/>
                    <a:pt x="5017" y="206"/>
                    <a:pt x="5077" y="243"/>
                  </a:cubicBezTo>
                  <a:cubicBezTo>
                    <a:pt x="5112" y="267"/>
                    <a:pt x="5151" y="271"/>
                    <a:pt x="5191" y="271"/>
                  </a:cubicBezTo>
                  <a:cubicBezTo>
                    <a:pt x="5212" y="271"/>
                    <a:pt x="5234" y="270"/>
                    <a:pt x="5256" y="270"/>
                  </a:cubicBezTo>
                  <a:cubicBezTo>
                    <a:pt x="5276" y="270"/>
                    <a:pt x="5296" y="271"/>
                    <a:pt x="5316" y="275"/>
                  </a:cubicBezTo>
                  <a:cubicBezTo>
                    <a:pt x="5384" y="287"/>
                    <a:pt x="5449" y="305"/>
                    <a:pt x="5517" y="308"/>
                  </a:cubicBezTo>
                  <a:cubicBezTo>
                    <a:pt x="5518" y="308"/>
                    <a:pt x="5518" y="308"/>
                    <a:pt x="5519" y="308"/>
                  </a:cubicBezTo>
                  <a:cubicBezTo>
                    <a:pt x="5540" y="308"/>
                    <a:pt x="5566" y="273"/>
                    <a:pt x="5589" y="257"/>
                  </a:cubicBezTo>
                  <a:lnTo>
                    <a:pt x="5601" y="203"/>
                  </a:lnTo>
                  <a:cubicBezTo>
                    <a:pt x="5598" y="180"/>
                    <a:pt x="5595" y="140"/>
                    <a:pt x="5583" y="137"/>
                  </a:cubicBezTo>
                  <a:cubicBezTo>
                    <a:pt x="5499" y="122"/>
                    <a:pt x="5411" y="122"/>
                    <a:pt x="5329" y="103"/>
                  </a:cubicBezTo>
                  <a:cubicBezTo>
                    <a:pt x="5210" y="70"/>
                    <a:pt x="5089" y="39"/>
                    <a:pt x="4966" y="25"/>
                  </a:cubicBezTo>
                  <a:cubicBezTo>
                    <a:pt x="4941" y="23"/>
                    <a:pt x="4916" y="22"/>
                    <a:pt x="4892" y="22"/>
                  </a:cubicBezTo>
                  <a:cubicBezTo>
                    <a:pt x="4826" y="22"/>
                    <a:pt x="4762" y="28"/>
                    <a:pt x="4697" y="28"/>
                  </a:cubicBezTo>
                  <a:cubicBezTo>
                    <a:pt x="4647" y="28"/>
                    <a:pt x="4597" y="24"/>
                    <a:pt x="4546" y="13"/>
                  </a:cubicBezTo>
                  <a:cubicBezTo>
                    <a:pt x="4501" y="3"/>
                    <a:pt x="4456" y="0"/>
                    <a:pt x="441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69"/>
            <p:cNvSpPr/>
            <p:nvPr/>
          </p:nvSpPr>
          <p:spPr>
            <a:xfrm>
              <a:off x="2388876" y="3382425"/>
              <a:ext cx="489000" cy="499699"/>
            </a:xfrm>
            <a:custGeom>
              <a:avLst/>
              <a:gdLst/>
              <a:ahLst/>
              <a:cxnLst/>
              <a:rect l="l" t="t" r="r" b="b"/>
              <a:pathLst>
                <a:path w="48998" h="50070" extrusionOk="0">
                  <a:moveTo>
                    <a:pt x="48479" y="1"/>
                  </a:moveTo>
                  <a:cubicBezTo>
                    <a:pt x="48468" y="1"/>
                    <a:pt x="48459" y="2"/>
                    <a:pt x="48449" y="5"/>
                  </a:cubicBezTo>
                  <a:cubicBezTo>
                    <a:pt x="47504" y="271"/>
                    <a:pt x="46582" y="631"/>
                    <a:pt x="45628" y="908"/>
                  </a:cubicBezTo>
                  <a:cubicBezTo>
                    <a:pt x="44934" y="1112"/>
                    <a:pt x="44229" y="1285"/>
                    <a:pt x="43531" y="1514"/>
                  </a:cubicBezTo>
                  <a:cubicBezTo>
                    <a:pt x="43177" y="1614"/>
                    <a:pt x="42830" y="1745"/>
                    <a:pt x="42484" y="1878"/>
                  </a:cubicBezTo>
                  <a:cubicBezTo>
                    <a:pt x="42311" y="1946"/>
                    <a:pt x="42144" y="2024"/>
                    <a:pt x="41977" y="2102"/>
                  </a:cubicBezTo>
                  <a:cubicBezTo>
                    <a:pt x="41807" y="2181"/>
                    <a:pt x="41636" y="2256"/>
                    <a:pt x="41475" y="2352"/>
                  </a:cubicBezTo>
                  <a:cubicBezTo>
                    <a:pt x="40726" y="2750"/>
                    <a:pt x="40033" y="3257"/>
                    <a:pt x="39368" y="3784"/>
                  </a:cubicBezTo>
                  <a:cubicBezTo>
                    <a:pt x="39202" y="3918"/>
                    <a:pt x="39036" y="4052"/>
                    <a:pt x="38872" y="4187"/>
                  </a:cubicBezTo>
                  <a:cubicBezTo>
                    <a:pt x="38713" y="4328"/>
                    <a:pt x="38553" y="4468"/>
                    <a:pt x="38392" y="4611"/>
                  </a:cubicBezTo>
                  <a:cubicBezTo>
                    <a:pt x="38314" y="4681"/>
                    <a:pt x="38229" y="4748"/>
                    <a:pt x="38151" y="4820"/>
                  </a:cubicBezTo>
                  <a:cubicBezTo>
                    <a:pt x="38071" y="4892"/>
                    <a:pt x="37994" y="4964"/>
                    <a:pt x="37916" y="5038"/>
                  </a:cubicBezTo>
                  <a:cubicBezTo>
                    <a:pt x="37760" y="5184"/>
                    <a:pt x="37595" y="5317"/>
                    <a:pt x="37434" y="5467"/>
                  </a:cubicBezTo>
                  <a:cubicBezTo>
                    <a:pt x="37293" y="5600"/>
                    <a:pt x="37156" y="5738"/>
                    <a:pt x="37019" y="5874"/>
                  </a:cubicBezTo>
                  <a:cubicBezTo>
                    <a:pt x="36951" y="5946"/>
                    <a:pt x="36886" y="6017"/>
                    <a:pt x="36816" y="6088"/>
                  </a:cubicBezTo>
                  <a:cubicBezTo>
                    <a:pt x="36757" y="6160"/>
                    <a:pt x="36698" y="6235"/>
                    <a:pt x="36639" y="6307"/>
                  </a:cubicBezTo>
                  <a:cubicBezTo>
                    <a:pt x="36522" y="6456"/>
                    <a:pt x="36406" y="6606"/>
                    <a:pt x="36292" y="6758"/>
                  </a:cubicBezTo>
                  <a:cubicBezTo>
                    <a:pt x="36236" y="6833"/>
                    <a:pt x="36179" y="6907"/>
                    <a:pt x="36123" y="6983"/>
                  </a:cubicBezTo>
                  <a:cubicBezTo>
                    <a:pt x="36072" y="7063"/>
                    <a:pt x="36018" y="7135"/>
                    <a:pt x="35966" y="7215"/>
                  </a:cubicBezTo>
                  <a:cubicBezTo>
                    <a:pt x="35542" y="7825"/>
                    <a:pt x="35159" y="8456"/>
                    <a:pt x="34768" y="9079"/>
                  </a:cubicBezTo>
                  <a:cubicBezTo>
                    <a:pt x="34104" y="10136"/>
                    <a:pt x="33434" y="11183"/>
                    <a:pt x="32883" y="12270"/>
                  </a:cubicBezTo>
                  <a:cubicBezTo>
                    <a:pt x="32422" y="13191"/>
                    <a:pt x="31990" y="14116"/>
                    <a:pt x="31546" y="15016"/>
                  </a:cubicBezTo>
                  <a:cubicBezTo>
                    <a:pt x="31142" y="15845"/>
                    <a:pt x="30730" y="16659"/>
                    <a:pt x="30280" y="17438"/>
                  </a:cubicBezTo>
                  <a:cubicBezTo>
                    <a:pt x="30135" y="17685"/>
                    <a:pt x="29995" y="17931"/>
                    <a:pt x="29845" y="18170"/>
                  </a:cubicBezTo>
                  <a:cubicBezTo>
                    <a:pt x="29739" y="18336"/>
                    <a:pt x="29635" y="18504"/>
                    <a:pt x="29531" y="18668"/>
                  </a:cubicBezTo>
                  <a:cubicBezTo>
                    <a:pt x="29325" y="19003"/>
                    <a:pt x="29095" y="19316"/>
                    <a:pt x="28876" y="19643"/>
                  </a:cubicBezTo>
                  <a:cubicBezTo>
                    <a:pt x="28770" y="19805"/>
                    <a:pt x="28649" y="19959"/>
                    <a:pt x="28530" y="20112"/>
                  </a:cubicBezTo>
                  <a:cubicBezTo>
                    <a:pt x="28414" y="20270"/>
                    <a:pt x="28295" y="20423"/>
                    <a:pt x="28176" y="20576"/>
                  </a:cubicBezTo>
                  <a:cubicBezTo>
                    <a:pt x="27935" y="20889"/>
                    <a:pt x="27669" y="21202"/>
                    <a:pt x="27413" y="21514"/>
                  </a:cubicBezTo>
                  <a:cubicBezTo>
                    <a:pt x="26398" y="22770"/>
                    <a:pt x="25328" y="23985"/>
                    <a:pt x="24233" y="25177"/>
                  </a:cubicBezTo>
                  <a:cubicBezTo>
                    <a:pt x="23432" y="26031"/>
                    <a:pt x="22609" y="26865"/>
                    <a:pt x="21755" y="27675"/>
                  </a:cubicBezTo>
                  <a:cubicBezTo>
                    <a:pt x="20901" y="28485"/>
                    <a:pt x="20052" y="29295"/>
                    <a:pt x="19200" y="30110"/>
                  </a:cubicBezTo>
                  <a:cubicBezTo>
                    <a:pt x="18671" y="30622"/>
                    <a:pt x="18105" y="31108"/>
                    <a:pt x="17682" y="31719"/>
                  </a:cubicBezTo>
                  <a:cubicBezTo>
                    <a:pt x="17155" y="32476"/>
                    <a:pt x="16648" y="33256"/>
                    <a:pt x="16148" y="34039"/>
                  </a:cubicBezTo>
                  <a:cubicBezTo>
                    <a:pt x="15898" y="34432"/>
                    <a:pt x="15648" y="34825"/>
                    <a:pt x="15400" y="35214"/>
                  </a:cubicBezTo>
                  <a:cubicBezTo>
                    <a:pt x="15153" y="35610"/>
                    <a:pt x="14906" y="36006"/>
                    <a:pt x="14659" y="36400"/>
                  </a:cubicBezTo>
                  <a:cubicBezTo>
                    <a:pt x="14584" y="36522"/>
                    <a:pt x="14528" y="36664"/>
                    <a:pt x="14445" y="36780"/>
                  </a:cubicBezTo>
                  <a:cubicBezTo>
                    <a:pt x="13831" y="37636"/>
                    <a:pt x="13292" y="38561"/>
                    <a:pt x="12580" y="39327"/>
                  </a:cubicBezTo>
                  <a:cubicBezTo>
                    <a:pt x="12255" y="39675"/>
                    <a:pt x="11859" y="39956"/>
                    <a:pt x="11466" y="40236"/>
                  </a:cubicBezTo>
                  <a:cubicBezTo>
                    <a:pt x="11068" y="40510"/>
                    <a:pt x="10675" y="40789"/>
                    <a:pt x="10299" y="41086"/>
                  </a:cubicBezTo>
                  <a:cubicBezTo>
                    <a:pt x="9834" y="41459"/>
                    <a:pt x="9389" y="41856"/>
                    <a:pt x="8935" y="42243"/>
                  </a:cubicBezTo>
                  <a:cubicBezTo>
                    <a:pt x="8484" y="42632"/>
                    <a:pt x="8040" y="43019"/>
                    <a:pt x="7584" y="43400"/>
                  </a:cubicBezTo>
                  <a:cubicBezTo>
                    <a:pt x="6783" y="44076"/>
                    <a:pt x="5961" y="44728"/>
                    <a:pt x="5162" y="45405"/>
                  </a:cubicBezTo>
                  <a:cubicBezTo>
                    <a:pt x="4454" y="46009"/>
                    <a:pt x="3703" y="46542"/>
                    <a:pt x="2838" y="46994"/>
                  </a:cubicBezTo>
                  <a:cubicBezTo>
                    <a:pt x="2304" y="47271"/>
                    <a:pt x="1830" y="47621"/>
                    <a:pt x="1393" y="48023"/>
                  </a:cubicBezTo>
                  <a:cubicBezTo>
                    <a:pt x="1261" y="48142"/>
                    <a:pt x="1134" y="48264"/>
                    <a:pt x="1005" y="48388"/>
                  </a:cubicBezTo>
                  <a:cubicBezTo>
                    <a:pt x="673" y="48704"/>
                    <a:pt x="347" y="49019"/>
                    <a:pt x="0" y="49320"/>
                  </a:cubicBezTo>
                  <a:cubicBezTo>
                    <a:pt x="538" y="49848"/>
                    <a:pt x="829" y="50070"/>
                    <a:pt x="1039" y="50070"/>
                  </a:cubicBezTo>
                  <a:cubicBezTo>
                    <a:pt x="1167" y="50070"/>
                    <a:pt x="1264" y="49987"/>
                    <a:pt x="1367" y="49842"/>
                  </a:cubicBezTo>
                  <a:cubicBezTo>
                    <a:pt x="1717" y="49359"/>
                    <a:pt x="2037" y="48837"/>
                    <a:pt x="2507" y="48477"/>
                  </a:cubicBezTo>
                  <a:cubicBezTo>
                    <a:pt x="3027" y="48094"/>
                    <a:pt x="3570" y="47736"/>
                    <a:pt x="4117" y="47384"/>
                  </a:cubicBezTo>
                  <a:cubicBezTo>
                    <a:pt x="4662" y="47034"/>
                    <a:pt x="5219" y="46694"/>
                    <a:pt x="5755" y="46330"/>
                  </a:cubicBezTo>
                  <a:cubicBezTo>
                    <a:pt x="6069" y="46122"/>
                    <a:pt x="6282" y="45800"/>
                    <a:pt x="6574" y="45559"/>
                  </a:cubicBezTo>
                  <a:cubicBezTo>
                    <a:pt x="6881" y="45312"/>
                    <a:pt x="7208" y="45089"/>
                    <a:pt x="7524" y="44853"/>
                  </a:cubicBezTo>
                  <a:cubicBezTo>
                    <a:pt x="7727" y="44705"/>
                    <a:pt x="7924" y="44552"/>
                    <a:pt x="8114" y="44386"/>
                  </a:cubicBezTo>
                  <a:cubicBezTo>
                    <a:pt x="8590" y="43973"/>
                    <a:pt x="9057" y="43549"/>
                    <a:pt x="9522" y="43120"/>
                  </a:cubicBezTo>
                  <a:cubicBezTo>
                    <a:pt x="9984" y="42691"/>
                    <a:pt x="10442" y="42254"/>
                    <a:pt x="10910" y="41826"/>
                  </a:cubicBezTo>
                  <a:cubicBezTo>
                    <a:pt x="11068" y="41682"/>
                    <a:pt x="11301" y="41622"/>
                    <a:pt x="11472" y="41486"/>
                  </a:cubicBezTo>
                  <a:cubicBezTo>
                    <a:pt x="11854" y="41189"/>
                    <a:pt x="12256" y="40912"/>
                    <a:pt x="12644" y="40620"/>
                  </a:cubicBezTo>
                  <a:cubicBezTo>
                    <a:pt x="12839" y="40474"/>
                    <a:pt x="13028" y="40327"/>
                    <a:pt x="13212" y="40164"/>
                  </a:cubicBezTo>
                  <a:cubicBezTo>
                    <a:pt x="13390" y="40005"/>
                    <a:pt x="13560" y="39834"/>
                    <a:pt x="13715" y="39654"/>
                  </a:cubicBezTo>
                  <a:cubicBezTo>
                    <a:pt x="14134" y="39173"/>
                    <a:pt x="14520" y="38651"/>
                    <a:pt x="14883" y="38138"/>
                  </a:cubicBezTo>
                  <a:cubicBezTo>
                    <a:pt x="15243" y="37621"/>
                    <a:pt x="15591" y="37093"/>
                    <a:pt x="15948" y="36569"/>
                  </a:cubicBezTo>
                  <a:cubicBezTo>
                    <a:pt x="16451" y="35817"/>
                    <a:pt x="16865" y="34976"/>
                    <a:pt x="17410" y="34255"/>
                  </a:cubicBezTo>
                  <a:cubicBezTo>
                    <a:pt x="18507" y="32811"/>
                    <a:pt x="19638" y="31397"/>
                    <a:pt x="20817" y="30037"/>
                  </a:cubicBezTo>
                  <a:cubicBezTo>
                    <a:pt x="21460" y="29306"/>
                    <a:pt x="22235" y="28702"/>
                    <a:pt x="22947" y="28033"/>
                  </a:cubicBezTo>
                  <a:cubicBezTo>
                    <a:pt x="23539" y="27485"/>
                    <a:pt x="24114" y="26918"/>
                    <a:pt x="24698" y="26356"/>
                  </a:cubicBezTo>
                  <a:cubicBezTo>
                    <a:pt x="24986" y="26075"/>
                    <a:pt x="25280" y="25795"/>
                    <a:pt x="25563" y="25505"/>
                  </a:cubicBezTo>
                  <a:cubicBezTo>
                    <a:pt x="25843" y="25215"/>
                    <a:pt x="26124" y="24924"/>
                    <a:pt x="26403" y="24632"/>
                  </a:cubicBezTo>
                  <a:cubicBezTo>
                    <a:pt x="26745" y="24271"/>
                    <a:pt x="26940" y="23782"/>
                    <a:pt x="27264" y="23405"/>
                  </a:cubicBezTo>
                  <a:cubicBezTo>
                    <a:pt x="27661" y="22931"/>
                    <a:pt x="28071" y="22466"/>
                    <a:pt x="28482" y="22002"/>
                  </a:cubicBezTo>
                  <a:cubicBezTo>
                    <a:pt x="28687" y="21770"/>
                    <a:pt x="28898" y="21546"/>
                    <a:pt x="29093" y="21303"/>
                  </a:cubicBezTo>
                  <a:cubicBezTo>
                    <a:pt x="29292" y="21062"/>
                    <a:pt x="29488" y="20820"/>
                    <a:pt x="29680" y="20579"/>
                  </a:cubicBezTo>
                  <a:cubicBezTo>
                    <a:pt x="29911" y="20267"/>
                    <a:pt x="30126" y="19944"/>
                    <a:pt x="30332" y="19617"/>
                  </a:cubicBezTo>
                  <a:cubicBezTo>
                    <a:pt x="30606" y="19179"/>
                    <a:pt x="30861" y="18732"/>
                    <a:pt x="31103" y="18276"/>
                  </a:cubicBezTo>
                  <a:cubicBezTo>
                    <a:pt x="31538" y="17487"/>
                    <a:pt x="31936" y="16681"/>
                    <a:pt x="32413" y="15909"/>
                  </a:cubicBezTo>
                  <a:cubicBezTo>
                    <a:pt x="33166" y="14671"/>
                    <a:pt x="33600" y="13260"/>
                    <a:pt x="34251" y="11959"/>
                  </a:cubicBezTo>
                  <a:cubicBezTo>
                    <a:pt x="34682" y="11109"/>
                    <a:pt x="35283" y="10350"/>
                    <a:pt x="35765" y="9526"/>
                  </a:cubicBezTo>
                  <a:cubicBezTo>
                    <a:pt x="35978" y="9159"/>
                    <a:pt x="36177" y="8774"/>
                    <a:pt x="36368" y="8387"/>
                  </a:cubicBezTo>
                  <a:cubicBezTo>
                    <a:pt x="36469" y="8195"/>
                    <a:pt x="36570" y="8003"/>
                    <a:pt x="36674" y="7816"/>
                  </a:cubicBezTo>
                  <a:cubicBezTo>
                    <a:pt x="36775" y="7623"/>
                    <a:pt x="36883" y="7435"/>
                    <a:pt x="37005" y="7256"/>
                  </a:cubicBezTo>
                  <a:cubicBezTo>
                    <a:pt x="37126" y="7074"/>
                    <a:pt x="37252" y="6899"/>
                    <a:pt x="37383" y="6727"/>
                  </a:cubicBezTo>
                  <a:cubicBezTo>
                    <a:pt x="37416" y="6685"/>
                    <a:pt x="37452" y="6642"/>
                    <a:pt x="37486" y="6602"/>
                  </a:cubicBezTo>
                  <a:cubicBezTo>
                    <a:pt x="37525" y="6560"/>
                    <a:pt x="37562" y="6520"/>
                    <a:pt x="37600" y="6482"/>
                  </a:cubicBezTo>
                  <a:cubicBezTo>
                    <a:pt x="37675" y="6405"/>
                    <a:pt x="37755" y="6328"/>
                    <a:pt x="37832" y="6252"/>
                  </a:cubicBezTo>
                  <a:cubicBezTo>
                    <a:pt x="38136" y="5939"/>
                    <a:pt x="38490" y="5680"/>
                    <a:pt x="38829" y="5415"/>
                  </a:cubicBezTo>
                  <a:cubicBezTo>
                    <a:pt x="39527" y="4901"/>
                    <a:pt x="40253" y="4466"/>
                    <a:pt x="40929" y="3947"/>
                  </a:cubicBezTo>
                  <a:cubicBezTo>
                    <a:pt x="41635" y="3405"/>
                    <a:pt x="42440" y="2968"/>
                    <a:pt x="43368" y="2834"/>
                  </a:cubicBezTo>
                  <a:cubicBezTo>
                    <a:pt x="44335" y="2695"/>
                    <a:pt x="45163" y="2156"/>
                    <a:pt x="46093" y="1855"/>
                  </a:cubicBezTo>
                  <a:cubicBezTo>
                    <a:pt x="46859" y="1605"/>
                    <a:pt x="47654" y="1426"/>
                    <a:pt x="48421" y="1158"/>
                  </a:cubicBezTo>
                  <a:cubicBezTo>
                    <a:pt x="48470" y="1142"/>
                    <a:pt x="48517" y="1113"/>
                    <a:pt x="48562" y="1078"/>
                  </a:cubicBezTo>
                  <a:cubicBezTo>
                    <a:pt x="48720" y="953"/>
                    <a:pt x="48850" y="740"/>
                    <a:pt x="48997" y="586"/>
                  </a:cubicBezTo>
                  <a:cubicBezTo>
                    <a:pt x="48970" y="479"/>
                    <a:pt x="48945" y="369"/>
                    <a:pt x="48918" y="264"/>
                  </a:cubicBezTo>
                  <a:cubicBezTo>
                    <a:pt x="48880" y="241"/>
                    <a:pt x="48841" y="213"/>
                    <a:pt x="48802" y="183"/>
                  </a:cubicBezTo>
                  <a:cubicBezTo>
                    <a:pt x="48687" y="100"/>
                    <a:pt x="48567" y="1"/>
                    <a:pt x="4847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9"/>
            <p:cNvSpPr/>
            <p:nvPr/>
          </p:nvSpPr>
          <p:spPr>
            <a:xfrm>
              <a:off x="2481761" y="3557008"/>
              <a:ext cx="93752" cy="247314"/>
            </a:xfrm>
            <a:custGeom>
              <a:avLst/>
              <a:gdLst/>
              <a:ahLst/>
              <a:cxnLst/>
              <a:rect l="l" t="t" r="r" b="b"/>
              <a:pathLst>
                <a:path w="9394" h="24781" extrusionOk="0">
                  <a:moveTo>
                    <a:pt x="8803" y="0"/>
                  </a:moveTo>
                  <a:cubicBezTo>
                    <a:pt x="8789" y="0"/>
                    <a:pt x="8778" y="3"/>
                    <a:pt x="8773" y="10"/>
                  </a:cubicBezTo>
                  <a:cubicBezTo>
                    <a:pt x="8562" y="291"/>
                    <a:pt x="8394" y="618"/>
                    <a:pt x="8151" y="887"/>
                  </a:cubicBezTo>
                  <a:cubicBezTo>
                    <a:pt x="7798" y="1274"/>
                    <a:pt x="7347" y="1591"/>
                    <a:pt x="7028" y="2029"/>
                  </a:cubicBezTo>
                  <a:cubicBezTo>
                    <a:pt x="6661" y="2527"/>
                    <a:pt x="6391" y="3089"/>
                    <a:pt x="5959" y="3579"/>
                  </a:cubicBezTo>
                  <a:cubicBezTo>
                    <a:pt x="5765" y="3799"/>
                    <a:pt x="5613" y="4054"/>
                    <a:pt x="5488" y="4328"/>
                  </a:cubicBezTo>
                  <a:cubicBezTo>
                    <a:pt x="5422" y="4463"/>
                    <a:pt x="5362" y="4600"/>
                    <a:pt x="5309" y="4745"/>
                  </a:cubicBezTo>
                  <a:lnTo>
                    <a:pt x="5228" y="4960"/>
                  </a:lnTo>
                  <a:lnTo>
                    <a:pt x="5155" y="5163"/>
                  </a:lnTo>
                  <a:cubicBezTo>
                    <a:pt x="4979" y="5620"/>
                    <a:pt x="4783" y="6065"/>
                    <a:pt x="4687" y="6533"/>
                  </a:cubicBezTo>
                  <a:cubicBezTo>
                    <a:pt x="4527" y="7321"/>
                    <a:pt x="4479" y="8102"/>
                    <a:pt x="4363" y="8842"/>
                  </a:cubicBezTo>
                  <a:cubicBezTo>
                    <a:pt x="4273" y="9433"/>
                    <a:pt x="4174" y="10008"/>
                    <a:pt x="4025" y="10564"/>
                  </a:cubicBezTo>
                  <a:cubicBezTo>
                    <a:pt x="3877" y="11120"/>
                    <a:pt x="3687" y="11638"/>
                    <a:pt x="3421" y="12154"/>
                  </a:cubicBezTo>
                  <a:cubicBezTo>
                    <a:pt x="3040" y="12923"/>
                    <a:pt x="2505" y="13601"/>
                    <a:pt x="2012" y="14331"/>
                  </a:cubicBezTo>
                  <a:cubicBezTo>
                    <a:pt x="1856" y="14560"/>
                    <a:pt x="1674" y="14775"/>
                    <a:pt x="1614" y="15061"/>
                  </a:cubicBezTo>
                  <a:cubicBezTo>
                    <a:pt x="1464" y="15772"/>
                    <a:pt x="1384" y="16534"/>
                    <a:pt x="1325" y="17273"/>
                  </a:cubicBezTo>
                  <a:cubicBezTo>
                    <a:pt x="1320" y="17329"/>
                    <a:pt x="1336" y="17400"/>
                    <a:pt x="1325" y="17454"/>
                  </a:cubicBezTo>
                  <a:cubicBezTo>
                    <a:pt x="1251" y="17856"/>
                    <a:pt x="1265" y="18283"/>
                    <a:pt x="1134" y="18642"/>
                  </a:cubicBezTo>
                  <a:cubicBezTo>
                    <a:pt x="1016" y="18968"/>
                    <a:pt x="703" y="19230"/>
                    <a:pt x="556" y="19566"/>
                  </a:cubicBezTo>
                  <a:cubicBezTo>
                    <a:pt x="373" y="19983"/>
                    <a:pt x="283" y="20433"/>
                    <a:pt x="209" y="20888"/>
                  </a:cubicBezTo>
                  <a:cubicBezTo>
                    <a:pt x="143" y="21289"/>
                    <a:pt x="102" y="21703"/>
                    <a:pt x="125" y="22124"/>
                  </a:cubicBezTo>
                  <a:cubicBezTo>
                    <a:pt x="134" y="22492"/>
                    <a:pt x="139" y="22862"/>
                    <a:pt x="47" y="23286"/>
                  </a:cubicBezTo>
                  <a:cubicBezTo>
                    <a:pt x="0" y="23557"/>
                    <a:pt x="41" y="23819"/>
                    <a:pt x="128" y="24062"/>
                  </a:cubicBezTo>
                  <a:cubicBezTo>
                    <a:pt x="205" y="24311"/>
                    <a:pt x="328" y="24533"/>
                    <a:pt x="412" y="24778"/>
                  </a:cubicBezTo>
                  <a:lnTo>
                    <a:pt x="412" y="24778"/>
                  </a:lnTo>
                  <a:cubicBezTo>
                    <a:pt x="1205" y="24376"/>
                    <a:pt x="1317" y="24273"/>
                    <a:pt x="1189" y="24137"/>
                  </a:cubicBezTo>
                  <a:cubicBezTo>
                    <a:pt x="1022" y="23975"/>
                    <a:pt x="840" y="23798"/>
                    <a:pt x="806" y="23573"/>
                  </a:cubicBezTo>
                  <a:cubicBezTo>
                    <a:pt x="742" y="23073"/>
                    <a:pt x="839" y="22559"/>
                    <a:pt x="926" y="22102"/>
                  </a:cubicBezTo>
                  <a:cubicBezTo>
                    <a:pt x="953" y="21969"/>
                    <a:pt x="864" y="21844"/>
                    <a:pt x="878" y="21712"/>
                  </a:cubicBezTo>
                  <a:cubicBezTo>
                    <a:pt x="887" y="21600"/>
                    <a:pt x="906" y="21487"/>
                    <a:pt x="938" y="21374"/>
                  </a:cubicBezTo>
                  <a:cubicBezTo>
                    <a:pt x="967" y="21266"/>
                    <a:pt x="986" y="21156"/>
                    <a:pt x="1006" y="21051"/>
                  </a:cubicBezTo>
                  <a:cubicBezTo>
                    <a:pt x="1052" y="20625"/>
                    <a:pt x="1111" y="20195"/>
                    <a:pt x="1236" y="19778"/>
                  </a:cubicBezTo>
                  <a:cubicBezTo>
                    <a:pt x="1259" y="19709"/>
                    <a:pt x="1360" y="19662"/>
                    <a:pt x="1399" y="19596"/>
                  </a:cubicBezTo>
                  <a:cubicBezTo>
                    <a:pt x="1570" y="19309"/>
                    <a:pt x="1838" y="19065"/>
                    <a:pt x="1930" y="18753"/>
                  </a:cubicBezTo>
                  <a:cubicBezTo>
                    <a:pt x="2054" y="18338"/>
                    <a:pt x="2075" y="17857"/>
                    <a:pt x="2146" y="17380"/>
                  </a:cubicBezTo>
                  <a:cubicBezTo>
                    <a:pt x="2195" y="17038"/>
                    <a:pt x="2158" y="16642"/>
                    <a:pt x="2252" y="16309"/>
                  </a:cubicBezTo>
                  <a:cubicBezTo>
                    <a:pt x="2439" y="15644"/>
                    <a:pt x="2671" y="14994"/>
                    <a:pt x="2945" y="14375"/>
                  </a:cubicBezTo>
                  <a:cubicBezTo>
                    <a:pt x="3093" y="14040"/>
                    <a:pt x="3370" y="13783"/>
                    <a:pt x="3580" y="13485"/>
                  </a:cubicBezTo>
                  <a:cubicBezTo>
                    <a:pt x="3928" y="12987"/>
                    <a:pt x="4267" y="12484"/>
                    <a:pt x="4547" y="11936"/>
                  </a:cubicBezTo>
                  <a:cubicBezTo>
                    <a:pt x="4628" y="11764"/>
                    <a:pt x="4577" y="11540"/>
                    <a:pt x="4633" y="11364"/>
                  </a:cubicBezTo>
                  <a:cubicBezTo>
                    <a:pt x="4785" y="10925"/>
                    <a:pt x="4952" y="10487"/>
                    <a:pt x="5059" y="10034"/>
                  </a:cubicBezTo>
                  <a:cubicBezTo>
                    <a:pt x="5218" y="9370"/>
                    <a:pt x="5151" y="8668"/>
                    <a:pt x="5343" y="8017"/>
                  </a:cubicBezTo>
                  <a:cubicBezTo>
                    <a:pt x="5500" y="7493"/>
                    <a:pt x="5429" y="6920"/>
                    <a:pt x="5542" y="6380"/>
                  </a:cubicBezTo>
                  <a:cubicBezTo>
                    <a:pt x="5577" y="6205"/>
                    <a:pt x="5649" y="6037"/>
                    <a:pt x="5727" y="5870"/>
                  </a:cubicBezTo>
                  <a:cubicBezTo>
                    <a:pt x="5801" y="5705"/>
                    <a:pt x="5885" y="5546"/>
                    <a:pt x="5938" y="5373"/>
                  </a:cubicBezTo>
                  <a:cubicBezTo>
                    <a:pt x="6029" y="5064"/>
                    <a:pt x="6051" y="4718"/>
                    <a:pt x="6170" y="4408"/>
                  </a:cubicBezTo>
                  <a:cubicBezTo>
                    <a:pt x="6289" y="4102"/>
                    <a:pt x="6530" y="3858"/>
                    <a:pt x="6768" y="3634"/>
                  </a:cubicBezTo>
                  <a:cubicBezTo>
                    <a:pt x="7009" y="3406"/>
                    <a:pt x="7251" y="3193"/>
                    <a:pt x="7402" y="2905"/>
                  </a:cubicBezTo>
                  <a:cubicBezTo>
                    <a:pt x="7557" y="2607"/>
                    <a:pt x="7751" y="2331"/>
                    <a:pt x="8102" y="2179"/>
                  </a:cubicBezTo>
                  <a:cubicBezTo>
                    <a:pt x="8472" y="2026"/>
                    <a:pt x="8567" y="1631"/>
                    <a:pt x="8790" y="1344"/>
                  </a:cubicBezTo>
                  <a:cubicBezTo>
                    <a:pt x="8976" y="1106"/>
                    <a:pt x="9189" y="889"/>
                    <a:pt x="9345" y="627"/>
                  </a:cubicBezTo>
                  <a:cubicBezTo>
                    <a:pt x="9394" y="550"/>
                    <a:pt x="9305" y="363"/>
                    <a:pt x="9275" y="232"/>
                  </a:cubicBezTo>
                  <a:cubicBezTo>
                    <a:pt x="9211" y="178"/>
                    <a:pt x="9145" y="127"/>
                    <a:pt x="9080" y="74"/>
                  </a:cubicBezTo>
                  <a:cubicBezTo>
                    <a:pt x="8994" y="54"/>
                    <a:pt x="8863" y="0"/>
                    <a:pt x="8803" y="0"/>
                  </a:cubicBezTo>
                  <a:close/>
                  <a:moveTo>
                    <a:pt x="412" y="24778"/>
                  </a:moveTo>
                  <a:cubicBezTo>
                    <a:pt x="412" y="24778"/>
                    <a:pt x="411" y="24778"/>
                    <a:pt x="411" y="24779"/>
                  </a:cubicBezTo>
                  <a:lnTo>
                    <a:pt x="413" y="24780"/>
                  </a:lnTo>
                  <a:cubicBezTo>
                    <a:pt x="412" y="24779"/>
                    <a:pt x="412" y="24779"/>
                    <a:pt x="412" y="24778"/>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9"/>
            <p:cNvSpPr/>
            <p:nvPr/>
          </p:nvSpPr>
          <p:spPr>
            <a:xfrm>
              <a:off x="2712936" y="3472416"/>
              <a:ext cx="113043" cy="63672"/>
            </a:xfrm>
            <a:custGeom>
              <a:avLst/>
              <a:gdLst/>
              <a:ahLst/>
              <a:cxnLst/>
              <a:rect l="l" t="t" r="r" b="b"/>
              <a:pathLst>
                <a:path w="11327" h="6380" extrusionOk="0">
                  <a:moveTo>
                    <a:pt x="11199" y="1"/>
                  </a:moveTo>
                  <a:cubicBezTo>
                    <a:pt x="11199" y="1"/>
                    <a:pt x="11199" y="1"/>
                    <a:pt x="11198" y="1"/>
                  </a:cubicBezTo>
                  <a:cubicBezTo>
                    <a:pt x="11100" y="33"/>
                    <a:pt x="11002" y="58"/>
                    <a:pt x="10911" y="100"/>
                  </a:cubicBezTo>
                  <a:cubicBezTo>
                    <a:pt x="10822" y="140"/>
                    <a:pt x="10733" y="179"/>
                    <a:pt x="10636" y="207"/>
                  </a:cubicBezTo>
                  <a:cubicBezTo>
                    <a:pt x="10509" y="258"/>
                    <a:pt x="10371" y="293"/>
                    <a:pt x="10237" y="335"/>
                  </a:cubicBezTo>
                  <a:cubicBezTo>
                    <a:pt x="10108" y="383"/>
                    <a:pt x="9974" y="427"/>
                    <a:pt x="9860" y="499"/>
                  </a:cubicBezTo>
                  <a:cubicBezTo>
                    <a:pt x="9592" y="657"/>
                    <a:pt x="9363" y="864"/>
                    <a:pt x="9074" y="983"/>
                  </a:cubicBezTo>
                  <a:cubicBezTo>
                    <a:pt x="8815" y="1085"/>
                    <a:pt x="8610" y="1264"/>
                    <a:pt x="8380" y="1410"/>
                  </a:cubicBezTo>
                  <a:cubicBezTo>
                    <a:pt x="8188" y="1534"/>
                    <a:pt x="7979" y="1639"/>
                    <a:pt x="7800" y="1779"/>
                  </a:cubicBezTo>
                  <a:cubicBezTo>
                    <a:pt x="7496" y="2017"/>
                    <a:pt x="7220" y="2281"/>
                    <a:pt x="6928" y="2527"/>
                  </a:cubicBezTo>
                  <a:cubicBezTo>
                    <a:pt x="6466" y="2919"/>
                    <a:pt x="6011" y="3318"/>
                    <a:pt x="5526" y="3675"/>
                  </a:cubicBezTo>
                  <a:cubicBezTo>
                    <a:pt x="5176" y="3932"/>
                    <a:pt x="4790" y="4137"/>
                    <a:pt x="4420" y="4352"/>
                  </a:cubicBezTo>
                  <a:cubicBezTo>
                    <a:pt x="4304" y="4421"/>
                    <a:pt x="4179" y="4474"/>
                    <a:pt x="4092" y="4583"/>
                  </a:cubicBezTo>
                  <a:cubicBezTo>
                    <a:pt x="3986" y="4718"/>
                    <a:pt x="3879" y="4863"/>
                    <a:pt x="3771" y="5003"/>
                  </a:cubicBezTo>
                  <a:cubicBezTo>
                    <a:pt x="3666" y="5146"/>
                    <a:pt x="3556" y="5287"/>
                    <a:pt x="3437" y="5423"/>
                  </a:cubicBezTo>
                  <a:cubicBezTo>
                    <a:pt x="3420" y="5445"/>
                    <a:pt x="3407" y="5478"/>
                    <a:pt x="3387" y="5497"/>
                  </a:cubicBezTo>
                  <a:cubicBezTo>
                    <a:pt x="3315" y="5564"/>
                    <a:pt x="3239" y="5634"/>
                    <a:pt x="3163" y="5706"/>
                  </a:cubicBezTo>
                  <a:cubicBezTo>
                    <a:pt x="3087" y="5772"/>
                    <a:pt x="3009" y="5837"/>
                    <a:pt x="2916" y="5871"/>
                  </a:cubicBezTo>
                  <a:cubicBezTo>
                    <a:pt x="2831" y="5906"/>
                    <a:pt x="2737" y="5914"/>
                    <a:pt x="2643" y="5918"/>
                  </a:cubicBezTo>
                  <a:cubicBezTo>
                    <a:pt x="2587" y="5917"/>
                    <a:pt x="2532" y="5914"/>
                    <a:pt x="2479" y="5914"/>
                  </a:cubicBezTo>
                  <a:cubicBezTo>
                    <a:pt x="2439" y="5914"/>
                    <a:pt x="2400" y="5916"/>
                    <a:pt x="2363" y="5921"/>
                  </a:cubicBezTo>
                  <a:cubicBezTo>
                    <a:pt x="2250" y="5938"/>
                    <a:pt x="2139" y="5947"/>
                    <a:pt x="2032" y="5960"/>
                  </a:cubicBezTo>
                  <a:cubicBezTo>
                    <a:pt x="1922" y="5977"/>
                    <a:pt x="1812" y="5978"/>
                    <a:pt x="1704" y="5978"/>
                  </a:cubicBezTo>
                  <a:lnTo>
                    <a:pt x="1561" y="5975"/>
                  </a:lnTo>
                  <a:lnTo>
                    <a:pt x="1419" y="5954"/>
                  </a:lnTo>
                  <a:cubicBezTo>
                    <a:pt x="1326" y="5942"/>
                    <a:pt x="1232" y="5930"/>
                    <a:pt x="1145" y="5902"/>
                  </a:cubicBezTo>
                  <a:cubicBezTo>
                    <a:pt x="1067" y="5877"/>
                    <a:pt x="986" y="5861"/>
                    <a:pt x="918" y="5810"/>
                  </a:cubicBezTo>
                  <a:cubicBezTo>
                    <a:pt x="849" y="5761"/>
                    <a:pt x="787" y="5703"/>
                    <a:pt x="734" y="5635"/>
                  </a:cubicBezTo>
                  <a:cubicBezTo>
                    <a:pt x="672" y="5534"/>
                    <a:pt x="605" y="5472"/>
                    <a:pt x="528" y="5423"/>
                  </a:cubicBezTo>
                  <a:cubicBezTo>
                    <a:pt x="457" y="5361"/>
                    <a:pt x="379" y="5310"/>
                    <a:pt x="313" y="5244"/>
                  </a:cubicBezTo>
                  <a:lnTo>
                    <a:pt x="313" y="5242"/>
                  </a:lnTo>
                  <a:cubicBezTo>
                    <a:pt x="29" y="5579"/>
                    <a:pt x="1" y="5650"/>
                    <a:pt x="93" y="5683"/>
                  </a:cubicBezTo>
                  <a:cubicBezTo>
                    <a:pt x="210" y="5716"/>
                    <a:pt x="320" y="5749"/>
                    <a:pt x="410" y="5814"/>
                  </a:cubicBezTo>
                  <a:cubicBezTo>
                    <a:pt x="504" y="5897"/>
                    <a:pt x="597" y="5998"/>
                    <a:pt x="705" y="6070"/>
                  </a:cubicBezTo>
                  <a:lnTo>
                    <a:pt x="873" y="6195"/>
                  </a:lnTo>
                  <a:cubicBezTo>
                    <a:pt x="933" y="6228"/>
                    <a:pt x="993" y="6257"/>
                    <a:pt x="1056" y="6288"/>
                  </a:cubicBezTo>
                  <a:cubicBezTo>
                    <a:pt x="1104" y="6309"/>
                    <a:pt x="1153" y="6312"/>
                    <a:pt x="1202" y="6312"/>
                  </a:cubicBezTo>
                  <a:cubicBezTo>
                    <a:pt x="1216" y="6312"/>
                    <a:pt x="1230" y="6311"/>
                    <a:pt x="1244" y="6311"/>
                  </a:cubicBezTo>
                  <a:cubicBezTo>
                    <a:pt x="1259" y="6311"/>
                    <a:pt x="1274" y="6312"/>
                    <a:pt x="1288" y="6313"/>
                  </a:cubicBezTo>
                  <a:cubicBezTo>
                    <a:pt x="1354" y="6323"/>
                    <a:pt x="1421" y="6340"/>
                    <a:pt x="1487" y="6356"/>
                  </a:cubicBezTo>
                  <a:cubicBezTo>
                    <a:pt x="1522" y="6362"/>
                    <a:pt x="1556" y="6371"/>
                    <a:pt x="1589" y="6376"/>
                  </a:cubicBezTo>
                  <a:cubicBezTo>
                    <a:pt x="1615" y="6378"/>
                    <a:pt x="1638" y="6379"/>
                    <a:pt x="1663" y="6379"/>
                  </a:cubicBezTo>
                  <a:cubicBezTo>
                    <a:pt x="1672" y="6379"/>
                    <a:pt x="1681" y="6379"/>
                    <a:pt x="1690" y="6379"/>
                  </a:cubicBezTo>
                  <a:cubicBezTo>
                    <a:pt x="1952" y="6376"/>
                    <a:pt x="2205" y="6322"/>
                    <a:pt x="2450" y="6264"/>
                  </a:cubicBezTo>
                  <a:cubicBezTo>
                    <a:pt x="2459" y="6262"/>
                    <a:pt x="2468" y="6261"/>
                    <a:pt x="2477" y="6261"/>
                  </a:cubicBezTo>
                  <a:cubicBezTo>
                    <a:pt x="2511" y="6261"/>
                    <a:pt x="2549" y="6277"/>
                    <a:pt x="2582" y="6277"/>
                  </a:cubicBezTo>
                  <a:cubicBezTo>
                    <a:pt x="2585" y="6277"/>
                    <a:pt x="2587" y="6277"/>
                    <a:pt x="2589" y="6276"/>
                  </a:cubicBezTo>
                  <a:cubicBezTo>
                    <a:pt x="2791" y="6269"/>
                    <a:pt x="2996" y="6269"/>
                    <a:pt x="3170" y="6186"/>
                  </a:cubicBezTo>
                  <a:cubicBezTo>
                    <a:pt x="3393" y="6066"/>
                    <a:pt x="3578" y="5882"/>
                    <a:pt x="3751" y="5697"/>
                  </a:cubicBezTo>
                  <a:cubicBezTo>
                    <a:pt x="3879" y="5572"/>
                    <a:pt x="3965" y="5387"/>
                    <a:pt x="4090" y="5269"/>
                  </a:cubicBezTo>
                  <a:cubicBezTo>
                    <a:pt x="4340" y="5027"/>
                    <a:pt x="4581" y="4786"/>
                    <a:pt x="4835" y="4568"/>
                  </a:cubicBezTo>
                  <a:cubicBezTo>
                    <a:pt x="4971" y="4449"/>
                    <a:pt x="5153" y="4391"/>
                    <a:pt x="5311" y="4300"/>
                  </a:cubicBezTo>
                  <a:cubicBezTo>
                    <a:pt x="5572" y="4149"/>
                    <a:pt x="5835" y="3997"/>
                    <a:pt x="6087" y="3831"/>
                  </a:cubicBezTo>
                  <a:cubicBezTo>
                    <a:pt x="6162" y="3779"/>
                    <a:pt x="6193" y="3670"/>
                    <a:pt x="6267" y="3611"/>
                  </a:cubicBezTo>
                  <a:cubicBezTo>
                    <a:pt x="6446" y="3468"/>
                    <a:pt x="6641" y="3342"/>
                    <a:pt x="6823" y="3200"/>
                  </a:cubicBezTo>
                  <a:cubicBezTo>
                    <a:pt x="7086" y="2993"/>
                    <a:pt x="7291" y="2716"/>
                    <a:pt x="7579" y="2538"/>
                  </a:cubicBezTo>
                  <a:cubicBezTo>
                    <a:pt x="7809" y="2395"/>
                    <a:pt x="7969" y="2160"/>
                    <a:pt x="8182" y="1991"/>
                  </a:cubicBezTo>
                  <a:cubicBezTo>
                    <a:pt x="8316" y="1879"/>
                    <a:pt x="8500" y="1824"/>
                    <a:pt x="8640" y="1719"/>
                  </a:cubicBezTo>
                  <a:cubicBezTo>
                    <a:pt x="8770" y="1624"/>
                    <a:pt x="8869" y="1490"/>
                    <a:pt x="8992" y="1386"/>
                  </a:cubicBezTo>
                  <a:cubicBezTo>
                    <a:pt x="9239" y="1178"/>
                    <a:pt x="9617" y="1172"/>
                    <a:pt x="9863" y="971"/>
                  </a:cubicBezTo>
                  <a:cubicBezTo>
                    <a:pt x="9988" y="870"/>
                    <a:pt x="10120" y="779"/>
                    <a:pt x="10302" y="779"/>
                  </a:cubicBezTo>
                  <a:cubicBezTo>
                    <a:pt x="10311" y="779"/>
                    <a:pt x="10319" y="779"/>
                    <a:pt x="10328" y="779"/>
                  </a:cubicBezTo>
                  <a:cubicBezTo>
                    <a:pt x="10524" y="778"/>
                    <a:pt x="10647" y="630"/>
                    <a:pt x="10811" y="557"/>
                  </a:cubicBezTo>
                  <a:cubicBezTo>
                    <a:pt x="10950" y="508"/>
                    <a:pt x="11091" y="465"/>
                    <a:pt x="11228" y="417"/>
                  </a:cubicBezTo>
                  <a:cubicBezTo>
                    <a:pt x="11270" y="403"/>
                    <a:pt x="11291" y="305"/>
                    <a:pt x="11326" y="242"/>
                  </a:cubicBezTo>
                  <a:lnTo>
                    <a:pt x="11303" y="121"/>
                  </a:lnTo>
                  <a:cubicBezTo>
                    <a:pt x="11271" y="82"/>
                    <a:pt x="11225" y="1"/>
                    <a:pt x="111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9"/>
            <p:cNvSpPr/>
            <p:nvPr/>
          </p:nvSpPr>
          <p:spPr>
            <a:xfrm>
              <a:off x="2494823" y="3539914"/>
              <a:ext cx="39521" cy="114840"/>
            </a:xfrm>
            <a:custGeom>
              <a:avLst/>
              <a:gdLst/>
              <a:ahLst/>
              <a:cxnLst/>
              <a:rect l="l" t="t" r="r" b="b"/>
              <a:pathLst>
                <a:path w="3960" h="11507" extrusionOk="0">
                  <a:moveTo>
                    <a:pt x="231" y="0"/>
                  </a:moveTo>
                  <a:lnTo>
                    <a:pt x="118" y="14"/>
                  </a:lnTo>
                  <a:cubicBezTo>
                    <a:pt x="78" y="41"/>
                    <a:pt x="1" y="77"/>
                    <a:pt x="5" y="98"/>
                  </a:cubicBezTo>
                  <a:cubicBezTo>
                    <a:pt x="39" y="268"/>
                    <a:pt x="106" y="434"/>
                    <a:pt x="141" y="602"/>
                  </a:cubicBezTo>
                  <a:cubicBezTo>
                    <a:pt x="161" y="726"/>
                    <a:pt x="174" y="849"/>
                    <a:pt x="194" y="976"/>
                  </a:cubicBezTo>
                  <a:cubicBezTo>
                    <a:pt x="207" y="1101"/>
                    <a:pt x="230" y="1224"/>
                    <a:pt x="270" y="1343"/>
                  </a:cubicBezTo>
                  <a:cubicBezTo>
                    <a:pt x="358" y="1614"/>
                    <a:pt x="499" y="1860"/>
                    <a:pt x="544" y="2146"/>
                  </a:cubicBezTo>
                  <a:cubicBezTo>
                    <a:pt x="585" y="2400"/>
                    <a:pt x="701" y="2626"/>
                    <a:pt x="784" y="2859"/>
                  </a:cubicBezTo>
                  <a:cubicBezTo>
                    <a:pt x="855" y="3063"/>
                    <a:pt x="906" y="3275"/>
                    <a:pt x="995" y="3468"/>
                  </a:cubicBezTo>
                  <a:cubicBezTo>
                    <a:pt x="1142" y="3794"/>
                    <a:pt x="1323" y="4102"/>
                    <a:pt x="1484" y="4422"/>
                  </a:cubicBezTo>
                  <a:cubicBezTo>
                    <a:pt x="1738" y="4928"/>
                    <a:pt x="1999" y="5426"/>
                    <a:pt x="2217" y="5943"/>
                  </a:cubicBezTo>
                  <a:cubicBezTo>
                    <a:pt x="2372" y="6313"/>
                    <a:pt x="2470" y="6708"/>
                    <a:pt x="2580" y="7087"/>
                  </a:cubicBezTo>
                  <a:cubicBezTo>
                    <a:pt x="2615" y="7208"/>
                    <a:pt x="2636" y="7331"/>
                    <a:pt x="2713" y="7438"/>
                  </a:cubicBezTo>
                  <a:cubicBezTo>
                    <a:pt x="2910" y="7692"/>
                    <a:pt x="3119" y="7954"/>
                    <a:pt x="3316" y="8230"/>
                  </a:cubicBezTo>
                  <a:cubicBezTo>
                    <a:pt x="3333" y="8253"/>
                    <a:pt x="3357" y="8272"/>
                    <a:pt x="3367" y="8295"/>
                  </a:cubicBezTo>
                  <a:cubicBezTo>
                    <a:pt x="3455" y="8460"/>
                    <a:pt x="3575" y="8624"/>
                    <a:pt x="3604" y="8804"/>
                  </a:cubicBezTo>
                  <a:cubicBezTo>
                    <a:pt x="3638" y="8968"/>
                    <a:pt x="3553" y="9145"/>
                    <a:pt x="3547" y="9308"/>
                  </a:cubicBezTo>
                  <a:cubicBezTo>
                    <a:pt x="3527" y="9513"/>
                    <a:pt x="3536" y="9714"/>
                    <a:pt x="3512" y="9916"/>
                  </a:cubicBezTo>
                  <a:cubicBezTo>
                    <a:pt x="3500" y="10095"/>
                    <a:pt x="3456" y="10267"/>
                    <a:pt x="3432" y="10442"/>
                  </a:cubicBezTo>
                  <a:cubicBezTo>
                    <a:pt x="3396" y="10591"/>
                    <a:pt x="3349" y="10741"/>
                    <a:pt x="3226" y="10871"/>
                  </a:cubicBezTo>
                  <a:cubicBezTo>
                    <a:pt x="3079" y="11037"/>
                    <a:pt x="3065" y="11228"/>
                    <a:pt x="2990" y="11408"/>
                  </a:cubicBezTo>
                  <a:lnTo>
                    <a:pt x="2990" y="11408"/>
                  </a:lnTo>
                  <a:cubicBezTo>
                    <a:pt x="2990" y="11408"/>
                    <a:pt x="2990" y="11408"/>
                    <a:pt x="2990" y="11408"/>
                  </a:cubicBezTo>
                  <a:lnTo>
                    <a:pt x="2990" y="11410"/>
                  </a:lnTo>
                  <a:cubicBezTo>
                    <a:pt x="2990" y="11409"/>
                    <a:pt x="2990" y="11409"/>
                    <a:pt x="2990" y="11408"/>
                  </a:cubicBezTo>
                  <a:lnTo>
                    <a:pt x="2990" y="11408"/>
                  </a:lnTo>
                  <a:cubicBezTo>
                    <a:pt x="3206" y="11476"/>
                    <a:pt x="3324" y="11506"/>
                    <a:pt x="3386" y="11506"/>
                  </a:cubicBezTo>
                  <a:cubicBezTo>
                    <a:pt x="3438" y="11506"/>
                    <a:pt x="3451" y="11486"/>
                    <a:pt x="3449" y="11447"/>
                  </a:cubicBezTo>
                  <a:cubicBezTo>
                    <a:pt x="3440" y="11336"/>
                    <a:pt x="3422" y="11229"/>
                    <a:pt x="3467" y="11137"/>
                  </a:cubicBezTo>
                  <a:cubicBezTo>
                    <a:pt x="3514" y="11035"/>
                    <a:pt x="3574" y="10939"/>
                    <a:pt x="3634" y="10832"/>
                  </a:cubicBezTo>
                  <a:cubicBezTo>
                    <a:pt x="3691" y="10731"/>
                    <a:pt x="3744" y="10624"/>
                    <a:pt x="3792" y="10517"/>
                  </a:cubicBezTo>
                  <a:cubicBezTo>
                    <a:pt x="3821" y="10451"/>
                    <a:pt x="3792" y="10380"/>
                    <a:pt x="3803" y="10315"/>
                  </a:cubicBezTo>
                  <a:cubicBezTo>
                    <a:pt x="3824" y="10204"/>
                    <a:pt x="3875" y="10089"/>
                    <a:pt x="3879" y="9976"/>
                  </a:cubicBezTo>
                  <a:cubicBezTo>
                    <a:pt x="3896" y="9751"/>
                    <a:pt x="3879" y="9523"/>
                    <a:pt x="3870" y="9299"/>
                  </a:cubicBezTo>
                  <a:cubicBezTo>
                    <a:pt x="3869" y="9260"/>
                    <a:pt x="3902" y="9219"/>
                    <a:pt x="3908" y="9181"/>
                  </a:cubicBezTo>
                  <a:cubicBezTo>
                    <a:pt x="3917" y="9094"/>
                    <a:pt x="3937" y="9005"/>
                    <a:pt x="3949" y="8918"/>
                  </a:cubicBezTo>
                  <a:cubicBezTo>
                    <a:pt x="3958" y="8828"/>
                    <a:pt x="3959" y="8740"/>
                    <a:pt x="3937" y="8658"/>
                  </a:cubicBezTo>
                  <a:cubicBezTo>
                    <a:pt x="3911" y="8545"/>
                    <a:pt x="3863" y="8439"/>
                    <a:pt x="3807" y="8334"/>
                  </a:cubicBezTo>
                  <a:cubicBezTo>
                    <a:pt x="3753" y="8227"/>
                    <a:pt x="3691" y="8125"/>
                    <a:pt x="3626" y="8027"/>
                  </a:cubicBezTo>
                  <a:cubicBezTo>
                    <a:pt x="3541" y="7881"/>
                    <a:pt x="3402" y="7754"/>
                    <a:pt x="3319" y="7616"/>
                  </a:cubicBezTo>
                  <a:cubicBezTo>
                    <a:pt x="3163" y="7336"/>
                    <a:pt x="3002" y="7059"/>
                    <a:pt x="2865" y="6779"/>
                  </a:cubicBezTo>
                  <a:cubicBezTo>
                    <a:pt x="2785" y="6626"/>
                    <a:pt x="2776" y="6453"/>
                    <a:pt x="2728" y="6291"/>
                  </a:cubicBezTo>
                  <a:cubicBezTo>
                    <a:pt x="2649" y="6021"/>
                    <a:pt x="2571" y="5752"/>
                    <a:pt x="2472" y="5485"/>
                  </a:cubicBezTo>
                  <a:cubicBezTo>
                    <a:pt x="2442" y="5405"/>
                    <a:pt x="2351" y="5351"/>
                    <a:pt x="2315" y="5274"/>
                  </a:cubicBezTo>
                  <a:cubicBezTo>
                    <a:pt x="2222" y="5079"/>
                    <a:pt x="2151" y="4875"/>
                    <a:pt x="2062" y="4681"/>
                  </a:cubicBezTo>
                  <a:cubicBezTo>
                    <a:pt x="1931" y="4397"/>
                    <a:pt x="1725" y="4147"/>
                    <a:pt x="1624" y="3849"/>
                  </a:cubicBezTo>
                  <a:cubicBezTo>
                    <a:pt x="1544" y="3611"/>
                    <a:pt x="1370" y="3412"/>
                    <a:pt x="1261" y="3180"/>
                  </a:cubicBezTo>
                  <a:cubicBezTo>
                    <a:pt x="1192" y="3033"/>
                    <a:pt x="1175" y="2859"/>
                    <a:pt x="1112" y="2709"/>
                  </a:cubicBezTo>
                  <a:cubicBezTo>
                    <a:pt x="1056" y="2570"/>
                    <a:pt x="952" y="2451"/>
                    <a:pt x="889" y="2319"/>
                  </a:cubicBezTo>
                  <a:cubicBezTo>
                    <a:pt x="754" y="2048"/>
                    <a:pt x="826" y="1711"/>
                    <a:pt x="691" y="1444"/>
                  </a:cubicBezTo>
                  <a:cubicBezTo>
                    <a:pt x="621" y="1306"/>
                    <a:pt x="569" y="1158"/>
                    <a:pt x="603" y="989"/>
                  </a:cubicBezTo>
                  <a:cubicBezTo>
                    <a:pt x="642" y="807"/>
                    <a:pt x="517" y="666"/>
                    <a:pt x="478" y="506"/>
                  </a:cubicBezTo>
                  <a:cubicBezTo>
                    <a:pt x="444" y="372"/>
                    <a:pt x="429" y="234"/>
                    <a:pt x="388" y="101"/>
                  </a:cubicBezTo>
                  <a:cubicBezTo>
                    <a:pt x="373" y="63"/>
                    <a:pt x="285" y="33"/>
                    <a:pt x="23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9"/>
            <p:cNvSpPr/>
            <p:nvPr/>
          </p:nvSpPr>
          <p:spPr>
            <a:xfrm>
              <a:off x="2755616" y="3519866"/>
              <a:ext cx="72874" cy="49930"/>
            </a:xfrm>
            <a:custGeom>
              <a:avLst/>
              <a:gdLst/>
              <a:ahLst/>
              <a:cxnLst/>
              <a:rect l="l" t="t" r="r" b="b"/>
              <a:pathLst>
                <a:path w="7302" h="5003" extrusionOk="0">
                  <a:moveTo>
                    <a:pt x="3" y="1"/>
                  </a:moveTo>
                  <a:lnTo>
                    <a:pt x="3" y="2"/>
                  </a:lnTo>
                  <a:cubicBezTo>
                    <a:pt x="0" y="267"/>
                    <a:pt x="12" y="336"/>
                    <a:pt x="57" y="336"/>
                  </a:cubicBezTo>
                  <a:cubicBezTo>
                    <a:pt x="62" y="336"/>
                    <a:pt x="68" y="335"/>
                    <a:pt x="74" y="333"/>
                  </a:cubicBezTo>
                  <a:cubicBezTo>
                    <a:pt x="128" y="320"/>
                    <a:pt x="184" y="300"/>
                    <a:pt x="239" y="300"/>
                  </a:cubicBezTo>
                  <a:cubicBezTo>
                    <a:pt x="259" y="300"/>
                    <a:pt x="278" y="303"/>
                    <a:pt x="298" y="309"/>
                  </a:cubicBezTo>
                  <a:cubicBezTo>
                    <a:pt x="456" y="359"/>
                    <a:pt x="611" y="439"/>
                    <a:pt x="759" y="520"/>
                  </a:cubicBezTo>
                  <a:cubicBezTo>
                    <a:pt x="802" y="543"/>
                    <a:pt x="852" y="526"/>
                    <a:pt x="897" y="540"/>
                  </a:cubicBezTo>
                  <a:cubicBezTo>
                    <a:pt x="974" y="559"/>
                    <a:pt x="1049" y="601"/>
                    <a:pt x="1126" y="618"/>
                  </a:cubicBezTo>
                  <a:lnTo>
                    <a:pt x="1573" y="738"/>
                  </a:lnTo>
                  <a:cubicBezTo>
                    <a:pt x="1599" y="746"/>
                    <a:pt x="1617" y="779"/>
                    <a:pt x="1639" y="790"/>
                  </a:cubicBezTo>
                  <a:cubicBezTo>
                    <a:pt x="1745" y="847"/>
                    <a:pt x="1837" y="940"/>
                    <a:pt x="1950" y="967"/>
                  </a:cubicBezTo>
                  <a:cubicBezTo>
                    <a:pt x="2023" y="982"/>
                    <a:pt x="2102" y="988"/>
                    <a:pt x="2181" y="990"/>
                  </a:cubicBezTo>
                  <a:cubicBezTo>
                    <a:pt x="2258" y="999"/>
                    <a:pt x="2340" y="1002"/>
                    <a:pt x="2419" y="1005"/>
                  </a:cubicBezTo>
                  <a:cubicBezTo>
                    <a:pt x="2442" y="1007"/>
                    <a:pt x="2466" y="1008"/>
                    <a:pt x="2489" y="1008"/>
                  </a:cubicBezTo>
                  <a:cubicBezTo>
                    <a:pt x="2548" y="1008"/>
                    <a:pt x="2609" y="1003"/>
                    <a:pt x="2668" y="1003"/>
                  </a:cubicBezTo>
                  <a:cubicBezTo>
                    <a:pt x="2706" y="1003"/>
                    <a:pt x="2744" y="1005"/>
                    <a:pt x="2779" y="1013"/>
                  </a:cubicBezTo>
                  <a:cubicBezTo>
                    <a:pt x="3000" y="1071"/>
                    <a:pt x="3234" y="1122"/>
                    <a:pt x="3439" y="1228"/>
                  </a:cubicBezTo>
                  <a:cubicBezTo>
                    <a:pt x="3552" y="1281"/>
                    <a:pt x="3642" y="1374"/>
                    <a:pt x="3738" y="1452"/>
                  </a:cubicBezTo>
                  <a:cubicBezTo>
                    <a:pt x="3892" y="1589"/>
                    <a:pt x="4051" y="1720"/>
                    <a:pt x="4203" y="1857"/>
                  </a:cubicBezTo>
                  <a:cubicBezTo>
                    <a:pt x="4249" y="1899"/>
                    <a:pt x="4327" y="1902"/>
                    <a:pt x="4377" y="1943"/>
                  </a:cubicBezTo>
                  <a:cubicBezTo>
                    <a:pt x="4441" y="1990"/>
                    <a:pt x="4499" y="2039"/>
                    <a:pt x="4557" y="2091"/>
                  </a:cubicBezTo>
                  <a:cubicBezTo>
                    <a:pt x="4614" y="2146"/>
                    <a:pt x="4670" y="2202"/>
                    <a:pt x="4729" y="2255"/>
                  </a:cubicBezTo>
                  <a:cubicBezTo>
                    <a:pt x="4813" y="2330"/>
                    <a:pt x="4913" y="2395"/>
                    <a:pt x="5003" y="2465"/>
                  </a:cubicBezTo>
                  <a:cubicBezTo>
                    <a:pt x="5093" y="2536"/>
                    <a:pt x="5181" y="2613"/>
                    <a:pt x="5253" y="2700"/>
                  </a:cubicBezTo>
                  <a:cubicBezTo>
                    <a:pt x="5373" y="2840"/>
                    <a:pt x="5536" y="2943"/>
                    <a:pt x="5665" y="3074"/>
                  </a:cubicBezTo>
                  <a:cubicBezTo>
                    <a:pt x="5753" y="3160"/>
                    <a:pt x="5799" y="3278"/>
                    <a:pt x="5878" y="3370"/>
                  </a:cubicBezTo>
                  <a:cubicBezTo>
                    <a:pt x="5950" y="3453"/>
                    <a:pt x="6046" y="3515"/>
                    <a:pt x="6125" y="3590"/>
                  </a:cubicBezTo>
                  <a:cubicBezTo>
                    <a:pt x="6275" y="3747"/>
                    <a:pt x="6307" y="4000"/>
                    <a:pt x="6465" y="4150"/>
                  </a:cubicBezTo>
                  <a:cubicBezTo>
                    <a:pt x="6546" y="4230"/>
                    <a:pt x="6620" y="4316"/>
                    <a:pt x="6641" y="4444"/>
                  </a:cubicBezTo>
                  <a:cubicBezTo>
                    <a:pt x="6665" y="4578"/>
                    <a:pt x="6786" y="4644"/>
                    <a:pt x="6859" y="4740"/>
                  </a:cubicBezTo>
                  <a:cubicBezTo>
                    <a:pt x="6923" y="4823"/>
                    <a:pt x="6975" y="4911"/>
                    <a:pt x="7045" y="4986"/>
                  </a:cubicBezTo>
                  <a:cubicBezTo>
                    <a:pt x="7058" y="5000"/>
                    <a:pt x="7089" y="5001"/>
                    <a:pt x="7122" y="5001"/>
                  </a:cubicBezTo>
                  <a:cubicBezTo>
                    <a:pt x="7129" y="5001"/>
                    <a:pt x="7136" y="5001"/>
                    <a:pt x="7142" y="5001"/>
                  </a:cubicBezTo>
                  <a:cubicBezTo>
                    <a:pt x="7155" y="5001"/>
                    <a:pt x="7168" y="5001"/>
                    <a:pt x="7180" y="5002"/>
                  </a:cubicBezTo>
                  <a:lnTo>
                    <a:pt x="7246" y="4957"/>
                  </a:lnTo>
                  <a:cubicBezTo>
                    <a:pt x="7264" y="4927"/>
                    <a:pt x="7302" y="4880"/>
                    <a:pt x="7293" y="4867"/>
                  </a:cubicBezTo>
                  <a:cubicBezTo>
                    <a:pt x="7219" y="4766"/>
                    <a:pt x="7124" y="4682"/>
                    <a:pt x="7057" y="4576"/>
                  </a:cubicBezTo>
                  <a:cubicBezTo>
                    <a:pt x="6960" y="4424"/>
                    <a:pt x="6886" y="4257"/>
                    <a:pt x="6777" y="4116"/>
                  </a:cubicBezTo>
                  <a:cubicBezTo>
                    <a:pt x="6653" y="3954"/>
                    <a:pt x="6492" y="3819"/>
                    <a:pt x="6399" y="3631"/>
                  </a:cubicBezTo>
                  <a:cubicBezTo>
                    <a:pt x="6316" y="3462"/>
                    <a:pt x="6180" y="3336"/>
                    <a:pt x="6067" y="3187"/>
                  </a:cubicBezTo>
                  <a:cubicBezTo>
                    <a:pt x="5974" y="3060"/>
                    <a:pt x="5888" y="2925"/>
                    <a:pt x="5778" y="2813"/>
                  </a:cubicBezTo>
                  <a:cubicBezTo>
                    <a:pt x="5601" y="2616"/>
                    <a:pt x="5387" y="2446"/>
                    <a:pt x="5193" y="2264"/>
                  </a:cubicBezTo>
                  <a:cubicBezTo>
                    <a:pt x="5033" y="2127"/>
                    <a:pt x="4869" y="1991"/>
                    <a:pt x="4703" y="1856"/>
                  </a:cubicBezTo>
                  <a:cubicBezTo>
                    <a:pt x="4530" y="1731"/>
                    <a:pt x="4368" y="1592"/>
                    <a:pt x="4191" y="1470"/>
                  </a:cubicBezTo>
                  <a:cubicBezTo>
                    <a:pt x="4063" y="1383"/>
                    <a:pt x="3946" y="1281"/>
                    <a:pt x="3821" y="1184"/>
                  </a:cubicBezTo>
                  <a:cubicBezTo>
                    <a:pt x="3698" y="1094"/>
                    <a:pt x="3570" y="1002"/>
                    <a:pt x="3439" y="913"/>
                  </a:cubicBezTo>
                  <a:cubicBezTo>
                    <a:pt x="3359" y="857"/>
                    <a:pt x="3274" y="805"/>
                    <a:pt x="3175" y="785"/>
                  </a:cubicBezTo>
                  <a:cubicBezTo>
                    <a:pt x="3049" y="766"/>
                    <a:pt x="2925" y="748"/>
                    <a:pt x="2799" y="742"/>
                  </a:cubicBezTo>
                  <a:cubicBezTo>
                    <a:pt x="2675" y="737"/>
                    <a:pt x="2547" y="735"/>
                    <a:pt x="2424" y="734"/>
                  </a:cubicBezTo>
                  <a:cubicBezTo>
                    <a:pt x="2405" y="734"/>
                    <a:pt x="2386" y="739"/>
                    <a:pt x="2369" y="739"/>
                  </a:cubicBezTo>
                  <a:cubicBezTo>
                    <a:pt x="2366" y="739"/>
                    <a:pt x="2364" y="739"/>
                    <a:pt x="2362" y="738"/>
                  </a:cubicBezTo>
                  <a:cubicBezTo>
                    <a:pt x="2231" y="716"/>
                    <a:pt x="2082" y="743"/>
                    <a:pt x="1959" y="699"/>
                  </a:cubicBezTo>
                  <a:cubicBezTo>
                    <a:pt x="1846" y="669"/>
                    <a:pt x="1752" y="556"/>
                    <a:pt x="1638" y="513"/>
                  </a:cubicBezTo>
                  <a:cubicBezTo>
                    <a:pt x="1498" y="454"/>
                    <a:pt x="1350" y="413"/>
                    <a:pt x="1206" y="365"/>
                  </a:cubicBezTo>
                  <a:cubicBezTo>
                    <a:pt x="1076" y="330"/>
                    <a:pt x="947" y="293"/>
                    <a:pt x="814" y="261"/>
                  </a:cubicBezTo>
                  <a:cubicBezTo>
                    <a:pt x="700" y="228"/>
                    <a:pt x="587" y="186"/>
                    <a:pt x="471" y="114"/>
                  </a:cubicBezTo>
                  <a:cubicBezTo>
                    <a:pt x="322" y="16"/>
                    <a:pt x="161" y="32"/>
                    <a:pt x="3"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9"/>
            <p:cNvSpPr/>
            <p:nvPr/>
          </p:nvSpPr>
          <p:spPr>
            <a:xfrm>
              <a:off x="2813165" y="3554563"/>
              <a:ext cx="105359" cy="102924"/>
            </a:xfrm>
            <a:custGeom>
              <a:avLst/>
              <a:gdLst/>
              <a:ahLst/>
              <a:cxnLst/>
              <a:rect l="l" t="t" r="r" b="b"/>
              <a:pathLst>
                <a:path w="10557" h="10313" extrusionOk="0">
                  <a:moveTo>
                    <a:pt x="1" y="0"/>
                  </a:moveTo>
                  <a:cubicBezTo>
                    <a:pt x="17" y="74"/>
                    <a:pt x="44" y="136"/>
                    <a:pt x="84" y="182"/>
                  </a:cubicBezTo>
                  <a:cubicBezTo>
                    <a:pt x="258" y="381"/>
                    <a:pt x="430" y="577"/>
                    <a:pt x="603" y="776"/>
                  </a:cubicBezTo>
                  <a:cubicBezTo>
                    <a:pt x="769" y="979"/>
                    <a:pt x="933" y="1182"/>
                    <a:pt x="1104" y="1378"/>
                  </a:cubicBezTo>
                  <a:cubicBezTo>
                    <a:pt x="1264" y="1552"/>
                    <a:pt x="1401" y="1750"/>
                    <a:pt x="1547" y="1935"/>
                  </a:cubicBezTo>
                  <a:cubicBezTo>
                    <a:pt x="1690" y="2120"/>
                    <a:pt x="1838" y="2305"/>
                    <a:pt x="1990" y="2489"/>
                  </a:cubicBezTo>
                  <a:cubicBezTo>
                    <a:pt x="2115" y="2634"/>
                    <a:pt x="2194" y="2820"/>
                    <a:pt x="2331" y="2950"/>
                  </a:cubicBezTo>
                  <a:cubicBezTo>
                    <a:pt x="2491" y="3105"/>
                    <a:pt x="2535" y="3337"/>
                    <a:pt x="2720" y="3466"/>
                  </a:cubicBezTo>
                  <a:cubicBezTo>
                    <a:pt x="2727" y="3472"/>
                    <a:pt x="2729" y="3486"/>
                    <a:pt x="2733" y="3492"/>
                  </a:cubicBezTo>
                  <a:cubicBezTo>
                    <a:pt x="2783" y="3570"/>
                    <a:pt x="2825" y="3648"/>
                    <a:pt x="2876" y="3724"/>
                  </a:cubicBezTo>
                  <a:cubicBezTo>
                    <a:pt x="2995" y="3895"/>
                    <a:pt x="3113" y="4065"/>
                    <a:pt x="3232" y="4236"/>
                  </a:cubicBezTo>
                  <a:cubicBezTo>
                    <a:pt x="3304" y="4344"/>
                    <a:pt x="3364" y="4464"/>
                    <a:pt x="3450" y="4564"/>
                  </a:cubicBezTo>
                  <a:cubicBezTo>
                    <a:pt x="3549" y="4677"/>
                    <a:pt x="3659" y="4782"/>
                    <a:pt x="3718" y="4927"/>
                  </a:cubicBezTo>
                  <a:cubicBezTo>
                    <a:pt x="3723" y="4936"/>
                    <a:pt x="3727" y="4945"/>
                    <a:pt x="3738" y="4951"/>
                  </a:cubicBezTo>
                  <a:cubicBezTo>
                    <a:pt x="3872" y="5041"/>
                    <a:pt x="3936" y="5190"/>
                    <a:pt x="4040" y="5306"/>
                  </a:cubicBezTo>
                  <a:cubicBezTo>
                    <a:pt x="4185" y="5469"/>
                    <a:pt x="4320" y="5640"/>
                    <a:pt x="4460" y="5806"/>
                  </a:cubicBezTo>
                  <a:cubicBezTo>
                    <a:pt x="4617" y="5991"/>
                    <a:pt x="4784" y="6163"/>
                    <a:pt x="4935" y="6348"/>
                  </a:cubicBezTo>
                  <a:cubicBezTo>
                    <a:pt x="5001" y="6425"/>
                    <a:pt x="5063" y="6504"/>
                    <a:pt x="5126" y="6586"/>
                  </a:cubicBezTo>
                  <a:cubicBezTo>
                    <a:pt x="5189" y="6664"/>
                    <a:pt x="5254" y="6745"/>
                    <a:pt x="5317" y="6824"/>
                  </a:cubicBezTo>
                  <a:cubicBezTo>
                    <a:pt x="5421" y="6956"/>
                    <a:pt x="5540" y="7072"/>
                    <a:pt x="5656" y="7190"/>
                  </a:cubicBezTo>
                  <a:cubicBezTo>
                    <a:pt x="5775" y="7307"/>
                    <a:pt x="5901" y="7411"/>
                    <a:pt x="6010" y="7542"/>
                  </a:cubicBezTo>
                  <a:cubicBezTo>
                    <a:pt x="6130" y="7680"/>
                    <a:pt x="6254" y="7819"/>
                    <a:pt x="6391" y="7942"/>
                  </a:cubicBezTo>
                  <a:cubicBezTo>
                    <a:pt x="6532" y="8066"/>
                    <a:pt x="6671" y="8186"/>
                    <a:pt x="6808" y="8310"/>
                  </a:cubicBezTo>
                  <a:cubicBezTo>
                    <a:pt x="6984" y="8480"/>
                    <a:pt x="7175" y="8635"/>
                    <a:pt x="7368" y="8787"/>
                  </a:cubicBezTo>
                  <a:cubicBezTo>
                    <a:pt x="7440" y="8846"/>
                    <a:pt x="7518" y="8892"/>
                    <a:pt x="7594" y="8948"/>
                  </a:cubicBezTo>
                  <a:lnTo>
                    <a:pt x="7776" y="9088"/>
                  </a:lnTo>
                  <a:lnTo>
                    <a:pt x="7970" y="9215"/>
                  </a:lnTo>
                  <a:cubicBezTo>
                    <a:pt x="8134" y="9311"/>
                    <a:pt x="8298" y="9413"/>
                    <a:pt x="8461" y="9514"/>
                  </a:cubicBezTo>
                  <a:lnTo>
                    <a:pt x="8586" y="9591"/>
                  </a:lnTo>
                  <a:lnTo>
                    <a:pt x="8714" y="9657"/>
                  </a:lnTo>
                  <a:cubicBezTo>
                    <a:pt x="8797" y="9701"/>
                    <a:pt x="8881" y="9749"/>
                    <a:pt x="8965" y="9796"/>
                  </a:cubicBezTo>
                  <a:cubicBezTo>
                    <a:pt x="9078" y="9859"/>
                    <a:pt x="9193" y="9913"/>
                    <a:pt x="9308" y="9963"/>
                  </a:cubicBezTo>
                  <a:cubicBezTo>
                    <a:pt x="9426" y="10011"/>
                    <a:pt x="9545" y="10055"/>
                    <a:pt x="9667" y="10085"/>
                  </a:cubicBezTo>
                  <a:cubicBezTo>
                    <a:pt x="9953" y="10169"/>
                    <a:pt x="10242" y="10232"/>
                    <a:pt x="10557" y="10312"/>
                  </a:cubicBezTo>
                  <a:cubicBezTo>
                    <a:pt x="10511" y="10259"/>
                    <a:pt x="10489" y="10216"/>
                    <a:pt x="10453" y="10198"/>
                  </a:cubicBezTo>
                  <a:cubicBezTo>
                    <a:pt x="10174" y="10065"/>
                    <a:pt x="9896" y="9930"/>
                    <a:pt x="9614" y="9805"/>
                  </a:cubicBezTo>
                  <a:cubicBezTo>
                    <a:pt x="9479" y="9733"/>
                    <a:pt x="9328" y="9692"/>
                    <a:pt x="9191" y="9618"/>
                  </a:cubicBezTo>
                  <a:lnTo>
                    <a:pt x="8780" y="9395"/>
                  </a:lnTo>
                  <a:cubicBezTo>
                    <a:pt x="8644" y="9318"/>
                    <a:pt x="8518" y="9228"/>
                    <a:pt x="8389" y="9144"/>
                  </a:cubicBezTo>
                  <a:lnTo>
                    <a:pt x="7997" y="8886"/>
                  </a:lnTo>
                  <a:cubicBezTo>
                    <a:pt x="7866" y="8801"/>
                    <a:pt x="7747" y="8698"/>
                    <a:pt x="7622" y="8606"/>
                  </a:cubicBezTo>
                  <a:lnTo>
                    <a:pt x="7253" y="8326"/>
                  </a:lnTo>
                  <a:cubicBezTo>
                    <a:pt x="7130" y="8230"/>
                    <a:pt x="7018" y="8121"/>
                    <a:pt x="6901" y="8022"/>
                  </a:cubicBezTo>
                  <a:lnTo>
                    <a:pt x="6550" y="7715"/>
                  </a:lnTo>
                  <a:cubicBezTo>
                    <a:pt x="6437" y="7610"/>
                    <a:pt x="6329" y="7500"/>
                    <a:pt x="6217" y="7390"/>
                  </a:cubicBezTo>
                  <a:lnTo>
                    <a:pt x="5885" y="7042"/>
                  </a:lnTo>
                  <a:cubicBezTo>
                    <a:pt x="5743" y="6890"/>
                    <a:pt x="5591" y="6748"/>
                    <a:pt x="5453" y="6593"/>
                  </a:cubicBezTo>
                  <a:cubicBezTo>
                    <a:pt x="5304" y="6431"/>
                    <a:pt x="5182" y="6244"/>
                    <a:pt x="5040" y="6078"/>
                  </a:cubicBezTo>
                  <a:cubicBezTo>
                    <a:pt x="4932" y="5953"/>
                    <a:pt x="4825" y="5831"/>
                    <a:pt x="4721" y="5705"/>
                  </a:cubicBezTo>
                  <a:lnTo>
                    <a:pt x="4420" y="5318"/>
                  </a:lnTo>
                  <a:cubicBezTo>
                    <a:pt x="4216" y="5062"/>
                    <a:pt x="4025" y="4799"/>
                    <a:pt x="3839" y="4531"/>
                  </a:cubicBezTo>
                  <a:cubicBezTo>
                    <a:pt x="3434" y="3954"/>
                    <a:pt x="3003" y="3392"/>
                    <a:pt x="2562" y="2837"/>
                  </a:cubicBezTo>
                  <a:cubicBezTo>
                    <a:pt x="2470" y="2724"/>
                    <a:pt x="2380" y="2606"/>
                    <a:pt x="2285" y="2494"/>
                  </a:cubicBezTo>
                  <a:cubicBezTo>
                    <a:pt x="2167" y="2355"/>
                    <a:pt x="2038" y="2222"/>
                    <a:pt x="1920" y="2079"/>
                  </a:cubicBezTo>
                  <a:cubicBezTo>
                    <a:pt x="1765" y="1887"/>
                    <a:pt x="1606" y="1686"/>
                    <a:pt x="1448" y="1488"/>
                  </a:cubicBezTo>
                  <a:cubicBezTo>
                    <a:pt x="1290" y="1294"/>
                    <a:pt x="1121" y="1107"/>
                    <a:pt x="954" y="917"/>
                  </a:cubicBezTo>
                  <a:lnTo>
                    <a:pt x="745" y="693"/>
                  </a:lnTo>
                  <a:lnTo>
                    <a:pt x="522" y="481"/>
                  </a:lnTo>
                  <a:lnTo>
                    <a:pt x="72" y="60"/>
                  </a:lnTo>
                  <a:cubicBezTo>
                    <a:pt x="50" y="39"/>
                    <a:pt x="23" y="21"/>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9"/>
            <p:cNvSpPr/>
            <p:nvPr/>
          </p:nvSpPr>
          <p:spPr>
            <a:xfrm>
              <a:off x="2831367" y="3576627"/>
              <a:ext cx="44890" cy="67575"/>
            </a:xfrm>
            <a:custGeom>
              <a:avLst/>
              <a:gdLst/>
              <a:ahLst/>
              <a:cxnLst/>
              <a:rect l="l" t="t" r="r" b="b"/>
              <a:pathLst>
                <a:path w="4498" h="6771" fill="none" extrusionOk="0">
                  <a:moveTo>
                    <a:pt x="4497" y="6770"/>
                  </a:moveTo>
                  <a:cubicBezTo>
                    <a:pt x="4342" y="6683"/>
                    <a:pt x="4198" y="6605"/>
                    <a:pt x="4059" y="6517"/>
                  </a:cubicBezTo>
                  <a:cubicBezTo>
                    <a:pt x="3939" y="6446"/>
                    <a:pt x="3826" y="6364"/>
                    <a:pt x="3726" y="6267"/>
                  </a:cubicBezTo>
                  <a:cubicBezTo>
                    <a:pt x="3650" y="6195"/>
                    <a:pt x="3573" y="6121"/>
                    <a:pt x="3495" y="6052"/>
                  </a:cubicBezTo>
                  <a:cubicBezTo>
                    <a:pt x="3419" y="5978"/>
                    <a:pt x="3344" y="5903"/>
                    <a:pt x="3270" y="5828"/>
                  </a:cubicBezTo>
                  <a:cubicBezTo>
                    <a:pt x="3212" y="5766"/>
                    <a:pt x="3156" y="5704"/>
                    <a:pt x="3099" y="5642"/>
                  </a:cubicBezTo>
                  <a:cubicBezTo>
                    <a:pt x="3061" y="5606"/>
                    <a:pt x="3026" y="5572"/>
                    <a:pt x="2995" y="5530"/>
                  </a:cubicBezTo>
                  <a:cubicBezTo>
                    <a:pt x="2913" y="5426"/>
                    <a:pt x="2831" y="5316"/>
                    <a:pt x="2748" y="5210"/>
                  </a:cubicBezTo>
                  <a:cubicBezTo>
                    <a:pt x="2624" y="5051"/>
                    <a:pt x="2505" y="4885"/>
                    <a:pt x="2400" y="4715"/>
                  </a:cubicBezTo>
                  <a:cubicBezTo>
                    <a:pt x="2311" y="4554"/>
                    <a:pt x="2189" y="4415"/>
                    <a:pt x="2103" y="4254"/>
                  </a:cubicBezTo>
                  <a:cubicBezTo>
                    <a:pt x="2048" y="4158"/>
                    <a:pt x="2003" y="4054"/>
                    <a:pt x="1948" y="3958"/>
                  </a:cubicBezTo>
                  <a:cubicBezTo>
                    <a:pt x="1884" y="3842"/>
                    <a:pt x="1813" y="3730"/>
                    <a:pt x="1745" y="3619"/>
                  </a:cubicBezTo>
                  <a:cubicBezTo>
                    <a:pt x="1689" y="3512"/>
                    <a:pt x="1635" y="3407"/>
                    <a:pt x="1576" y="3301"/>
                  </a:cubicBezTo>
                  <a:cubicBezTo>
                    <a:pt x="1534" y="3229"/>
                    <a:pt x="1512" y="3143"/>
                    <a:pt x="1451" y="3077"/>
                  </a:cubicBezTo>
                  <a:cubicBezTo>
                    <a:pt x="1447" y="3072"/>
                    <a:pt x="1442" y="3068"/>
                    <a:pt x="1442" y="3062"/>
                  </a:cubicBezTo>
                  <a:cubicBezTo>
                    <a:pt x="1427" y="2981"/>
                    <a:pt x="1381" y="2911"/>
                    <a:pt x="1339" y="2838"/>
                  </a:cubicBezTo>
                  <a:cubicBezTo>
                    <a:pt x="1305" y="2774"/>
                    <a:pt x="1286" y="2704"/>
                    <a:pt x="1260" y="2637"/>
                  </a:cubicBezTo>
                  <a:cubicBezTo>
                    <a:pt x="1215" y="2533"/>
                    <a:pt x="1170" y="2431"/>
                    <a:pt x="1126" y="2326"/>
                  </a:cubicBezTo>
                  <a:cubicBezTo>
                    <a:pt x="1107" y="2276"/>
                    <a:pt x="1090" y="2229"/>
                    <a:pt x="1075" y="2184"/>
                  </a:cubicBezTo>
                  <a:cubicBezTo>
                    <a:pt x="1074" y="2178"/>
                    <a:pt x="1074" y="2171"/>
                    <a:pt x="1071" y="2168"/>
                  </a:cubicBezTo>
                  <a:cubicBezTo>
                    <a:pt x="986" y="2079"/>
                    <a:pt x="986" y="1951"/>
                    <a:pt x="918" y="1850"/>
                  </a:cubicBezTo>
                  <a:cubicBezTo>
                    <a:pt x="861" y="1761"/>
                    <a:pt x="840" y="1651"/>
                    <a:pt x="792" y="1561"/>
                  </a:cubicBezTo>
                  <a:cubicBezTo>
                    <a:pt x="664" y="1332"/>
                    <a:pt x="560" y="1096"/>
                    <a:pt x="443" y="864"/>
                  </a:cubicBezTo>
                  <a:cubicBezTo>
                    <a:pt x="307" y="620"/>
                    <a:pt x="166" y="364"/>
                    <a:pt x="26" y="109"/>
                  </a:cubicBezTo>
                  <a:cubicBezTo>
                    <a:pt x="9" y="78"/>
                    <a:pt x="0" y="43"/>
                    <a:pt x="2" y="1"/>
                  </a:cubicBezTo>
                  <a:cubicBezTo>
                    <a:pt x="11" y="18"/>
                    <a:pt x="24" y="30"/>
                    <a:pt x="33" y="43"/>
                  </a:cubicBezTo>
                  <a:cubicBezTo>
                    <a:pt x="161" y="231"/>
                    <a:pt x="291" y="410"/>
                    <a:pt x="413" y="600"/>
                  </a:cubicBezTo>
                  <a:cubicBezTo>
                    <a:pt x="491" y="715"/>
                    <a:pt x="548" y="841"/>
                    <a:pt x="613" y="963"/>
                  </a:cubicBezTo>
                  <a:cubicBezTo>
                    <a:pt x="673" y="1088"/>
                    <a:pt x="736" y="1211"/>
                    <a:pt x="800" y="1333"/>
                  </a:cubicBezTo>
                  <a:cubicBezTo>
                    <a:pt x="849" y="1424"/>
                    <a:pt x="903" y="1510"/>
                    <a:pt x="950" y="1597"/>
                  </a:cubicBezTo>
                  <a:cubicBezTo>
                    <a:pt x="985" y="1671"/>
                    <a:pt x="1021" y="1743"/>
                    <a:pt x="1056" y="1815"/>
                  </a:cubicBezTo>
                  <a:cubicBezTo>
                    <a:pt x="1230" y="2160"/>
                    <a:pt x="1400" y="2511"/>
                    <a:pt x="1552" y="2865"/>
                  </a:cubicBezTo>
                  <a:cubicBezTo>
                    <a:pt x="1623" y="3030"/>
                    <a:pt x="1701" y="3191"/>
                    <a:pt x="1780" y="3351"/>
                  </a:cubicBezTo>
                  <a:cubicBezTo>
                    <a:pt x="1855" y="3512"/>
                    <a:pt x="1941" y="3669"/>
                    <a:pt x="2031" y="3822"/>
                  </a:cubicBezTo>
                  <a:cubicBezTo>
                    <a:pt x="2093" y="3929"/>
                    <a:pt x="2137" y="4042"/>
                    <a:pt x="2201" y="4146"/>
                  </a:cubicBezTo>
                  <a:cubicBezTo>
                    <a:pt x="2261" y="4242"/>
                    <a:pt x="2328" y="4334"/>
                    <a:pt x="2389" y="4427"/>
                  </a:cubicBezTo>
                  <a:cubicBezTo>
                    <a:pt x="2438" y="4503"/>
                    <a:pt x="2477" y="4583"/>
                    <a:pt x="2531" y="4655"/>
                  </a:cubicBezTo>
                  <a:lnTo>
                    <a:pt x="2829" y="5069"/>
                  </a:lnTo>
                  <a:lnTo>
                    <a:pt x="3154" y="5465"/>
                  </a:lnTo>
                  <a:cubicBezTo>
                    <a:pt x="3383" y="5721"/>
                    <a:pt x="3614" y="5972"/>
                    <a:pt x="3871" y="6204"/>
                  </a:cubicBezTo>
                  <a:cubicBezTo>
                    <a:pt x="3933" y="6261"/>
                    <a:pt x="4006" y="6306"/>
                    <a:pt x="4073" y="6361"/>
                  </a:cubicBezTo>
                  <a:cubicBezTo>
                    <a:pt x="4205" y="6468"/>
                    <a:pt x="4330" y="6582"/>
                    <a:pt x="4463" y="6695"/>
                  </a:cubicBezTo>
                  <a:cubicBezTo>
                    <a:pt x="4476" y="6711"/>
                    <a:pt x="4481" y="6737"/>
                    <a:pt x="4497" y="6770"/>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9"/>
            <p:cNvSpPr/>
            <p:nvPr/>
          </p:nvSpPr>
          <p:spPr>
            <a:xfrm>
              <a:off x="2858440" y="3610585"/>
              <a:ext cx="67365" cy="44082"/>
            </a:xfrm>
            <a:custGeom>
              <a:avLst/>
              <a:gdLst/>
              <a:ahLst/>
              <a:cxnLst/>
              <a:rect l="l" t="t" r="r" b="b"/>
              <a:pathLst>
                <a:path w="6750" h="4417" fill="none" extrusionOk="0">
                  <a:moveTo>
                    <a:pt x="6750" y="4417"/>
                  </a:moveTo>
                  <a:cubicBezTo>
                    <a:pt x="6592" y="4352"/>
                    <a:pt x="6437" y="4302"/>
                    <a:pt x="6300" y="4212"/>
                  </a:cubicBezTo>
                  <a:cubicBezTo>
                    <a:pt x="6181" y="4144"/>
                    <a:pt x="6062" y="4073"/>
                    <a:pt x="5959" y="3983"/>
                  </a:cubicBezTo>
                  <a:cubicBezTo>
                    <a:pt x="5881" y="3912"/>
                    <a:pt x="5798" y="3854"/>
                    <a:pt x="5717" y="3795"/>
                  </a:cubicBezTo>
                  <a:cubicBezTo>
                    <a:pt x="5675" y="3766"/>
                    <a:pt x="5634" y="3733"/>
                    <a:pt x="5591" y="3706"/>
                  </a:cubicBezTo>
                  <a:lnTo>
                    <a:pt x="5461" y="3635"/>
                  </a:lnTo>
                  <a:cubicBezTo>
                    <a:pt x="5395" y="3593"/>
                    <a:pt x="5319" y="3558"/>
                    <a:pt x="5246" y="3525"/>
                  </a:cubicBezTo>
                  <a:cubicBezTo>
                    <a:pt x="5205" y="3504"/>
                    <a:pt x="5160" y="3488"/>
                    <a:pt x="5113" y="3473"/>
                  </a:cubicBezTo>
                  <a:cubicBezTo>
                    <a:pt x="4994" y="3418"/>
                    <a:pt x="4875" y="3369"/>
                    <a:pt x="4752" y="3328"/>
                  </a:cubicBezTo>
                  <a:cubicBezTo>
                    <a:pt x="4567" y="3262"/>
                    <a:pt x="4372" y="3209"/>
                    <a:pt x="4193" y="3119"/>
                  </a:cubicBezTo>
                  <a:cubicBezTo>
                    <a:pt x="4031" y="3039"/>
                    <a:pt x="3847" y="2989"/>
                    <a:pt x="3698" y="2884"/>
                  </a:cubicBezTo>
                  <a:cubicBezTo>
                    <a:pt x="3608" y="2821"/>
                    <a:pt x="3516" y="2759"/>
                    <a:pt x="3422" y="2702"/>
                  </a:cubicBezTo>
                  <a:cubicBezTo>
                    <a:pt x="3311" y="2635"/>
                    <a:pt x="3195" y="2572"/>
                    <a:pt x="3082" y="2511"/>
                  </a:cubicBezTo>
                  <a:cubicBezTo>
                    <a:pt x="2980" y="2453"/>
                    <a:pt x="2877" y="2393"/>
                    <a:pt x="2774" y="2336"/>
                  </a:cubicBezTo>
                  <a:cubicBezTo>
                    <a:pt x="2697" y="2295"/>
                    <a:pt x="2640" y="2227"/>
                    <a:pt x="2557" y="2205"/>
                  </a:cubicBezTo>
                  <a:cubicBezTo>
                    <a:pt x="2549" y="2203"/>
                    <a:pt x="2543" y="2200"/>
                    <a:pt x="2542" y="2196"/>
                  </a:cubicBezTo>
                  <a:cubicBezTo>
                    <a:pt x="2486" y="2131"/>
                    <a:pt x="2411" y="2093"/>
                    <a:pt x="2341" y="2050"/>
                  </a:cubicBezTo>
                  <a:cubicBezTo>
                    <a:pt x="2280" y="2015"/>
                    <a:pt x="2228" y="1964"/>
                    <a:pt x="2173" y="1919"/>
                  </a:cubicBezTo>
                  <a:cubicBezTo>
                    <a:pt x="2081" y="1850"/>
                    <a:pt x="1991" y="1783"/>
                    <a:pt x="1900" y="1713"/>
                  </a:cubicBezTo>
                  <a:cubicBezTo>
                    <a:pt x="1863" y="1682"/>
                    <a:pt x="1825" y="1648"/>
                    <a:pt x="1787" y="1618"/>
                  </a:cubicBezTo>
                  <a:cubicBezTo>
                    <a:pt x="1784" y="1613"/>
                    <a:pt x="1783" y="1606"/>
                    <a:pt x="1777" y="1606"/>
                  </a:cubicBezTo>
                  <a:cubicBezTo>
                    <a:pt x="1662" y="1562"/>
                    <a:pt x="1605" y="1448"/>
                    <a:pt x="1501" y="1387"/>
                  </a:cubicBezTo>
                  <a:cubicBezTo>
                    <a:pt x="1411" y="1335"/>
                    <a:pt x="1345" y="1246"/>
                    <a:pt x="1259" y="1186"/>
                  </a:cubicBezTo>
                  <a:cubicBezTo>
                    <a:pt x="1051" y="1030"/>
                    <a:pt x="860" y="857"/>
                    <a:pt x="672" y="683"/>
                  </a:cubicBezTo>
                  <a:cubicBezTo>
                    <a:pt x="458" y="494"/>
                    <a:pt x="258" y="290"/>
                    <a:pt x="53" y="92"/>
                  </a:cubicBezTo>
                  <a:cubicBezTo>
                    <a:pt x="29" y="68"/>
                    <a:pt x="9" y="38"/>
                    <a:pt x="0" y="1"/>
                  </a:cubicBezTo>
                  <a:cubicBezTo>
                    <a:pt x="14" y="8"/>
                    <a:pt x="29" y="19"/>
                    <a:pt x="42" y="29"/>
                  </a:cubicBezTo>
                  <a:cubicBezTo>
                    <a:pt x="214" y="166"/>
                    <a:pt x="389" y="300"/>
                    <a:pt x="554" y="443"/>
                  </a:cubicBezTo>
                  <a:cubicBezTo>
                    <a:pt x="761" y="624"/>
                    <a:pt x="958" y="811"/>
                    <a:pt x="1173" y="978"/>
                  </a:cubicBezTo>
                  <a:cubicBezTo>
                    <a:pt x="1250" y="1040"/>
                    <a:pt x="1336" y="1092"/>
                    <a:pt x="1415" y="1149"/>
                  </a:cubicBezTo>
                  <a:cubicBezTo>
                    <a:pt x="1479" y="1198"/>
                    <a:pt x="1543" y="1246"/>
                    <a:pt x="1605" y="1294"/>
                  </a:cubicBezTo>
                  <a:cubicBezTo>
                    <a:pt x="1903" y="1532"/>
                    <a:pt x="2228" y="1735"/>
                    <a:pt x="2533" y="1968"/>
                  </a:cubicBezTo>
                  <a:cubicBezTo>
                    <a:pt x="2811" y="2190"/>
                    <a:pt x="3121" y="2366"/>
                    <a:pt x="3425" y="2544"/>
                  </a:cubicBezTo>
                  <a:cubicBezTo>
                    <a:pt x="3528" y="2605"/>
                    <a:pt x="3624" y="2678"/>
                    <a:pt x="3728" y="2741"/>
                  </a:cubicBezTo>
                  <a:cubicBezTo>
                    <a:pt x="3824" y="2803"/>
                    <a:pt x="3927" y="2842"/>
                    <a:pt x="4026" y="2890"/>
                  </a:cubicBezTo>
                  <a:cubicBezTo>
                    <a:pt x="4101" y="2926"/>
                    <a:pt x="4181" y="2965"/>
                    <a:pt x="4261" y="2997"/>
                  </a:cubicBezTo>
                  <a:cubicBezTo>
                    <a:pt x="4573" y="3119"/>
                    <a:pt x="4901" y="3205"/>
                    <a:pt x="5220" y="3340"/>
                  </a:cubicBezTo>
                  <a:lnTo>
                    <a:pt x="5457" y="3450"/>
                  </a:lnTo>
                  <a:lnTo>
                    <a:pt x="5688" y="3589"/>
                  </a:lnTo>
                  <a:cubicBezTo>
                    <a:pt x="5825" y="3697"/>
                    <a:pt x="5968" y="3799"/>
                    <a:pt x="6098" y="3911"/>
                  </a:cubicBezTo>
                  <a:cubicBezTo>
                    <a:pt x="6161" y="3965"/>
                    <a:pt x="6241" y="4007"/>
                    <a:pt x="6306" y="4055"/>
                  </a:cubicBezTo>
                  <a:lnTo>
                    <a:pt x="6501" y="4213"/>
                  </a:lnTo>
                  <a:lnTo>
                    <a:pt x="6703" y="4349"/>
                  </a:lnTo>
                  <a:cubicBezTo>
                    <a:pt x="6720" y="4359"/>
                    <a:pt x="6729" y="4385"/>
                    <a:pt x="6748" y="4417"/>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9"/>
            <p:cNvSpPr/>
            <p:nvPr/>
          </p:nvSpPr>
          <p:spPr>
            <a:xfrm>
              <a:off x="2822755" y="3566009"/>
              <a:ext cx="2026" cy="25449"/>
            </a:xfrm>
            <a:custGeom>
              <a:avLst/>
              <a:gdLst/>
              <a:ahLst/>
              <a:cxnLst/>
              <a:rect l="l" t="t" r="r" b="b"/>
              <a:pathLst>
                <a:path w="203" h="2550" fill="none" extrusionOk="0">
                  <a:moveTo>
                    <a:pt x="170" y="2549"/>
                  </a:moveTo>
                  <a:cubicBezTo>
                    <a:pt x="160" y="2494"/>
                    <a:pt x="149" y="2443"/>
                    <a:pt x="142" y="2393"/>
                  </a:cubicBezTo>
                  <a:cubicBezTo>
                    <a:pt x="136" y="2351"/>
                    <a:pt x="130" y="2307"/>
                    <a:pt x="131" y="2263"/>
                  </a:cubicBezTo>
                  <a:cubicBezTo>
                    <a:pt x="130" y="2202"/>
                    <a:pt x="131" y="2132"/>
                    <a:pt x="130" y="2069"/>
                  </a:cubicBezTo>
                  <a:cubicBezTo>
                    <a:pt x="131" y="2042"/>
                    <a:pt x="133" y="2017"/>
                    <a:pt x="131" y="1991"/>
                  </a:cubicBezTo>
                  <a:cubicBezTo>
                    <a:pt x="133" y="1979"/>
                    <a:pt x="133" y="1958"/>
                    <a:pt x="134" y="1946"/>
                  </a:cubicBezTo>
                  <a:cubicBezTo>
                    <a:pt x="133" y="1904"/>
                    <a:pt x="137" y="1861"/>
                    <a:pt x="139" y="1821"/>
                  </a:cubicBezTo>
                  <a:cubicBezTo>
                    <a:pt x="142" y="1759"/>
                    <a:pt x="140" y="1694"/>
                    <a:pt x="148" y="1633"/>
                  </a:cubicBezTo>
                  <a:cubicBezTo>
                    <a:pt x="155" y="1577"/>
                    <a:pt x="143" y="1521"/>
                    <a:pt x="151" y="1465"/>
                  </a:cubicBezTo>
                  <a:cubicBezTo>
                    <a:pt x="152" y="1429"/>
                    <a:pt x="155" y="1396"/>
                    <a:pt x="154" y="1363"/>
                  </a:cubicBezTo>
                  <a:cubicBezTo>
                    <a:pt x="155" y="1321"/>
                    <a:pt x="154" y="1279"/>
                    <a:pt x="151" y="1240"/>
                  </a:cubicBezTo>
                  <a:cubicBezTo>
                    <a:pt x="149" y="1205"/>
                    <a:pt x="148" y="1175"/>
                    <a:pt x="145" y="1130"/>
                  </a:cubicBezTo>
                  <a:cubicBezTo>
                    <a:pt x="142" y="1104"/>
                    <a:pt x="146" y="1074"/>
                    <a:pt x="137" y="1050"/>
                  </a:cubicBezTo>
                  <a:cubicBezTo>
                    <a:pt x="139" y="1048"/>
                    <a:pt x="137" y="1047"/>
                    <a:pt x="137" y="1047"/>
                  </a:cubicBezTo>
                  <a:cubicBezTo>
                    <a:pt x="143" y="1018"/>
                    <a:pt x="139" y="994"/>
                    <a:pt x="136" y="967"/>
                  </a:cubicBezTo>
                  <a:cubicBezTo>
                    <a:pt x="134" y="948"/>
                    <a:pt x="139" y="922"/>
                    <a:pt x="136" y="901"/>
                  </a:cubicBezTo>
                  <a:cubicBezTo>
                    <a:pt x="134" y="866"/>
                    <a:pt x="131" y="832"/>
                    <a:pt x="130" y="794"/>
                  </a:cubicBezTo>
                  <a:cubicBezTo>
                    <a:pt x="131" y="785"/>
                    <a:pt x="131" y="764"/>
                    <a:pt x="131" y="750"/>
                  </a:cubicBezTo>
                  <a:cubicBezTo>
                    <a:pt x="131" y="749"/>
                    <a:pt x="131" y="746"/>
                    <a:pt x="131" y="744"/>
                  </a:cubicBezTo>
                  <a:cubicBezTo>
                    <a:pt x="116" y="710"/>
                    <a:pt x="130" y="670"/>
                    <a:pt x="121" y="633"/>
                  </a:cubicBezTo>
                  <a:cubicBezTo>
                    <a:pt x="115" y="601"/>
                    <a:pt x="116" y="568"/>
                    <a:pt x="109" y="538"/>
                  </a:cubicBezTo>
                  <a:cubicBezTo>
                    <a:pt x="89" y="458"/>
                    <a:pt x="85" y="375"/>
                    <a:pt x="68" y="299"/>
                  </a:cubicBezTo>
                  <a:cubicBezTo>
                    <a:pt x="43" y="211"/>
                    <a:pt x="24" y="122"/>
                    <a:pt x="2" y="37"/>
                  </a:cubicBezTo>
                  <a:cubicBezTo>
                    <a:pt x="0" y="26"/>
                    <a:pt x="0" y="14"/>
                    <a:pt x="3" y="0"/>
                  </a:cubicBezTo>
                  <a:cubicBezTo>
                    <a:pt x="6" y="7"/>
                    <a:pt x="9" y="13"/>
                    <a:pt x="9" y="16"/>
                  </a:cubicBezTo>
                  <a:cubicBezTo>
                    <a:pt x="32" y="82"/>
                    <a:pt x="58" y="147"/>
                    <a:pt x="79" y="214"/>
                  </a:cubicBezTo>
                  <a:cubicBezTo>
                    <a:pt x="110" y="299"/>
                    <a:pt x="116" y="386"/>
                    <a:pt x="133" y="472"/>
                  </a:cubicBezTo>
                  <a:cubicBezTo>
                    <a:pt x="137" y="503"/>
                    <a:pt x="146" y="533"/>
                    <a:pt x="154" y="564"/>
                  </a:cubicBezTo>
                  <a:cubicBezTo>
                    <a:pt x="158" y="588"/>
                    <a:pt x="164" y="612"/>
                    <a:pt x="166" y="639"/>
                  </a:cubicBezTo>
                  <a:cubicBezTo>
                    <a:pt x="177" y="758"/>
                    <a:pt x="198" y="881"/>
                    <a:pt x="196" y="1002"/>
                  </a:cubicBezTo>
                  <a:cubicBezTo>
                    <a:pt x="192" y="1113"/>
                    <a:pt x="202" y="1226"/>
                    <a:pt x="199" y="1339"/>
                  </a:cubicBezTo>
                  <a:cubicBezTo>
                    <a:pt x="199" y="1375"/>
                    <a:pt x="195" y="1414"/>
                    <a:pt x="195" y="1455"/>
                  </a:cubicBezTo>
                  <a:cubicBezTo>
                    <a:pt x="195" y="1485"/>
                    <a:pt x="195" y="1527"/>
                    <a:pt x="196" y="1560"/>
                  </a:cubicBezTo>
                  <a:cubicBezTo>
                    <a:pt x="195" y="1587"/>
                    <a:pt x="193" y="1615"/>
                    <a:pt x="193" y="1642"/>
                  </a:cubicBezTo>
                  <a:cubicBezTo>
                    <a:pt x="190" y="1749"/>
                    <a:pt x="186" y="1854"/>
                    <a:pt x="184" y="1962"/>
                  </a:cubicBezTo>
                  <a:cubicBezTo>
                    <a:pt x="181" y="2069"/>
                    <a:pt x="177" y="2179"/>
                    <a:pt x="175" y="2285"/>
                  </a:cubicBezTo>
                  <a:cubicBezTo>
                    <a:pt x="175" y="2313"/>
                    <a:pt x="184" y="2340"/>
                    <a:pt x="184" y="2367"/>
                  </a:cubicBezTo>
                  <a:cubicBezTo>
                    <a:pt x="181" y="2420"/>
                    <a:pt x="181" y="2471"/>
                    <a:pt x="181" y="2527"/>
                  </a:cubicBezTo>
                  <a:cubicBezTo>
                    <a:pt x="181" y="2531"/>
                    <a:pt x="175" y="2539"/>
                    <a:pt x="170" y="2549"/>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9"/>
            <p:cNvSpPr/>
            <p:nvPr/>
          </p:nvSpPr>
          <p:spPr>
            <a:xfrm>
              <a:off x="2567521" y="3357149"/>
              <a:ext cx="87415" cy="212065"/>
            </a:xfrm>
            <a:custGeom>
              <a:avLst/>
              <a:gdLst/>
              <a:ahLst/>
              <a:cxnLst/>
              <a:rect l="l" t="t" r="r" b="b"/>
              <a:pathLst>
                <a:path w="8759" h="21249" extrusionOk="0">
                  <a:moveTo>
                    <a:pt x="8758" y="1"/>
                  </a:moveTo>
                  <a:lnTo>
                    <a:pt x="8758" y="1"/>
                  </a:lnTo>
                  <a:cubicBezTo>
                    <a:pt x="8669" y="58"/>
                    <a:pt x="8594" y="81"/>
                    <a:pt x="8559" y="132"/>
                  </a:cubicBezTo>
                  <a:cubicBezTo>
                    <a:pt x="8281" y="537"/>
                    <a:pt x="8022" y="957"/>
                    <a:pt x="7793" y="1392"/>
                  </a:cubicBezTo>
                  <a:cubicBezTo>
                    <a:pt x="7683" y="1609"/>
                    <a:pt x="7615" y="1848"/>
                    <a:pt x="7513" y="2070"/>
                  </a:cubicBezTo>
                  <a:cubicBezTo>
                    <a:pt x="7081" y="2952"/>
                    <a:pt x="6694" y="3855"/>
                    <a:pt x="6357" y="4775"/>
                  </a:cubicBezTo>
                  <a:cubicBezTo>
                    <a:pt x="6026" y="5689"/>
                    <a:pt x="5736" y="6620"/>
                    <a:pt x="5464" y="7549"/>
                  </a:cubicBezTo>
                  <a:cubicBezTo>
                    <a:pt x="5393" y="7789"/>
                    <a:pt x="5303" y="8026"/>
                    <a:pt x="5240" y="8268"/>
                  </a:cubicBezTo>
                  <a:cubicBezTo>
                    <a:pt x="5154" y="8581"/>
                    <a:pt x="5091" y="8899"/>
                    <a:pt x="5005" y="9209"/>
                  </a:cubicBezTo>
                  <a:cubicBezTo>
                    <a:pt x="4911" y="9539"/>
                    <a:pt x="4785" y="9861"/>
                    <a:pt x="4699" y="10194"/>
                  </a:cubicBezTo>
                  <a:cubicBezTo>
                    <a:pt x="4446" y="11177"/>
                    <a:pt x="4178" y="12151"/>
                    <a:pt x="3850" y="13106"/>
                  </a:cubicBezTo>
                  <a:cubicBezTo>
                    <a:pt x="3499" y="14134"/>
                    <a:pt x="3172" y="15170"/>
                    <a:pt x="2790" y="16183"/>
                  </a:cubicBezTo>
                  <a:cubicBezTo>
                    <a:pt x="2713" y="16393"/>
                    <a:pt x="2620" y="16597"/>
                    <a:pt x="2540" y="16810"/>
                  </a:cubicBezTo>
                  <a:cubicBezTo>
                    <a:pt x="2445" y="17075"/>
                    <a:pt x="2355" y="17337"/>
                    <a:pt x="2239" y="17591"/>
                  </a:cubicBezTo>
                  <a:cubicBezTo>
                    <a:pt x="1903" y="18282"/>
                    <a:pt x="1509" y="18942"/>
                    <a:pt x="1102" y="19587"/>
                  </a:cubicBezTo>
                  <a:cubicBezTo>
                    <a:pt x="935" y="19846"/>
                    <a:pt x="778" y="20113"/>
                    <a:pt x="605" y="20367"/>
                  </a:cubicBezTo>
                  <a:cubicBezTo>
                    <a:pt x="440" y="20628"/>
                    <a:pt x="259" y="20879"/>
                    <a:pt x="77" y="21128"/>
                  </a:cubicBezTo>
                  <a:cubicBezTo>
                    <a:pt x="50" y="21165"/>
                    <a:pt x="27" y="21211"/>
                    <a:pt x="0" y="21248"/>
                  </a:cubicBezTo>
                  <a:cubicBezTo>
                    <a:pt x="111" y="21215"/>
                    <a:pt x="197" y="21164"/>
                    <a:pt x="262" y="21093"/>
                  </a:cubicBezTo>
                  <a:cubicBezTo>
                    <a:pt x="798" y="20497"/>
                    <a:pt x="1311" y="19865"/>
                    <a:pt x="1721" y="19166"/>
                  </a:cubicBezTo>
                  <a:cubicBezTo>
                    <a:pt x="2096" y="18537"/>
                    <a:pt x="2490" y="17910"/>
                    <a:pt x="2763" y="17222"/>
                  </a:cubicBezTo>
                  <a:cubicBezTo>
                    <a:pt x="2868" y="16944"/>
                    <a:pt x="3065" y="16695"/>
                    <a:pt x="3135" y="16411"/>
                  </a:cubicBezTo>
                  <a:cubicBezTo>
                    <a:pt x="3216" y="16073"/>
                    <a:pt x="3487" y="15825"/>
                    <a:pt x="3496" y="15471"/>
                  </a:cubicBezTo>
                  <a:cubicBezTo>
                    <a:pt x="3498" y="15456"/>
                    <a:pt x="3513" y="15446"/>
                    <a:pt x="3520" y="15432"/>
                  </a:cubicBezTo>
                  <a:cubicBezTo>
                    <a:pt x="3582" y="15302"/>
                    <a:pt x="3650" y="15179"/>
                    <a:pt x="3699" y="15048"/>
                  </a:cubicBezTo>
                  <a:cubicBezTo>
                    <a:pt x="3823" y="14750"/>
                    <a:pt x="3931" y="14446"/>
                    <a:pt x="4043" y="14143"/>
                  </a:cubicBezTo>
                  <a:cubicBezTo>
                    <a:pt x="4116" y="13952"/>
                    <a:pt x="4214" y="13768"/>
                    <a:pt x="4258" y="13573"/>
                  </a:cubicBezTo>
                  <a:cubicBezTo>
                    <a:pt x="4312" y="13342"/>
                    <a:pt x="4344" y="13106"/>
                    <a:pt x="4473" y="12904"/>
                  </a:cubicBezTo>
                  <a:cubicBezTo>
                    <a:pt x="4481" y="12891"/>
                    <a:pt x="4484" y="12872"/>
                    <a:pt x="4484" y="12857"/>
                  </a:cubicBezTo>
                  <a:cubicBezTo>
                    <a:pt x="4472" y="12606"/>
                    <a:pt x="4595" y="12385"/>
                    <a:pt x="4646" y="12150"/>
                  </a:cubicBezTo>
                  <a:cubicBezTo>
                    <a:pt x="4719" y="11822"/>
                    <a:pt x="4804" y="11498"/>
                    <a:pt x="4883" y="11173"/>
                  </a:cubicBezTo>
                  <a:cubicBezTo>
                    <a:pt x="4970" y="10813"/>
                    <a:pt x="5045" y="10448"/>
                    <a:pt x="5145" y="10095"/>
                  </a:cubicBezTo>
                  <a:cubicBezTo>
                    <a:pt x="5226" y="9793"/>
                    <a:pt x="5327" y="9497"/>
                    <a:pt x="5434" y="9203"/>
                  </a:cubicBezTo>
                  <a:cubicBezTo>
                    <a:pt x="5605" y="8723"/>
                    <a:pt x="5646" y="8208"/>
                    <a:pt x="5836" y="7728"/>
                  </a:cubicBezTo>
                  <a:cubicBezTo>
                    <a:pt x="6042" y="7207"/>
                    <a:pt x="6181" y="6659"/>
                    <a:pt x="6366" y="6127"/>
                  </a:cubicBezTo>
                  <a:cubicBezTo>
                    <a:pt x="6492" y="5778"/>
                    <a:pt x="6622" y="5430"/>
                    <a:pt x="6759" y="5085"/>
                  </a:cubicBezTo>
                  <a:cubicBezTo>
                    <a:pt x="6810" y="4953"/>
                    <a:pt x="6839" y="4814"/>
                    <a:pt x="6888" y="4685"/>
                  </a:cubicBezTo>
                  <a:lnTo>
                    <a:pt x="7140" y="4034"/>
                  </a:lnTo>
                  <a:cubicBezTo>
                    <a:pt x="7349" y="3489"/>
                    <a:pt x="7545" y="2937"/>
                    <a:pt x="7814" y="2419"/>
                  </a:cubicBezTo>
                  <a:cubicBezTo>
                    <a:pt x="7986" y="2070"/>
                    <a:pt x="8114" y="1710"/>
                    <a:pt x="8245" y="1341"/>
                  </a:cubicBezTo>
                  <a:cubicBezTo>
                    <a:pt x="8329" y="1132"/>
                    <a:pt x="8406" y="913"/>
                    <a:pt x="8486" y="691"/>
                  </a:cubicBezTo>
                  <a:cubicBezTo>
                    <a:pt x="8573" y="468"/>
                    <a:pt x="8663" y="239"/>
                    <a:pt x="875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9"/>
            <p:cNvSpPr/>
            <p:nvPr/>
          </p:nvSpPr>
          <p:spPr>
            <a:xfrm>
              <a:off x="2589844" y="3398601"/>
              <a:ext cx="14870" cy="118752"/>
            </a:xfrm>
            <a:custGeom>
              <a:avLst/>
              <a:gdLst/>
              <a:ahLst/>
              <a:cxnLst/>
              <a:rect l="l" t="t" r="r" b="b"/>
              <a:pathLst>
                <a:path w="1490" h="11899" fill="none" extrusionOk="0">
                  <a:moveTo>
                    <a:pt x="1489" y="1"/>
                  </a:moveTo>
                  <a:cubicBezTo>
                    <a:pt x="1271" y="186"/>
                    <a:pt x="1107" y="368"/>
                    <a:pt x="981" y="570"/>
                  </a:cubicBezTo>
                  <a:lnTo>
                    <a:pt x="898" y="700"/>
                  </a:lnTo>
                  <a:cubicBezTo>
                    <a:pt x="871" y="740"/>
                    <a:pt x="853" y="790"/>
                    <a:pt x="828" y="834"/>
                  </a:cubicBezTo>
                  <a:cubicBezTo>
                    <a:pt x="782" y="921"/>
                    <a:pt x="732" y="1008"/>
                    <a:pt x="688" y="1100"/>
                  </a:cubicBezTo>
                  <a:cubicBezTo>
                    <a:pt x="539" y="1362"/>
                    <a:pt x="469" y="1663"/>
                    <a:pt x="404" y="1958"/>
                  </a:cubicBezTo>
                  <a:cubicBezTo>
                    <a:pt x="384" y="2079"/>
                    <a:pt x="348" y="2195"/>
                    <a:pt x="336" y="2318"/>
                  </a:cubicBezTo>
                  <a:cubicBezTo>
                    <a:pt x="327" y="2389"/>
                    <a:pt x="327" y="2464"/>
                    <a:pt x="315" y="2536"/>
                  </a:cubicBezTo>
                  <a:cubicBezTo>
                    <a:pt x="297" y="2633"/>
                    <a:pt x="292" y="2731"/>
                    <a:pt x="279" y="2827"/>
                  </a:cubicBezTo>
                  <a:cubicBezTo>
                    <a:pt x="267" y="2926"/>
                    <a:pt x="255" y="3023"/>
                    <a:pt x="252" y="3121"/>
                  </a:cubicBezTo>
                  <a:cubicBezTo>
                    <a:pt x="244" y="3270"/>
                    <a:pt x="243" y="3419"/>
                    <a:pt x="243" y="3568"/>
                  </a:cubicBezTo>
                  <a:cubicBezTo>
                    <a:pt x="243" y="3720"/>
                    <a:pt x="243" y="3869"/>
                    <a:pt x="237" y="4016"/>
                  </a:cubicBezTo>
                  <a:cubicBezTo>
                    <a:pt x="220" y="4287"/>
                    <a:pt x="291" y="4554"/>
                    <a:pt x="294" y="4823"/>
                  </a:cubicBezTo>
                  <a:cubicBezTo>
                    <a:pt x="294" y="4989"/>
                    <a:pt x="299" y="5156"/>
                    <a:pt x="320" y="5323"/>
                  </a:cubicBezTo>
                  <a:cubicBezTo>
                    <a:pt x="338" y="5517"/>
                    <a:pt x="374" y="5713"/>
                    <a:pt x="402" y="5907"/>
                  </a:cubicBezTo>
                  <a:cubicBezTo>
                    <a:pt x="428" y="6082"/>
                    <a:pt x="455" y="6260"/>
                    <a:pt x="488" y="6434"/>
                  </a:cubicBezTo>
                  <a:cubicBezTo>
                    <a:pt x="514" y="6561"/>
                    <a:pt x="503" y="6695"/>
                    <a:pt x="562" y="6814"/>
                  </a:cubicBezTo>
                  <a:cubicBezTo>
                    <a:pt x="565" y="6823"/>
                    <a:pt x="565" y="6830"/>
                    <a:pt x="567" y="6838"/>
                  </a:cubicBezTo>
                  <a:cubicBezTo>
                    <a:pt x="548" y="6964"/>
                    <a:pt x="586" y="7086"/>
                    <a:pt x="610" y="7208"/>
                  </a:cubicBezTo>
                  <a:cubicBezTo>
                    <a:pt x="637" y="7314"/>
                    <a:pt x="631" y="7422"/>
                    <a:pt x="642" y="7531"/>
                  </a:cubicBezTo>
                  <a:cubicBezTo>
                    <a:pt x="657" y="7702"/>
                    <a:pt x="675" y="7874"/>
                    <a:pt x="691" y="8047"/>
                  </a:cubicBezTo>
                  <a:cubicBezTo>
                    <a:pt x="698" y="8119"/>
                    <a:pt x="699" y="8194"/>
                    <a:pt x="702" y="8270"/>
                  </a:cubicBezTo>
                  <a:cubicBezTo>
                    <a:pt x="702" y="8277"/>
                    <a:pt x="698" y="8289"/>
                    <a:pt x="701" y="8294"/>
                  </a:cubicBezTo>
                  <a:cubicBezTo>
                    <a:pt x="780" y="8464"/>
                    <a:pt x="722" y="8646"/>
                    <a:pt x="770" y="8824"/>
                  </a:cubicBezTo>
                  <a:cubicBezTo>
                    <a:pt x="810" y="8977"/>
                    <a:pt x="788" y="9143"/>
                    <a:pt x="812" y="9303"/>
                  </a:cubicBezTo>
                  <a:cubicBezTo>
                    <a:pt x="872" y="9691"/>
                    <a:pt x="872" y="10084"/>
                    <a:pt x="887" y="10477"/>
                  </a:cubicBezTo>
                  <a:cubicBezTo>
                    <a:pt x="902" y="10908"/>
                    <a:pt x="869" y="11344"/>
                    <a:pt x="779" y="11758"/>
                  </a:cubicBezTo>
                  <a:cubicBezTo>
                    <a:pt x="765" y="11809"/>
                    <a:pt x="740" y="11858"/>
                    <a:pt x="698" y="11898"/>
                  </a:cubicBezTo>
                  <a:cubicBezTo>
                    <a:pt x="701" y="11873"/>
                    <a:pt x="699" y="11847"/>
                    <a:pt x="702" y="11825"/>
                  </a:cubicBezTo>
                  <a:cubicBezTo>
                    <a:pt x="750" y="11505"/>
                    <a:pt x="741" y="11173"/>
                    <a:pt x="735" y="10844"/>
                  </a:cubicBezTo>
                  <a:cubicBezTo>
                    <a:pt x="726" y="10435"/>
                    <a:pt x="717" y="10025"/>
                    <a:pt x="676" y="9611"/>
                  </a:cubicBezTo>
                  <a:cubicBezTo>
                    <a:pt x="661" y="9462"/>
                    <a:pt x="625" y="9316"/>
                    <a:pt x="603" y="9167"/>
                  </a:cubicBezTo>
                  <a:cubicBezTo>
                    <a:pt x="585" y="9047"/>
                    <a:pt x="571" y="8926"/>
                    <a:pt x="553" y="8806"/>
                  </a:cubicBezTo>
                  <a:cubicBezTo>
                    <a:pt x="469" y="8231"/>
                    <a:pt x="375" y="7654"/>
                    <a:pt x="312" y="7074"/>
                  </a:cubicBezTo>
                  <a:cubicBezTo>
                    <a:pt x="256" y="6534"/>
                    <a:pt x="186" y="5996"/>
                    <a:pt x="119" y="5459"/>
                  </a:cubicBezTo>
                  <a:cubicBezTo>
                    <a:pt x="97" y="5275"/>
                    <a:pt x="97" y="5088"/>
                    <a:pt x="83" y="4908"/>
                  </a:cubicBezTo>
                  <a:cubicBezTo>
                    <a:pt x="70" y="4733"/>
                    <a:pt x="43" y="4563"/>
                    <a:pt x="31" y="4390"/>
                  </a:cubicBezTo>
                  <a:cubicBezTo>
                    <a:pt x="18" y="4254"/>
                    <a:pt x="24" y="4120"/>
                    <a:pt x="18" y="3985"/>
                  </a:cubicBezTo>
                  <a:cubicBezTo>
                    <a:pt x="0" y="3467"/>
                    <a:pt x="8" y="2944"/>
                    <a:pt x="74" y="2423"/>
                  </a:cubicBezTo>
                  <a:cubicBezTo>
                    <a:pt x="142" y="1903"/>
                    <a:pt x="276" y="1379"/>
                    <a:pt x="535" y="904"/>
                  </a:cubicBezTo>
                  <a:cubicBezTo>
                    <a:pt x="603" y="791"/>
                    <a:pt x="651" y="660"/>
                    <a:pt x="732" y="553"/>
                  </a:cubicBezTo>
                  <a:cubicBezTo>
                    <a:pt x="825" y="451"/>
                    <a:pt x="908" y="338"/>
                    <a:pt x="1020" y="255"/>
                  </a:cubicBezTo>
                  <a:cubicBezTo>
                    <a:pt x="1072" y="212"/>
                    <a:pt x="1127" y="168"/>
                    <a:pt x="1181" y="124"/>
                  </a:cubicBezTo>
                  <a:lnTo>
                    <a:pt x="1360" y="19"/>
                  </a:lnTo>
                  <a:cubicBezTo>
                    <a:pt x="1390" y="1"/>
                    <a:pt x="1434" y="8"/>
                    <a:pt x="1488" y="1"/>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9"/>
            <p:cNvSpPr/>
            <p:nvPr/>
          </p:nvSpPr>
          <p:spPr>
            <a:xfrm>
              <a:off x="2606698" y="3401246"/>
              <a:ext cx="54122" cy="89062"/>
            </a:xfrm>
            <a:custGeom>
              <a:avLst/>
              <a:gdLst/>
              <a:ahLst/>
              <a:cxnLst/>
              <a:rect l="l" t="t" r="r" b="b"/>
              <a:pathLst>
                <a:path w="5423" h="8924" fill="none" extrusionOk="0">
                  <a:moveTo>
                    <a:pt x="5078" y="1"/>
                  </a:moveTo>
                  <a:cubicBezTo>
                    <a:pt x="5109" y="49"/>
                    <a:pt x="5139" y="96"/>
                    <a:pt x="5171" y="145"/>
                  </a:cubicBezTo>
                  <a:cubicBezTo>
                    <a:pt x="5188" y="167"/>
                    <a:pt x="5201" y="192"/>
                    <a:pt x="5216" y="213"/>
                  </a:cubicBezTo>
                  <a:cubicBezTo>
                    <a:pt x="5227" y="239"/>
                    <a:pt x="5239" y="263"/>
                    <a:pt x="5249" y="288"/>
                  </a:cubicBezTo>
                  <a:cubicBezTo>
                    <a:pt x="5272" y="338"/>
                    <a:pt x="5296" y="389"/>
                    <a:pt x="5315" y="438"/>
                  </a:cubicBezTo>
                  <a:cubicBezTo>
                    <a:pt x="5334" y="490"/>
                    <a:pt x="5347" y="540"/>
                    <a:pt x="5362" y="596"/>
                  </a:cubicBezTo>
                  <a:cubicBezTo>
                    <a:pt x="5389" y="684"/>
                    <a:pt x="5403" y="775"/>
                    <a:pt x="5410" y="870"/>
                  </a:cubicBezTo>
                  <a:cubicBezTo>
                    <a:pt x="5422" y="963"/>
                    <a:pt x="5416" y="1055"/>
                    <a:pt x="5404" y="1148"/>
                  </a:cubicBezTo>
                  <a:cubicBezTo>
                    <a:pt x="5392" y="1291"/>
                    <a:pt x="5358" y="1425"/>
                    <a:pt x="5337" y="1564"/>
                  </a:cubicBezTo>
                  <a:cubicBezTo>
                    <a:pt x="5302" y="1698"/>
                    <a:pt x="5275" y="1838"/>
                    <a:pt x="5228" y="1967"/>
                  </a:cubicBezTo>
                  <a:cubicBezTo>
                    <a:pt x="5194" y="2073"/>
                    <a:pt x="5157" y="2180"/>
                    <a:pt x="5114" y="2280"/>
                  </a:cubicBezTo>
                  <a:cubicBezTo>
                    <a:pt x="5090" y="2342"/>
                    <a:pt x="5072" y="2407"/>
                    <a:pt x="5043" y="2467"/>
                  </a:cubicBezTo>
                  <a:cubicBezTo>
                    <a:pt x="4968" y="2624"/>
                    <a:pt x="4888" y="2783"/>
                    <a:pt x="4802" y="2935"/>
                  </a:cubicBezTo>
                  <a:cubicBezTo>
                    <a:pt x="4679" y="3169"/>
                    <a:pt x="4557" y="3405"/>
                    <a:pt x="4400" y="3614"/>
                  </a:cubicBezTo>
                  <a:cubicBezTo>
                    <a:pt x="4259" y="3809"/>
                    <a:pt x="4170" y="4030"/>
                    <a:pt x="4021" y="4220"/>
                  </a:cubicBezTo>
                  <a:cubicBezTo>
                    <a:pt x="3930" y="4333"/>
                    <a:pt x="3842" y="4449"/>
                    <a:pt x="3756" y="4566"/>
                  </a:cubicBezTo>
                  <a:cubicBezTo>
                    <a:pt x="3659" y="4706"/>
                    <a:pt x="3563" y="4849"/>
                    <a:pt x="3467" y="4991"/>
                  </a:cubicBezTo>
                  <a:cubicBezTo>
                    <a:pt x="3379" y="5118"/>
                    <a:pt x="3286" y="5245"/>
                    <a:pt x="3199" y="5371"/>
                  </a:cubicBezTo>
                  <a:cubicBezTo>
                    <a:pt x="3137" y="5465"/>
                    <a:pt x="3045" y="5537"/>
                    <a:pt x="3006" y="5647"/>
                  </a:cubicBezTo>
                  <a:cubicBezTo>
                    <a:pt x="3004" y="5653"/>
                    <a:pt x="3000" y="5662"/>
                    <a:pt x="2994" y="5665"/>
                  </a:cubicBezTo>
                  <a:cubicBezTo>
                    <a:pt x="2904" y="5731"/>
                    <a:pt x="2849" y="5826"/>
                    <a:pt x="2786" y="5915"/>
                  </a:cubicBezTo>
                  <a:cubicBezTo>
                    <a:pt x="2733" y="5992"/>
                    <a:pt x="2661" y="6055"/>
                    <a:pt x="2598" y="6123"/>
                  </a:cubicBezTo>
                  <a:cubicBezTo>
                    <a:pt x="2497" y="6234"/>
                    <a:pt x="2398" y="6344"/>
                    <a:pt x="2298" y="6455"/>
                  </a:cubicBezTo>
                  <a:cubicBezTo>
                    <a:pt x="2255" y="6502"/>
                    <a:pt x="2205" y="6547"/>
                    <a:pt x="2158" y="6591"/>
                  </a:cubicBezTo>
                  <a:cubicBezTo>
                    <a:pt x="2154" y="6597"/>
                    <a:pt x="2145" y="6600"/>
                    <a:pt x="2142" y="6603"/>
                  </a:cubicBezTo>
                  <a:cubicBezTo>
                    <a:pt x="2081" y="6755"/>
                    <a:pt x="1925" y="6823"/>
                    <a:pt x="1841" y="6957"/>
                  </a:cubicBezTo>
                  <a:cubicBezTo>
                    <a:pt x="1767" y="7071"/>
                    <a:pt x="1646" y="7153"/>
                    <a:pt x="1562" y="7261"/>
                  </a:cubicBezTo>
                  <a:cubicBezTo>
                    <a:pt x="1350" y="7527"/>
                    <a:pt x="1103" y="7762"/>
                    <a:pt x="878" y="8017"/>
                  </a:cubicBezTo>
                  <a:cubicBezTo>
                    <a:pt x="633" y="8297"/>
                    <a:pt x="368" y="8562"/>
                    <a:pt x="124" y="8846"/>
                  </a:cubicBezTo>
                  <a:cubicBezTo>
                    <a:pt x="96" y="8883"/>
                    <a:pt x="55" y="8908"/>
                    <a:pt x="1" y="8923"/>
                  </a:cubicBezTo>
                  <a:cubicBezTo>
                    <a:pt x="14" y="8905"/>
                    <a:pt x="25" y="8886"/>
                    <a:pt x="37" y="8867"/>
                  </a:cubicBezTo>
                  <a:cubicBezTo>
                    <a:pt x="202" y="8624"/>
                    <a:pt x="374" y="8389"/>
                    <a:pt x="562" y="8166"/>
                  </a:cubicBezTo>
                  <a:cubicBezTo>
                    <a:pt x="794" y="7887"/>
                    <a:pt x="1041" y="7628"/>
                    <a:pt x="1279" y="7359"/>
                  </a:cubicBezTo>
                  <a:cubicBezTo>
                    <a:pt x="1366" y="7261"/>
                    <a:pt x="1437" y="7153"/>
                    <a:pt x="1520" y="7050"/>
                  </a:cubicBezTo>
                  <a:cubicBezTo>
                    <a:pt x="1585" y="6966"/>
                    <a:pt x="1655" y="6888"/>
                    <a:pt x="1722" y="6808"/>
                  </a:cubicBezTo>
                  <a:cubicBezTo>
                    <a:pt x="2044" y="6418"/>
                    <a:pt x="2358" y="6029"/>
                    <a:pt x="2690" y="5645"/>
                  </a:cubicBezTo>
                  <a:cubicBezTo>
                    <a:pt x="2995" y="5295"/>
                    <a:pt x="3280" y="4923"/>
                    <a:pt x="3545" y="4539"/>
                  </a:cubicBezTo>
                  <a:cubicBezTo>
                    <a:pt x="3635" y="4411"/>
                    <a:pt x="3739" y="4290"/>
                    <a:pt x="3829" y="4159"/>
                  </a:cubicBezTo>
                  <a:cubicBezTo>
                    <a:pt x="3915" y="4039"/>
                    <a:pt x="3988" y="3908"/>
                    <a:pt x="4063" y="3782"/>
                  </a:cubicBezTo>
                  <a:cubicBezTo>
                    <a:pt x="4128" y="3687"/>
                    <a:pt x="4194" y="3589"/>
                    <a:pt x="4254" y="3492"/>
                  </a:cubicBezTo>
                  <a:cubicBezTo>
                    <a:pt x="4483" y="3112"/>
                    <a:pt x="4692" y="2719"/>
                    <a:pt x="4865" y="2312"/>
                  </a:cubicBezTo>
                  <a:cubicBezTo>
                    <a:pt x="5040" y="1904"/>
                    <a:pt x="5180" y="1479"/>
                    <a:pt x="5221" y="1044"/>
                  </a:cubicBezTo>
                  <a:cubicBezTo>
                    <a:pt x="5236" y="934"/>
                    <a:pt x="5198" y="827"/>
                    <a:pt x="5203" y="722"/>
                  </a:cubicBezTo>
                  <a:cubicBezTo>
                    <a:pt x="5180" y="513"/>
                    <a:pt x="5159" y="301"/>
                    <a:pt x="5073" y="108"/>
                  </a:cubicBezTo>
                  <a:cubicBezTo>
                    <a:pt x="5064" y="85"/>
                    <a:pt x="5076" y="51"/>
                    <a:pt x="5078" y="1"/>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9"/>
            <p:cNvSpPr/>
            <p:nvPr/>
          </p:nvSpPr>
          <p:spPr>
            <a:xfrm>
              <a:off x="2379785" y="3369203"/>
              <a:ext cx="122504" cy="203612"/>
            </a:xfrm>
            <a:custGeom>
              <a:avLst/>
              <a:gdLst/>
              <a:ahLst/>
              <a:cxnLst/>
              <a:rect l="l" t="t" r="r" b="b"/>
              <a:pathLst>
                <a:path w="12275" h="20402" extrusionOk="0">
                  <a:moveTo>
                    <a:pt x="0" y="0"/>
                  </a:moveTo>
                  <a:lnTo>
                    <a:pt x="0" y="0"/>
                  </a:lnTo>
                  <a:cubicBezTo>
                    <a:pt x="22" y="107"/>
                    <a:pt x="13" y="187"/>
                    <a:pt x="49" y="240"/>
                  </a:cubicBezTo>
                  <a:lnTo>
                    <a:pt x="470" y="878"/>
                  </a:lnTo>
                  <a:cubicBezTo>
                    <a:pt x="610" y="1091"/>
                    <a:pt x="755" y="1301"/>
                    <a:pt x="910" y="1500"/>
                  </a:cubicBezTo>
                  <a:cubicBezTo>
                    <a:pt x="1063" y="1703"/>
                    <a:pt x="1261" y="1870"/>
                    <a:pt x="1413" y="2074"/>
                  </a:cubicBezTo>
                  <a:cubicBezTo>
                    <a:pt x="2033" y="2887"/>
                    <a:pt x="2667" y="3688"/>
                    <a:pt x="3317" y="4472"/>
                  </a:cubicBezTo>
                  <a:lnTo>
                    <a:pt x="4296" y="5628"/>
                  </a:lnTo>
                  <a:lnTo>
                    <a:pt x="5284" y="6773"/>
                  </a:lnTo>
                  <a:cubicBezTo>
                    <a:pt x="5455" y="6974"/>
                    <a:pt x="5612" y="7184"/>
                    <a:pt x="5784" y="7382"/>
                  </a:cubicBezTo>
                  <a:cubicBezTo>
                    <a:pt x="6005" y="7631"/>
                    <a:pt x="6243" y="7872"/>
                    <a:pt x="6460" y="8128"/>
                  </a:cubicBezTo>
                  <a:cubicBezTo>
                    <a:pt x="6688" y="8405"/>
                    <a:pt x="6893" y="8700"/>
                    <a:pt x="7125" y="8969"/>
                  </a:cubicBezTo>
                  <a:cubicBezTo>
                    <a:pt x="7825" y="9749"/>
                    <a:pt x="8406" y="10620"/>
                    <a:pt x="8863" y="11553"/>
                  </a:cubicBezTo>
                  <a:cubicBezTo>
                    <a:pt x="9355" y="12556"/>
                    <a:pt x="9776" y="13595"/>
                    <a:pt x="10160" y="14655"/>
                  </a:cubicBezTo>
                  <a:lnTo>
                    <a:pt x="10394" y="15316"/>
                  </a:lnTo>
                  <a:cubicBezTo>
                    <a:pt x="10493" y="15593"/>
                    <a:pt x="10618" y="15858"/>
                    <a:pt x="10702" y="16136"/>
                  </a:cubicBezTo>
                  <a:cubicBezTo>
                    <a:pt x="10939" y="16907"/>
                    <a:pt x="11147" y="17687"/>
                    <a:pt x="11416" y="18452"/>
                  </a:cubicBezTo>
                  <a:cubicBezTo>
                    <a:pt x="11470" y="18607"/>
                    <a:pt x="11527" y="18759"/>
                    <a:pt x="11585" y="18912"/>
                  </a:cubicBezTo>
                  <a:lnTo>
                    <a:pt x="11774" y="19369"/>
                  </a:lnTo>
                  <a:cubicBezTo>
                    <a:pt x="11899" y="19673"/>
                    <a:pt x="12045" y="19969"/>
                    <a:pt x="12179" y="20268"/>
                  </a:cubicBezTo>
                  <a:cubicBezTo>
                    <a:pt x="12200" y="20314"/>
                    <a:pt x="12228" y="20358"/>
                    <a:pt x="12253" y="20402"/>
                  </a:cubicBezTo>
                  <a:cubicBezTo>
                    <a:pt x="12274" y="20283"/>
                    <a:pt x="12270" y="20176"/>
                    <a:pt x="12237" y="20082"/>
                  </a:cubicBezTo>
                  <a:cubicBezTo>
                    <a:pt x="11951" y="19287"/>
                    <a:pt x="11740" y="18477"/>
                    <a:pt x="11485" y="17678"/>
                  </a:cubicBezTo>
                  <a:cubicBezTo>
                    <a:pt x="11255" y="16957"/>
                    <a:pt x="11101" y="16210"/>
                    <a:pt x="10838" y="15493"/>
                  </a:cubicBezTo>
                  <a:cubicBezTo>
                    <a:pt x="10731" y="15204"/>
                    <a:pt x="10711" y="14877"/>
                    <a:pt x="10573" y="14606"/>
                  </a:cubicBezTo>
                  <a:cubicBezTo>
                    <a:pt x="10418" y="14286"/>
                    <a:pt x="10448" y="13909"/>
                    <a:pt x="10228" y="13620"/>
                  </a:cubicBezTo>
                  <a:cubicBezTo>
                    <a:pt x="10218" y="13610"/>
                    <a:pt x="10222" y="13590"/>
                    <a:pt x="10218" y="13572"/>
                  </a:cubicBezTo>
                  <a:cubicBezTo>
                    <a:pt x="10178" y="13432"/>
                    <a:pt x="10144" y="13289"/>
                    <a:pt x="10096" y="13150"/>
                  </a:cubicBezTo>
                  <a:cubicBezTo>
                    <a:pt x="9993" y="12828"/>
                    <a:pt x="9856" y="12520"/>
                    <a:pt x="9736" y="12203"/>
                  </a:cubicBezTo>
                  <a:cubicBezTo>
                    <a:pt x="9657" y="12005"/>
                    <a:pt x="9591" y="11797"/>
                    <a:pt x="9486" y="11612"/>
                  </a:cubicBezTo>
                  <a:cubicBezTo>
                    <a:pt x="9365" y="11395"/>
                    <a:pt x="9206" y="11201"/>
                    <a:pt x="9147" y="10952"/>
                  </a:cubicBezTo>
                  <a:cubicBezTo>
                    <a:pt x="9141" y="10939"/>
                    <a:pt x="9132" y="10921"/>
                    <a:pt x="9118" y="10910"/>
                  </a:cubicBezTo>
                  <a:cubicBezTo>
                    <a:pt x="8929" y="10728"/>
                    <a:pt x="8837" y="10483"/>
                    <a:pt x="8688" y="10276"/>
                  </a:cubicBezTo>
                  <a:cubicBezTo>
                    <a:pt x="8488" y="9983"/>
                    <a:pt x="8265" y="9703"/>
                    <a:pt x="8051" y="9420"/>
                  </a:cubicBezTo>
                  <a:cubicBezTo>
                    <a:pt x="7934" y="9264"/>
                    <a:pt x="7795" y="9123"/>
                    <a:pt x="7669" y="8978"/>
                  </a:cubicBezTo>
                  <a:lnTo>
                    <a:pt x="7288" y="8536"/>
                  </a:lnTo>
                  <a:cubicBezTo>
                    <a:pt x="7077" y="8287"/>
                    <a:pt x="6880" y="8025"/>
                    <a:pt x="6690" y="7760"/>
                  </a:cubicBezTo>
                  <a:cubicBezTo>
                    <a:pt x="6377" y="7330"/>
                    <a:pt x="5952" y="6996"/>
                    <a:pt x="5641" y="6559"/>
                  </a:cubicBezTo>
                  <a:cubicBezTo>
                    <a:pt x="5297" y="6080"/>
                    <a:pt x="4891" y="5654"/>
                    <a:pt x="4517" y="5196"/>
                  </a:cubicBezTo>
                  <a:lnTo>
                    <a:pt x="3786" y="4282"/>
                  </a:lnTo>
                  <a:cubicBezTo>
                    <a:pt x="3694" y="4168"/>
                    <a:pt x="3590" y="4064"/>
                    <a:pt x="3495" y="3953"/>
                  </a:cubicBezTo>
                  <a:cubicBezTo>
                    <a:pt x="3340" y="3764"/>
                    <a:pt x="3189" y="3575"/>
                    <a:pt x="3030" y="3387"/>
                  </a:cubicBezTo>
                  <a:cubicBezTo>
                    <a:pt x="2831" y="3158"/>
                    <a:pt x="2635" y="2921"/>
                    <a:pt x="2438" y="2688"/>
                  </a:cubicBezTo>
                  <a:cubicBezTo>
                    <a:pt x="2244" y="2452"/>
                    <a:pt x="2045" y="2220"/>
                    <a:pt x="1867" y="1970"/>
                  </a:cubicBezTo>
                  <a:cubicBezTo>
                    <a:pt x="1628" y="1636"/>
                    <a:pt x="1339" y="1354"/>
                    <a:pt x="1051" y="1063"/>
                  </a:cubicBezTo>
                  <a:cubicBezTo>
                    <a:pt x="726" y="716"/>
                    <a:pt x="380" y="383"/>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9"/>
            <p:cNvSpPr/>
            <p:nvPr/>
          </p:nvSpPr>
          <p:spPr>
            <a:xfrm>
              <a:off x="2382659" y="3407303"/>
              <a:ext cx="103702" cy="122115"/>
            </a:xfrm>
            <a:custGeom>
              <a:avLst/>
              <a:gdLst/>
              <a:ahLst/>
              <a:cxnLst/>
              <a:rect l="l" t="t" r="r" b="b"/>
              <a:pathLst>
                <a:path w="10391" h="12236" fill="none" extrusionOk="0">
                  <a:moveTo>
                    <a:pt x="0" y="1"/>
                  </a:moveTo>
                  <a:cubicBezTo>
                    <a:pt x="270" y="245"/>
                    <a:pt x="512" y="457"/>
                    <a:pt x="741" y="678"/>
                  </a:cubicBezTo>
                  <a:cubicBezTo>
                    <a:pt x="943" y="863"/>
                    <a:pt x="1152" y="1037"/>
                    <a:pt x="1327" y="1247"/>
                  </a:cubicBezTo>
                  <a:cubicBezTo>
                    <a:pt x="1454" y="1407"/>
                    <a:pt x="1596" y="1551"/>
                    <a:pt x="1744" y="1698"/>
                  </a:cubicBezTo>
                  <a:cubicBezTo>
                    <a:pt x="1888" y="1842"/>
                    <a:pt x="2034" y="1988"/>
                    <a:pt x="2179" y="2131"/>
                  </a:cubicBezTo>
                  <a:lnTo>
                    <a:pt x="2525" y="2479"/>
                  </a:lnTo>
                  <a:cubicBezTo>
                    <a:pt x="2596" y="2545"/>
                    <a:pt x="2673" y="2607"/>
                    <a:pt x="2742" y="2676"/>
                  </a:cubicBezTo>
                  <a:cubicBezTo>
                    <a:pt x="2921" y="2866"/>
                    <a:pt x="3106" y="3051"/>
                    <a:pt x="3291" y="3236"/>
                  </a:cubicBezTo>
                  <a:cubicBezTo>
                    <a:pt x="3571" y="3513"/>
                    <a:pt x="3875" y="3768"/>
                    <a:pt x="4142" y="4057"/>
                  </a:cubicBezTo>
                  <a:cubicBezTo>
                    <a:pt x="4384" y="4322"/>
                    <a:pt x="4695" y="4511"/>
                    <a:pt x="4938" y="4770"/>
                  </a:cubicBezTo>
                  <a:cubicBezTo>
                    <a:pt x="5091" y="4930"/>
                    <a:pt x="5244" y="5088"/>
                    <a:pt x="5404" y="5236"/>
                  </a:cubicBezTo>
                  <a:cubicBezTo>
                    <a:pt x="5593" y="5415"/>
                    <a:pt x="5795" y="5574"/>
                    <a:pt x="5986" y="5749"/>
                  </a:cubicBezTo>
                  <a:cubicBezTo>
                    <a:pt x="6161" y="5907"/>
                    <a:pt x="6334" y="6065"/>
                    <a:pt x="6513" y="6220"/>
                  </a:cubicBezTo>
                  <a:cubicBezTo>
                    <a:pt x="6643" y="6329"/>
                    <a:pt x="6733" y="6481"/>
                    <a:pt x="6890" y="6561"/>
                  </a:cubicBezTo>
                  <a:cubicBezTo>
                    <a:pt x="6900" y="6565"/>
                    <a:pt x="6909" y="6573"/>
                    <a:pt x="6912" y="6583"/>
                  </a:cubicBezTo>
                  <a:cubicBezTo>
                    <a:pt x="6997" y="6731"/>
                    <a:pt x="7129" y="6830"/>
                    <a:pt x="7253" y="6942"/>
                  </a:cubicBezTo>
                  <a:cubicBezTo>
                    <a:pt x="7361" y="7032"/>
                    <a:pt x="7435" y="7161"/>
                    <a:pt x="7528" y="7270"/>
                  </a:cubicBezTo>
                  <a:cubicBezTo>
                    <a:pt x="7673" y="7441"/>
                    <a:pt x="7817" y="7618"/>
                    <a:pt x="7962" y="7789"/>
                  </a:cubicBezTo>
                  <a:cubicBezTo>
                    <a:pt x="8022" y="7871"/>
                    <a:pt x="8075" y="7953"/>
                    <a:pt x="8129" y="8036"/>
                  </a:cubicBezTo>
                  <a:cubicBezTo>
                    <a:pt x="8135" y="8044"/>
                    <a:pt x="8138" y="8060"/>
                    <a:pt x="8144" y="8066"/>
                  </a:cubicBezTo>
                  <a:cubicBezTo>
                    <a:pt x="8349" y="8202"/>
                    <a:pt x="8416" y="8447"/>
                    <a:pt x="8587" y="8613"/>
                  </a:cubicBezTo>
                  <a:cubicBezTo>
                    <a:pt x="8730" y="8762"/>
                    <a:pt x="8809" y="8971"/>
                    <a:pt x="8937" y="9134"/>
                  </a:cubicBezTo>
                  <a:cubicBezTo>
                    <a:pt x="9019" y="9235"/>
                    <a:pt x="9097" y="9339"/>
                    <a:pt x="9165" y="9447"/>
                  </a:cubicBezTo>
                  <a:cubicBezTo>
                    <a:pt x="9234" y="9558"/>
                    <a:pt x="9297" y="9670"/>
                    <a:pt x="9360" y="9783"/>
                  </a:cubicBezTo>
                  <a:lnTo>
                    <a:pt x="9549" y="10118"/>
                  </a:lnTo>
                  <a:lnTo>
                    <a:pt x="9646" y="10287"/>
                  </a:lnTo>
                  <a:lnTo>
                    <a:pt x="9731" y="10459"/>
                  </a:lnTo>
                  <a:cubicBezTo>
                    <a:pt x="9857" y="10712"/>
                    <a:pt x="9976" y="10969"/>
                    <a:pt x="10089" y="11225"/>
                  </a:cubicBezTo>
                  <a:cubicBezTo>
                    <a:pt x="10184" y="11490"/>
                    <a:pt x="10274" y="11757"/>
                    <a:pt x="10366" y="12023"/>
                  </a:cubicBezTo>
                  <a:cubicBezTo>
                    <a:pt x="10389" y="12086"/>
                    <a:pt x="10390" y="12157"/>
                    <a:pt x="10375" y="12235"/>
                  </a:cubicBezTo>
                  <a:cubicBezTo>
                    <a:pt x="10357" y="12201"/>
                    <a:pt x="10341" y="12174"/>
                    <a:pt x="10326" y="12142"/>
                  </a:cubicBezTo>
                  <a:lnTo>
                    <a:pt x="10052" y="11555"/>
                  </a:lnTo>
                  <a:cubicBezTo>
                    <a:pt x="10005" y="11457"/>
                    <a:pt x="9964" y="11358"/>
                    <a:pt x="9916" y="11264"/>
                  </a:cubicBezTo>
                  <a:lnTo>
                    <a:pt x="9762" y="10978"/>
                  </a:lnTo>
                  <a:lnTo>
                    <a:pt x="9580" y="10620"/>
                  </a:lnTo>
                  <a:cubicBezTo>
                    <a:pt x="9522" y="10499"/>
                    <a:pt x="9464" y="10377"/>
                    <a:pt x="9394" y="10264"/>
                  </a:cubicBezTo>
                  <a:cubicBezTo>
                    <a:pt x="9258" y="10033"/>
                    <a:pt x="9121" y="9802"/>
                    <a:pt x="8986" y="9570"/>
                  </a:cubicBezTo>
                  <a:cubicBezTo>
                    <a:pt x="8877" y="9411"/>
                    <a:pt x="8739" y="9266"/>
                    <a:pt x="8620" y="9113"/>
                  </a:cubicBezTo>
                  <a:cubicBezTo>
                    <a:pt x="8523" y="8989"/>
                    <a:pt x="8433" y="8858"/>
                    <a:pt x="8338" y="8733"/>
                  </a:cubicBezTo>
                  <a:cubicBezTo>
                    <a:pt x="8090" y="8447"/>
                    <a:pt x="7855" y="8152"/>
                    <a:pt x="7600" y="7869"/>
                  </a:cubicBezTo>
                  <a:cubicBezTo>
                    <a:pt x="7344" y="7592"/>
                    <a:pt x="7102" y="7303"/>
                    <a:pt x="6842" y="7027"/>
                  </a:cubicBezTo>
                  <a:cubicBezTo>
                    <a:pt x="6601" y="6767"/>
                    <a:pt x="6363" y="6506"/>
                    <a:pt x="6105" y="6263"/>
                  </a:cubicBezTo>
                  <a:cubicBezTo>
                    <a:pt x="5854" y="6016"/>
                    <a:pt x="5598" y="5773"/>
                    <a:pt x="5331" y="5540"/>
                  </a:cubicBezTo>
                  <a:cubicBezTo>
                    <a:pt x="5154" y="5379"/>
                    <a:pt x="4997" y="5198"/>
                    <a:pt x="4820" y="5034"/>
                  </a:cubicBezTo>
                  <a:cubicBezTo>
                    <a:pt x="4654" y="4882"/>
                    <a:pt x="4475" y="4745"/>
                    <a:pt x="4306" y="4594"/>
                  </a:cubicBezTo>
                  <a:cubicBezTo>
                    <a:pt x="4174" y="4477"/>
                    <a:pt x="4055" y="4347"/>
                    <a:pt x="3925" y="4230"/>
                  </a:cubicBezTo>
                  <a:cubicBezTo>
                    <a:pt x="3674" y="4003"/>
                    <a:pt x="3422" y="3775"/>
                    <a:pt x="3175" y="3540"/>
                  </a:cubicBezTo>
                  <a:cubicBezTo>
                    <a:pt x="2931" y="3309"/>
                    <a:pt x="2682" y="3078"/>
                    <a:pt x="2442" y="2834"/>
                  </a:cubicBezTo>
                  <a:cubicBezTo>
                    <a:pt x="2200" y="2595"/>
                    <a:pt x="1953" y="2354"/>
                    <a:pt x="1721" y="2101"/>
                  </a:cubicBezTo>
                  <a:cubicBezTo>
                    <a:pt x="1488" y="1848"/>
                    <a:pt x="1251" y="1603"/>
                    <a:pt x="1030" y="1339"/>
                  </a:cubicBezTo>
                  <a:cubicBezTo>
                    <a:pt x="917" y="1208"/>
                    <a:pt x="777" y="1107"/>
                    <a:pt x="664" y="979"/>
                  </a:cubicBezTo>
                  <a:cubicBezTo>
                    <a:pt x="438" y="720"/>
                    <a:pt x="244" y="434"/>
                    <a:pt x="39" y="159"/>
                  </a:cubicBezTo>
                  <a:cubicBezTo>
                    <a:pt x="14" y="124"/>
                    <a:pt x="15" y="71"/>
                    <a:pt x="0" y="1"/>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9"/>
            <p:cNvSpPr/>
            <p:nvPr/>
          </p:nvSpPr>
          <p:spPr>
            <a:xfrm>
              <a:off x="2412985" y="3484181"/>
              <a:ext cx="77634" cy="60748"/>
            </a:xfrm>
            <a:custGeom>
              <a:avLst/>
              <a:gdLst/>
              <a:ahLst/>
              <a:cxnLst/>
              <a:rect l="l" t="t" r="r" b="b"/>
              <a:pathLst>
                <a:path w="7779" h="6087" fill="none" extrusionOk="0">
                  <a:moveTo>
                    <a:pt x="2" y="1"/>
                  </a:moveTo>
                  <a:cubicBezTo>
                    <a:pt x="75" y="87"/>
                    <a:pt x="145" y="167"/>
                    <a:pt x="212" y="245"/>
                  </a:cubicBezTo>
                  <a:cubicBezTo>
                    <a:pt x="281" y="320"/>
                    <a:pt x="349" y="391"/>
                    <a:pt x="412" y="463"/>
                  </a:cubicBezTo>
                  <a:cubicBezTo>
                    <a:pt x="531" y="584"/>
                    <a:pt x="648" y="700"/>
                    <a:pt x="755" y="827"/>
                  </a:cubicBezTo>
                  <a:cubicBezTo>
                    <a:pt x="912" y="1022"/>
                    <a:pt x="1100" y="1190"/>
                    <a:pt x="1287" y="1356"/>
                  </a:cubicBezTo>
                  <a:cubicBezTo>
                    <a:pt x="1360" y="1422"/>
                    <a:pt x="1433" y="1493"/>
                    <a:pt x="1510" y="1555"/>
                  </a:cubicBezTo>
                  <a:cubicBezTo>
                    <a:pt x="1556" y="1592"/>
                    <a:pt x="1606" y="1625"/>
                    <a:pt x="1653" y="1665"/>
                  </a:cubicBezTo>
                  <a:cubicBezTo>
                    <a:pt x="1773" y="1765"/>
                    <a:pt x="1893" y="1872"/>
                    <a:pt x="2023" y="1967"/>
                  </a:cubicBezTo>
                  <a:cubicBezTo>
                    <a:pt x="2214" y="2112"/>
                    <a:pt x="2422" y="2237"/>
                    <a:pt x="2613" y="2386"/>
                  </a:cubicBezTo>
                  <a:cubicBezTo>
                    <a:pt x="2788" y="2518"/>
                    <a:pt x="2994" y="2595"/>
                    <a:pt x="3173" y="2720"/>
                  </a:cubicBezTo>
                  <a:cubicBezTo>
                    <a:pt x="3283" y="2797"/>
                    <a:pt x="3398" y="2871"/>
                    <a:pt x="3513" y="2938"/>
                  </a:cubicBezTo>
                  <a:cubicBezTo>
                    <a:pt x="3650" y="3017"/>
                    <a:pt x="3792" y="3086"/>
                    <a:pt x="3932" y="3160"/>
                  </a:cubicBezTo>
                  <a:cubicBezTo>
                    <a:pt x="4060" y="3227"/>
                    <a:pt x="4188" y="3294"/>
                    <a:pt x="4316" y="3358"/>
                  </a:cubicBezTo>
                  <a:cubicBezTo>
                    <a:pt x="4409" y="3404"/>
                    <a:pt x="4491" y="3474"/>
                    <a:pt x="4596" y="3492"/>
                  </a:cubicBezTo>
                  <a:cubicBezTo>
                    <a:pt x="4604" y="3495"/>
                    <a:pt x="4610" y="3498"/>
                    <a:pt x="4613" y="3503"/>
                  </a:cubicBezTo>
                  <a:cubicBezTo>
                    <a:pt x="4688" y="3577"/>
                    <a:pt x="4781" y="3613"/>
                    <a:pt x="4875" y="3658"/>
                  </a:cubicBezTo>
                  <a:cubicBezTo>
                    <a:pt x="4953" y="3694"/>
                    <a:pt x="5019" y="3750"/>
                    <a:pt x="5094" y="3800"/>
                  </a:cubicBezTo>
                  <a:cubicBezTo>
                    <a:pt x="5212" y="3873"/>
                    <a:pt x="5326" y="3949"/>
                    <a:pt x="5444" y="4024"/>
                  </a:cubicBezTo>
                  <a:cubicBezTo>
                    <a:pt x="5493" y="4059"/>
                    <a:pt x="5542" y="4098"/>
                    <a:pt x="5590" y="4134"/>
                  </a:cubicBezTo>
                  <a:cubicBezTo>
                    <a:pt x="5596" y="4137"/>
                    <a:pt x="5599" y="4146"/>
                    <a:pt x="5605" y="4146"/>
                  </a:cubicBezTo>
                  <a:cubicBezTo>
                    <a:pt x="5751" y="4182"/>
                    <a:pt x="5837" y="4316"/>
                    <a:pt x="5971" y="4381"/>
                  </a:cubicBezTo>
                  <a:cubicBezTo>
                    <a:pt x="6082" y="4435"/>
                    <a:pt x="6174" y="4534"/>
                    <a:pt x="6281" y="4605"/>
                  </a:cubicBezTo>
                  <a:cubicBezTo>
                    <a:pt x="6550" y="4775"/>
                    <a:pt x="6784" y="4992"/>
                    <a:pt x="7025" y="5198"/>
                  </a:cubicBezTo>
                  <a:cubicBezTo>
                    <a:pt x="7290" y="5429"/>
                    <a:pt x="7520" y="5692"/>
                    <a:pt x="7732" y="5968"/>
                  </a:cubicBezTo>
                  <a:cubicBezTo>
                    <a:pt x="7759" y="5999"/>
                    <a:pt x="7774" y="6041"/>
                    <a:pt x="7779" y="6087"/>
                  </a:cubicBezTo>
                  <a:cubicBezTo>
                    <a:pt x="7765" y="6073"/>
                    <a:pt x="7749" y="6063"/>
                    <a:pt x="7734" y="6044"/>
                  </a:cubicBezTo>
                  <a:cubicBezTo>
                    <a:pt x="7553" y="5850"/>
                    <a:pt x="7356" y="5671"/>
                    <a:pt x="7160" y="5493"/>
                  </a:cubicBezTo>
                  <a:cubicBezTo>
                    <a:pt x="6915" y="5271"/>
                    <a:pt x="6666" y="5052"/>
                    <a:pt x="6401" y="4854"/>
                  </a:cubicBezTo>
                  <a:cubicBezTo>
                    <a:pt x="6303" y="4781"/>
                    <a:pt x="6195" y="4723"/>
                    <a:pt x="6094" y="4658"/>
                  </a:cubicBezTo>
                  <a:cubicBezTo>
                    <a:pt x="6014" y="4605"/>
                    <a:pt x="5931" y="4554"/>
                    <a:pt x="5850" y="4501"/>
                  </a:cubicBezTo>
                  <a:cubicBezTo>
                    <a:pt x="5456" y="4253"/>
                    <a:pt x="5048" y="4024"/>
                    <a:pt x="4650" y="3780"/>
                  </a:cubicBezTo>
                  <a:cubicBezTo>
                    <a:pt x="4278" y="3551"/>
                    <a:pt x="3896" y="3342"/>
                    <a:pt x="3515" y="3131"/>
                  </a:cubicBezTo>
                  <a:cubicBezTo>
                    <a:pt x="3382" y="3060"/>
                    <a:pt x="3265" y="2973"/>
                    <a:pt x="3136" y="2896"/>
                  </a:cubicBezTo>
                  <a:cubicBezTo>
                    <a:pt x="3015" y="2824"/>
                    <a:pt x="2890" y="2765"/>
                    <a:pt x="2773" y="2691"/>
                  </a:cubicBezTo>
                  <a:cubicBezTo>
                    <a:pt x="2679" y="2636"/>
                    <a:pt x="2592" y="2574"/>
                    <a:pt x="2500" y="2514"/>
                  </a:cubicBezTo>
                  <a:cubicBezTo>
                    <a:pt x="2148" y="2286"/>
                    <a:pt x="1803" y="2046"/>
                    <a:pt x="1478" y="1779"/>
                  </a:cubicBezTo>
                  <a:cubicBezTo>
                    <a:pt x="1151" y="1510"/>
                    <a:pt x="846" y="1208"/>
                    <a:pt x="572" y="879"/>
                  </a:cubicBezTo>
                  <a:cubicBezTo>
                    <a:pt x="502" y="799"/>
                    <a:pt x="421" y="730"/>
                    <a:pt x="356" y="645"/>
                  </a:cubicBezTo>
                  <a:cubicBezTo>
                    <a:pt x="227" y="475"/>
                    <a:pt x="115" y="291"/>
                    <a:pt x="16" y="103"/>
                  </a:cubicBezTo>
                  <a:cubicBezTo>
                    <a:pt x="1" y="78"/>
                    <a:pt x="7" y="46"/>
                    <a:pt x="2" y="1"/>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9"/>
            <p:cNvSpPr/>
            <p:nvPr/>
          </p:nvSpPr>
          <p:spPr>
            <a:xfrm>
              <a:off x="2472650" y="3459204"/>
              <a:ext cx="17774" cy="75439"/>
            </a:xfrm>
            <a:custGeom>
              <a:avLst/>
              <a:gdLst/>
              <a:ahLst/>
              <a:cxnLst/>
              <a:rect l="l" t="t" r="r" b="b"/>
              <a:pathLst>
                <a:path w="1781" h="7559" fill="none" extrusionOk="0">
                  <a:moveTo>
                    <a:pt x="1" y="0"/>
                  </a:moveTo>
                  <a:cubicBezTo>
                    <a:pt x="129" y="121"/>
                    <a:pt x="246" y="226"/>
                    <a:pt x="357" y="342"/>
                  </a:cubicBezTo>
                  <a:cubicBezTo>
                    <a:pt x="445" y="444"/>
                    <a:pt x="531" y="548"/>
                    <a:pt x="603" y="667"/>
                  </a:cubicBezTo>
                  <a:cubicBezTo>
                    <a:pt x="657" y="751"/>
                    <a:pt x="698" y="848"/>
                    <a:pt x="749" y="934"/>
                  </a:cubicBezTo>
                  <a:cubicBezTo>
                    <a:pt x="797" y="1027"/>
                    <a:pt x="851" y="1113"/>
                    <a:pt x="895" y="1206"/>
                  </a:cubicBezTo>
                  <a:cubicBezTo>
                    <a:pt x="927" y="1281"/>
                    <a:pt x="960" y="1357"/>
                    <a:pt x="993" y="1430"/>
                  </a:cubicBezTo>
                  <a:cubicBezTo>
                    <a:pt x="1011" y="1474"/>
                    <a:pt x="1034" y="1518"/>
                    <a:pt x="1053" y="1564"/>
                  </a:cubicBezTo>
                  <a:cubicBezTo>
                    <a:pt x="1101" y="1685"/>
                    <a:pt x="1133" y="1811"/>
                    <a:pt x="1177" y="1935"/>
                  </a:cubicBezTo>
                  <a:cubicBezTo>
                    <a:pt x="1244" y="2117"/>
                    <a:pt x="1298" y="2307"/>
                    <a:pt x="1339" y="2498"/>
                  </a:cubicBezTo>
                  <a:cubicBezTo>
                    <a:pt x="1372" y="2673"/>
                    <a:pt x="1440" y="2835"/>
                    <a:pt x="1469" y="3008"/>
                  </a:cubicBezTo>
                  <a:cubicBezTo>
                    <a:pt x="1488" y="3114"/>
                    <a:pt x="1497" y="3221"/>
                    <a:pt x="1520" y="3329"/>
                  </a:cubicBezTo>
                  <a:cubicBezTo>
                    <a:pt x="1542" y="3454"/>
                    <a:pt x="1576" y="3579"/>
                    <a:pt x="1597" y="3701"/>
                  </a:cubicBezTo>
                  <a:cubicBezTo>
                    <a:pt x="1616" y="3814"/>
                    <a:pt x="1636" y="3927"/>
                    <a:pt x="1660" y="4043"/>
                  </a:cubicBezTo>
                  <a:cubicBezTo>
                    <a:pt x="1676" y="4122"/>
                    <a:pt x="1666" y="4207"/>
                    <a:pt x="1702" y="4288"/>
                  </a:cubicBezTo>
                  <a:cubicBezTo>
                    <a:pt x="1704" y="4291"/>
                    <a:pt x="1707" y="4297"/>
                    <a:pt x="1705" y="4302"/>
                  </a:cubicBezTo>
                  <a:cubicBezTo>
                    <a:pt x="1691" y="4384"/>
                    <a:pt x="1711" y="4460"/>
                    <a:pt x="1726" y="4543"/>
                  </a:cubicBezTo>
                  <a:cubicBezTo>
                    <a:pt x="1741" y="4612"/>
                    <a:pt x="1731" y="4681"/>
                    <a:pt x="1735" y="4750"/>
                  </a:cubicBezTo>
                  <a:cubicBezTo>
                    <a:pt x="1738" y="4862"/>
                    <a:pt x="1741" y="4969"/>
                    <a:pt x="1747" y="5082"/>
                  </a:cubicBezTo>
                  <a:cubicBezTo>
                    <a:pt x="1747" y="5128"/>
                    <a:pt x="1743" y="5176"/>
                    <a:pt x="1740" y="5223"/>
                  </a:cubicBezTo>
                  <a:cubicBezTo>
                    <a:pt x="1740" y="5229"/>
                    <a:pt x="1735" y="5235"/>
                    <a:pt x="1737" y="5241"/>
                  </a:cubicBezTo>
                  <a:cubicBezTo>
                    <a:pt x="1780" y="5354"/>
                    <a:pt x="1732" y="5465"/>
                    <a:pt x="1753" y="5581"/>
                  </a:cubicBezTo>
                  <a:cubicBezTo>
                    <a:pt x="1771" y="5681"/>
                    <a:pt x="1744" y="5786"/>
                    <a:pt x="1750" y="5887"/>
                  </a:cubicBezTo>
                  <a:cubicBezTo>
                    <a:pt x="1770" y="6138"/>
                    <a:pt x="1744" y="6388"/>
                    <a:pt x="1740" y="6638"/>
                  </a:cubicBezTo>
                  <a:cubicBezTo>
                    <a:pt x="1734" y="6914"/>
                    <a:pt x="1704" y="7189"/>
                    <a:pt x="1676" y="7463"/>
                  </a:cubicBezTo>
                  <a:cubicBezTo>
                    <a:pt x="1673" y="7495"/>
                    <a:pt x="1661" y="7528"/>
                    <a:pt x="1637" y="7558"/>
                  </a:cubicBezTo>
                  <a:cubicBezTo>
                    <a:pt x="1637" y="7542"/>
                    <a:pt x="1633" y="7525"/>
                    <a:pt x="1634" y="7510"/>
                  </a:cubicBezTo>
                  <a:cubicBezTo>
                    <a:pt x="1633" y="7295"/>
                    <a:pt x="1627" y="7081"/>
                    <a:pt x="1631" y="6867"/>
                  </a:cubicBezTo>
                  <a:cubicBezTo>
                    <a:pt x="1636" y="6604"/>
                    <a:pt x="1646" y="6340"/>
                    <a:pt x="1646" y="6077"/>
                  </a:cubicBezTo>
                  <a:cubicBezTo>
                    <a:pt x="1646" y="5982"/>
                    <a:pt x="1631" y="5884"/>
                    <a:pt x="1625" y="5791"/>
                  </a:cubicBezTo>
                  <a:cubicBezTo>
                    <a:pt x="1619" y="5711"/>
                    <a:pt x="1622" y="5634"/>
                    <a:pt x="1616" y="5557"/>
                  </a:cubicBezTo>
                  <a:cubicBezTo>
                    <a:pt x="1589" y="5187"/>
                    <a:pt x="1565" y="4823"/>
                    <a:pt x="1538" y="4448"/>
                  </a:cubicBezTo>
                  <a:cubicBezTo>
                    <a:pt x="1515" y="4103"/>
                    <a:pt x="1469" y="3764"/>
                    <a:pt x="1401" y="3424"/>
                  </a:cubicBezTo>
                  <a:cubicBezTo>
                    <a:pt x="1375" y="3308"/>
                    <a:pt x="1369" y="3192"/>
                    <a:pt x="1345" y="3078"/>
                  </a:cubicBezTo>
                  <a:cubicBezTo>
                    <a:pt x="1321" y="2972"/>
                    <a:pt x="1288" y="2864"/>
                    <a:pt x="1259" y="2757"/>
                  </a:cubicBezTo>
                  <a:cubicBezTo>
                    <a:pt x="1240" y="2677"/>
                    <a:pt x="1226" y="2591"/>
                    <a:pt x="1201" y="2508"/>
                  </a:cubicBezTo>
                  <a:cubicBezTo>
                    <a:pt x="1112" y="2194"/>
                    <a:pt x="1006" y="1879"/>
                    <a:pt x="884" y="1576"/>
                  </a:cubicBezTo>
                  <a:cubicBezTo>
                    <a:pt x="759" y="1268"/>
                    <a:pt x="621" y="968"/>
                    <a:pt x="446" y="682"/>
                  </a:cubicBezTo>
                  <a:cubicBezTo>
                    <a:pt x="403" y="614"/>
                    <a:pt x="344" y="553"/>
                    <a:pt x="300" y="486"/>
                  </a:cubicBezTo>
                  <a:cubicBezTo>
                    <a:pt x="214" y="345"/>
                    <a:pt x="112" y="218"/>
                    <a:pt x="20" y="83"/>
                  </a:cubicBezTo>
                  <a:cubicBezTo>
                    <a:pt x="8" y="63"/>
                    <a:pt x="8" y="36"/>
                    <a:pt x="1" y="0"/>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9"/>
            <p:cNvSpPr/>
            <p:nvPr/>
          </p:nvSpPr>
          <p:spPr>
            <a:xfrm>
              <a:off x="2817476" y="3280500"/>
              <a:ext cx="203432" cy="122744"/>
            </a:xfrm>
            <a:custGeom>
              <a:avLst/>
              <a:gdLst/>
              <a:ahLst/>
              <a:cxnLst/>
              <a:rect l="l" t="t" r="r" b="b"/>
              <a:pathLst>
                <a:path w="20384" h="12299" extrusionOk="0">
                  <a:moveTo>
                    <a:pt x="20384" y="0"/>
                  </a:moveTo>
                  <a:lnTo>
                    <a:pt x="20384" y="0"/>
                  </a:lnTo>
                  <a:cubicBezTo>
                    <a:pt x="20277" y="20"/>
                    <a:pt x="20196" y="14"/>
                    <a:pt x="20141" y="48"/>
                  </a:cubicBezTo>
                  <a:lnTo>
                    <a:pt x="19505" y="470"/>
                  </a:lnTo>
                  <a:cubicBezTo>
                    <a:pt x="19294" y="612"/>
                    <a:pt x="19083" y="756"/>
                    <a:pt x="18883" y="913"/>
                  </a:cubicBezTo>
                  <a:cubicBezTo>
                    <a:pt x="18679" y="1065"/>
                    <a:pt x="18512" y="1265"/>
                    <a:pt x="18312" y="1417"/>
                  </a:cubicBezTo>
                  <a:cubicBezTo>
                    <a:pt x="17499" y="2036"/>
                    <a:pt x="16700" y="2673"/>
                    <a:pt x="15917" y="3325"/>
                  </a:cubicBezTo>
                  <a:lnTo>
                    <a:pt x="14760" y="4306"/>
                  </a:lnTo>
                  <a:lnTo>
                    <a:pt x="13619" y="5296"/>
                  </a:lnTo>
                  <a:cubicBezTo>
                    <a:pt x="13419" y="5466"/>
                    <a:pt x="13210" y="5622"/>
                    <a:pt x="13011" y="5795"/>
                  </a:cubicBezTo>
                  <a:cubicBezTo>
                    <a:pt x="12759" y="6015"/>
                    <a:pt x="12522" y="6256"/>
                    <a:pt x="12266" y="6471"/>
                  </a:cubicBezTo>
                  <a:cubicBezTo>
                    <a:pt x="11990" y="6703"/>
                    <a:pt x="11692" y="6905"/>
                    <a:pt x="11421" y="7140"/>
                  </a:cubicBezTo>
                  <a:cubicBezTo>
                    <a:pt x="10647" y="7840"/>
                    <a:pt x="9777" y="8424"/>
                    <a:pt x="8843" y="8879"/>
                  </a:cubicBezTo>
                  <a:cubicBezTo>
                    <a:pt x="7842" y="9374"/>
                    <a:pt x="6803" y="9799"/>
                    <a:pt x="5746" y="10184"/>
                  </a:cubicBezTo>
                  <a:lnTo>
                    <a:pt x="5084" y="10415"/>
                  </a:lnTo>
                  <a:cubicBezTo>
                    <a:pt x="4808" y="10517"/>
                    <a:pt x="4542" y="10643"/>
                    <a:pt x="4263" y="10728"/>
                  </a:cubicBezTo>
                  <a:cubicBezTo>
                    <a:pt x="3494" y="10966"/>
                    <a:pt x="2714" y="11175"/>
                    <a:pt x="1949" y="11446"/>
                  </a:cubicBezTo>
                  <a:cubicBezTo>
                    <a:pt x="1796" y="11500"/>
                    <a:pt x="1640" y="11556"/>
                    <a:pt x="1488" y="11615"/>
                  </a:cubicBezTo>
                  <a:lnTo>
                    <a:pt x="1034" y="11803"/>
                  </a:lnTo>
                  <a:cubicBezTo>
                    <a:pt x="731" y="11931"/>
                    <a:pt x="435" y="12077"/>
                    <a:pt x="135" y="12212"/>
                  </a:cubicBezTo>
                  <a:cubicBezTo>
                    <a:pt x="87" y="12233"/>
                    <a:pt x="45" y="12259"/>
                    <a:pt x="1" y="12285"/>
                  </a:cubicBezTo>
                  <a:cubicBezTo>
                    <a:pt x="50" y="12294"/>
                    <a:pt x="97" y="12299"/>
                    <a:pt x="141" y="12299"/>
                  </a:cubicBezTo>
                  <a:cubicBezTo>
                    <a:pt x="205" y="12299"/>
                    <a:pt x="264" y="12289"/>
                    <a:pt x="320" y="12270"/>
                  </a:cubicBezTo>
                  <a:cubicBezTo>
                    <a:pt x="1114" y="11980"/>
                    <a:pt x="1925" y="11770"/>
                    <a:pt x="2723" y="11512"/>
                  </a:cubicBezTo>
                  <a:cubicBezTo>
                    <a:pt x="3446" y="11283"/>
                    <a:pt x="4191" y="11127"/>
                    <a:pt x="4906" y="10863"/>
                  </a:cubicBezTo>
                  <a:cubicBezTo>
                    <a:pt x="5197" y="10756"/>
                    <a:pt x="5523" y="10734"/>
                    <a:pt x="5794" y="10594"/>
                  </a:cubicBezTo>
                  <a:cubicBezTo>
                    <a:pt x="6115" y="10440"/>
                    <a:pt x="6490" y="10469"/>
                    <a:pt x="6778" y="10248"/>
                  </a:cubicBezTo>
                  <a:cubicBezTo>
                    <a:pt x="6790" y="10240"/>
                    <a:pt x="6811" y="10243"/>
                    <a:pt x="6826" y="10240"/>
                  </a:cubicBezTo>
                  <a:cubicBezTo>
                    <a:pt x="6966" y="10199"/>
                    <a:pt x="7110" y="10166"/>
                    <a:pt x="7249" y="10117"/>
                  </a:cubicBezTo>
                  <a:cubicBezTo>
                    <a:pt x="7571" y="10014"/>
                    <a:pt x="7881" y="9877"/>
                    <a:pt x="8196" y="9755"/>
                  </a:cubicBezTo>
                  <a:cubicBezTo>
                    <a:pt x="8393" y="9677"/>
                    <a:pt x="8601" y="9609"/>
                    <a:pt x="8786" y="9505"/>
                  </a:cubicBezTo>
                  <a:cubicBezTo>
                    <a:pt x="9004" y="9382"/>
                    <a:pt x="9196" y="9225"/>
                    <a:pt x="9444" y="9165"/>
                  </a:cubicBezTo>
                  <a:cubicBezTo>
                    <a:pt x="9461" y="9159"/>
                    <a:pt x="9476" y="9150"/>
                    <a:pt x="9488" y="9136"/>
                  </a:cubicBezTo>
                  <a:cubicBezTo>
                    <a:pt x="9668" y="8948"/>
                    <a:pt x="9915" y="8855"/>
                    <a:pt x="10122" y="8706"/>
                  </a:cubicBezTo>
                  <a:cubicBezTo>
                    <a:pt x="10415" y="8502"/>
                    <a:pt x="10695" y="8280"/>
                    <a:pt x="10977" y="8066"/>
                  </a:cubicBezTo>
                  <a:cubicBezTo>
                    <a:pt x="11133" y="7948"/>
                    <a:pt x="11272" y="7811"/>
                    <a:pt x="11419" y="7682"/>
                  </a:cubicBezTo>
                  <a:lnTo>
                    <a:pt x="11859" y="7301"/>
                  </a:lnTo>
                  <a:cubicBezTo>
                    <a:pt x="12107" y="7090"/>
                    <a:pt x="12368" y="6893"/>
                    <a:pt x="12633" y="6700"/>
                  </a:cubicBezTo>
                  <a:cubicBezTo>
                    <a:pt x="13064" y="6386"/>
                    <a:pt x="13396" y="5963"/>
                    <a:pt x="13834" y="5649"/>
                  </a:cubicBezTo>
                  <a:cubicBezTo>
                    <a:pt x="14310" y="5308"/>
                    <a:pt x="14741" y="4900"/>
                    <a:pt x="15194" y="4526"/>
                  </a:cubicBezTo>
                  <a:lnTo>
                    <a:pt x="16108" y="3793"/>
                  </a:lnTo>
                  <a:cubicBezTo>
                    <a:pt x="16219" y="3701"/>
                    <a:pt x="16325" y="3596"/>
                    <a:pt x="16436" y="3502"/>
                  </a:cubicBezTo>
                  <a:cubicBezTo>
                    <a:pt x="16621" y="3346"/>
                    <a:pt x="16814" y="3194"/>
                    <a:pt x="16999" y="3036"/>
                  </a:cubicBezTo>
                  <a:cubicBezTo>
                    <a:pt x="17231" y="2834"/>
                    <a:pt x="17467" y="2640"/>
                    <a:pt x="17701" y="2441"/>
                  </a:cubicBezTo>
                  <a:cubicBezTo>
                    <a:pt x="17936" y="2248"/>
                    <a:pt x="18168" y="2046"/>
                    <a:pt x="18416" y="1870"/>
                  </a:cubicBezTo>
                  <a:cubicBezTo>
                    <a:pt x="18750" y="1629"/>
                    <a:pt x="19032" y="1342"/>
                    <a:pt x="19319" y="1053"/>
                  </a:cubicBezTo>
                  <a:cubicBezTo>
                    <a:pt x="19667" y="727"/>
                    <a:pt x="20000" y="381"/>
                    <a:pt x="20384"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9"/>
            <p:cNvSpPr/>
            <p:nvPr/>
          </p:nvSpPr>
          <p:spPr>
            <a:xfrm>
              <a:off x="2860885" y="3283444"/>
              <a:ext cx="121936" cy="103882"/>
            </a:xfrm>
            <a:custGeom>
              <a:avLst/>
              <a:gdLst/>
              <a:ahLst/>
              <a:cxnLst/>
              <a:rect l="l" t="t" r="r" b="b"/>
              <a:pathLst>
                <a:path w="12218" h="10409" fill="none" extrusionOk="0">
                  <a:moveTo>
                    <a:pt x="12217" y="0"/>
                  </a:moveTo>
                  <a:cubicBezTo>
                    <a:pt x="11972" y="268"/>
                    <a:pt x="11759" y="512"/>
                    <a:pt x="11538" y="740"/>
                  </a:cubicBezTo>
                  <a:cubicBezTo>
                    <a:pt x="11356" y="944"/>
                    <a:pt x="11183" y="1154"/>
                    <a:pt x="10970" y="1330"/>
                  </a:cubicBezTo>
                  <a:cubicBezTo>
                    <a:pt x="10811" y="1456"/>
                    <a:pt x="10666" y="1599"/>
                    <a:pt x="10520" y="1745"/>
                  </a:cubicBezTo>
                  <a:cubicBezTo>
                    <a:pt x="10377" y="1891"/>
                    <a:pt x="10231" y="2034"/>
                    <a:pt x="10088" y="2181"/>
                  </a:cubicBezTo>
                  <a:lnTo>
                    <a:pt x="9743" y="2528"/>
                  </a:lnTo>
                  <a:cubicBezTo>
                    <a:pt x="9674" y="2601"/>
                    <a:pt x="9614" y="2676"/>
                    <a:pt x="9543" y="2744"/>
                  </a:cubicBezTo>
                  <a:cubicBezTo>
                    <a:pt x="9353" y="2926"/>
                    <a:pt x="9168" y="3109"/>
                    <a:pt x="8988" y="3296"/>
                  </a:cubicBezTo>
                  <a:cubicBezTo>
                    <a:pt x="8711" y="3576"/>
                    <a:pt x="8455" y="3882"/>
                    <a:pt x="8167" y="4150"/>
                  </a:cubicBezTo>
                  <a:cubicBezTo>
                    <a:pt x="7901" y="4391"/>
                    <a:pt x="7714" y="4701"/>
                    <a:pt x="7455" y="4946"/>
                  </a:cubicBezTo>
                  <a:cubicBezTo>
                    <a:pt x="7295" y="5098"/>
                    <a:pt x="7136" y="5252"/>
                    <a:pt x="6990" y="5412"/>
                  </a:cubicBezTo>
                  <a:cubicBezTo>
                    <a:pt x="6813" y="5600"/>
                    <a:pt x="6651" y="5803"/>
                    <a:pt x="6478" y="5994"/>
                  </a:cubicBezTo>
                  <a:cubicBezTo>
                    <a:pt x="6320" y="6169"/>
                    <a:pt x="6160" y="6341"/>
                    <a:pt x="6008" y="6523"/>
                  </a:cubicBezTo>
                  <a:cubicBezTo>
                    <a:pt x="5900" y="6651"/>
                    <a:pt x="5744" y="6743"/>
                    <a:pt x="5668" y="6898"/>
                  </a:cubicBezTo>
                  <a:cubicBezTo>
                    <a:pt x="5663" y="6908"/>
                    <a:pt x="5656" y="6919"/>
                    <a:pt x="5644" y="6923"/>
                  </a:cubicBezTo>
                  <a:cubicBezTo>
                    <a:pt x="5498" y="7009"/>
                    <a:pt x="5398" y="7140"/>
                    <a:pt x="5288" y="7262"/>
                  </a:cubicBezTo>
                  <a:cubicBezTo>
                    <a:pt x="5196" y="7370"/>
                    <a:pt x="5067" y="7447"/>
                    <a:pt x="4960" y="7539"/>
                  </a:cubicBezTo>
                  <a:cubicBezTo>
                    <a:pt x="4785" y="7682"/>
                    <a:pt x="4614" y="7827"/>
                    <a:pt x="4439" y="7974"/>
                  </a:cubicBezTo>
                  <a:cubicBezTo>
                    <a:pt x="4361" y="8036"/>
                    <a:pt x="4275" y="8087"/>
                    <a:pt x="4194" y="8140"/>
                  </a:cubicBezTo>
                  <a:cubicBezTo>
                    <a:pt x="4185" y="8147"/>
                    <a:pt x="4170" y="8149"/>
                    <a:pt x="4164" y="8156"/>
                  </a:cubicBezTo>
                  <a:cubicBezTo>
                    <a:pt x="4030" y="8363"/>
                    <a:pt x="3784" y="8429"/>
                    <a:pt x="3619" y="8599"/>
                  </a:cubicBezTo>
                  <a:cubicBezTo>
                    <a:pt x="3470" y="8742"/>
                    <a:pt x="3263" y="8823"/>
                    <a:pt x="3098" y="8953"/>
                  </a:cubicBezTo>
                  <a:cubicBezTo>
                    <a:pt x="2997" y="9031"/>
                    <a:pt x="2893" y="9111"/>
                    <a:pt x="2784" y="9179"/>
                  </a:cubicBezTo>
                  <a:cubicBezTo>
                    <a:pt x="2675" y="9246"/>
                    <a:pt x="2563" y="9311"/>
                    <a:pt x="2450" y="9374"/>
                  </a:cubicBezTo>
                  <a:lnTo>
                    <a:pt x="2114" y="9566"/>
                  </a:lnTo>
                  <a:lnTo>
                    <a:pt x="1946" y="9660"/>
                  </a:lnTo>
                  <a:lnTo>
                    <a:pt x="1776" y="9746"/>
                  </a:lnTo>
                  <a:cubicBezTo>
                    <a:pt x="1521" y="9876"/>
                    <a:pt x="1265" y="9992"/>
                    <a:pt x="1009" y="10108"/>
                  </a:cubicBezTo>
                  <a:cubicBezTo>
                    <a:pt x="743" y="10198"/>
                    <a:pt x="475" y="10293"/>
                    <a:pt x="211" y="10385"/>
                  </a:cubicBezTo>
                  <a:cubicBezTo>
                    <a:pt x="148" y="10407"/>
                    <a:pt x="77" y="10409"/>
                    <a:pt x="1" y="10395"/>
                  </a:cubicBezTo>
                  <a:cubicBezTo>
                    <a:pt x="32" y="10377"/>
                    <a:pt x="58" y="10359"/>
                    <a:pt x="89" y="10345"/>
                  </a:cubicBezTo>
                  <a:lnTo>
                    <a:pt x="678" y="10070"/>
                  </a:lnTo>
                  <a:cubicBezTo>
                    <a:pt x="774" y="10025"/>
                    <a:pt x="875" y="9983"/>
                    <a:pt x="970" y="9933"/>
                  </a:cubicBezTo>
                  <a:lnTo>
                    <a:pt x="1255" y="9778"/>
                  </a:lnTo>
                  <a:lnTo>
                    <a:pt x="1612" y="9597"/>
                  </a:lnTo>
                  <a:cubicBezTo>
                    <a:pt x="1732" y="9534"/>
                    <a:pt x="1854" y="9481"/>
                    <a:pt x="1967" y="9409"/>
                  </a:cubicBezTo>
                  <a:cubicBezTo>
                    <a:pt x="2197" y="9273"/>
                    <a:pt x="2429" y="9135"/>
                    <a:pt x="2659" y="8998"/>
                  </a:cubicBezTo>
                  <a:cubicBezTo>
                    <a:pt x="2824" y="8891"/>
                    <a:pt x="2965" y="8751"/>
                    <a:pt x="3119" y="8634"/>
                  </a:cubicBezTo>
                  <a:cubicBezTo>
                    <a:pt x="3242" y="8536"/>
                    <a:pt x="3372" y="8447"/>
                    <a:pt x="3497" y="8351"/>
                  </a:cubicBezTo>
                  <a:cubicBezTo>
                    <a:pt x="3784" y="8104"/>
                    <a:pt x="4078" y="7867"/>
                    <a:pt x="4361" y="7613"/>
                  </a:cubicBezTo>
                  <a:cubicBezTo>
                    <a:pt x="4636" y="7355"/>
                    <a:pt x="4927" y="7113"/>
                    <a:pt x="5204" y="6851"/>
                  </a:cubicBezTo>
                  <a:cubicBezTo>
                    <a:pt x="5461" y="6613"/>
                    <a:pt x="5720" y="6375"/>
                    <a:pt x="5964" y="6115"/>
                  </a:cubicBezTo>
                  <a:cubicBezTo>
                    <a:pt x="6211" y="5865"/>
                    <a:pt x="6452" y="5604"/>
                    <a:pt x="6685" y="5339"/>
                  </a:cubicBezTo>
                  <a:cubicBezTo>
                    <a:pt x="6847" y="5163"/>
                    <a:pt x="7027" y="5007"/>
                    <a:pt x="7193" y="4827"/>
                  </a:cubicBezTo>
                  <a:cubicBezTo>
                    <a:pt x="7343" y="4660"/>
                    <a:pt x="7480" y="4483"/>
                    <a:pt x="7631" y="4312"/>
                  </a:cubicBezTo>
                  <a:cubicBezTo>
                    <a:pt x="7748" y="4181"/>
                    <a:pt x="7876" y="4061"/>
                    <a:pt x="7994" y="3932"/>
                  </a:cubicBezTo>
                  <a:cubicBezTo>
                    <a:pt x="8223" y="3682"/>
                    <a:pt x="8449" y="3430"/>
                    <a:pt x="8682" y="3183"/>
                  </a:cubicBezTo>
                  <a:cubicBezTo>
                    <a:pt x="8914" y="2935"/>
                    <a:pt x="9143" y="2686"/>
                    <a:pt x="9385" y="2446"/>
                  </a:cubicBezTo>
                  <a:cubicBezTo>
                    <a:pt x="9626" y="2202"/>
                    <a:pt x="9865" y="1958"/>
                    <a:pt x="10120" y="1726"/>
                  </a:cubicBezTo>
                  <a:cubicBezTo>
                    <a:pt x="10371" y="1489"/>
                    <a:pt x="10617" y="1252"/>
                    <a:pt x="10880" y="1030"/>
                  </a:cubicBezTo>
                  <a:cubicBezTo>
                    <a:pt x="11010" y="919"/>
                    <a:pt x="11112" y="777"/>
                    <a:pt x="11240" y="664"/>
                  </a:cubicBezTo>
                  <a:cubicBezTo>
                    <a:pt x="11499" y="440"/>
                    <a:pt x="11782" y="246"/>
                    <a:pt x="12056" y="40"/>
                  </a:cubicBezTo>
                  <a:cubicBezTo>
                    <a:pt x="12092" y="14"/>
                    <a:pt x="12148" y="17"/>
                    <a:pt x="12217" y="2"/>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9"/>
            <p:cNvSpPr/>
            <p:nvPr/>
          </p:nvSpPr>
          <p:spPr>
            <a:xfrm>
              <a:off x="2845338" y="3313900"/>
              <a:ext cx="60619" cy="77724"/>
            </a:xfrm>
            <a:custGeom>
              <a:avLst/>
              <a:gdLst/>
              <a:ahLst/>
              <a:cxnLst/>
              <a:rect l="l" t="t" r="r" b="b"/>
              <a:pathLst>
                <a:path w="6074" h="7788" fill="none" extrusionOk="0">
                  <a:moveTo>
                    <a:pt x="6074" y="2"/>
                  </a:moveTo>
                  <a:cubicBezTo>
                    <a:pt x="5990" y="73"/>
                    <a:pt x="5908" y="146"/>
                    <a:pt x="5830" y="208"/>
                  </a:cubicBezTo>
                  <a:cubicBezTo>
                    <a:pt x="5755" y="280"/>
                    <a:pt x="5685" y="348"/>
                    <a:pt x="5612" y="413"/>
                  </a:cubicBezTo>
                  <a:cubicBezTo>
                    <a:pt x="5491" y="532"/>
                    <a:pt x="5375" y="649"/>
                    <a:pt x="5249" y="756"/>
                  </a:cubicBezTo>
                  <a:cubicBezTo>
                    <a:pt x="5055" y="914"/>
                    <a:pt x="4884" y="1101"/>
                    <a:pt x="4720" y="1288"/>
                  </a:cubicBezTo>
                  <a:cubicBezTo>
                    <a:pt x="4656" y="1361"/>
                    <a:pt x="4585" y="1434"/>
                    <a:pt x="4522" y="1509"/>
                  </a:cubicBezTo>
                  <a:cubicBezTo>
                    <a:pt x="4482" y="1556"/>
                    <a:pt x="4452" y="1607"/>
                    <a:pt x="4413" y="1650"/>
                  </a:cubicBezTo>
                  <a:cubicBezTo>
                    <a:pt x="4311" y="1774"/>
                    <a:pt x="4207" y="1896"/>
                    <a:pt x="4111" y="2024"/>
                  </a:cubicBezTo>
                  <a:cubicBezTo>
                    <a:pt x="3965" y="2215"/>
                    <a:pt x="3841" y="2424"/>
                    <a:pt x="3695" y="2614"/>
                  </a:cubicBezTo>
                  <a:cubicBezTo>
                    <a:pt x="3560" y="2789"/>
                    <a:pt x="3484" y="2996"/>
                    <a:pt x="3358" y="3176"/>
                  </a:cubicBezTo>
                  <a:cubicBezTo>
                    <a:pt x="3283" y="3287"/>
                    <a:pt x="3209" y="3398"/>
                    <a:pt x="3141" y="3516"/>
                  </a:cubicBezTo>
                  <a:cubicBezTo>
                    <a:pt x="3064" y="3653"/>
                    <a:pt x="2993" y="3796"/>
                    <a:pt x="2923" y="3936"/>
                  </a:cubicBezTo>
                  <a:cubicBezTo>
                    <a:pt x="2855" y="4061"/>
                    <a:pt x="2787" y="4189"/>
                    <a:pt x="2725" y="4320"/>
                  </a:cubicBezTo>
                  <a:cubicBezTo>
                    <a:pt x="2680" y="4413"/>
                    <a:pt x="2610" y="4493"/>
                    <a:pt x="2588" y="4598"/>
                  </a:cubicBezTo>
                  <a:cubicBezTo>
                    <a:pt x="2587" y="4604"/>
                    <a:pt x="2584" y="4613"/>
                    <a:pt x="2579" y="4618"/>
                  </a:cubicBezTo>
                  <a:cubicBezTo>
                    <a:pt x="2507" y="4692"/>
                    <a:pt x="2471" y="4785"/>
                    <a:pt x="2427" y="4878"/>
                  </a:cubicBezTo>
                  <a:cubicBezTo>
                    <a:pt x="2390" y="4955"/>
                    <a:pt x="2331" y="5025"/>
                    <a:pt x="2286" y="5100"/>
                  </a:cubicBezTo>
                  <a:cubicBezTo>
                    <a:pt x="2209" y="5216"/>
                    <a:pt x="2135" y="5330"/>
                    <a:pt x="2061" y="5448"/>
                  </a:cubicBezTo>
                  <a:cubicBezTo>
                    <a:pt x="2025" y="5496"/>
                    <a:pt x="1988" y="5545"/>
                    <a:pt x="1950" y="5594"/>
                  </a:cubicBezTo>
                  <a:cubicBezTo>
                    <a:pt x="1947" y="5600"/>
                    <a:pt x="1940" y="5604"/>
                    <a:pt x="1936" y="5609"/>
                  </a:cubicBezTo>
                  <a:cubicBezTo>
                    <a:pt x="1902" y="5755"/>
                    <a:pt x="1768" y="5841"/>
                    <a:pt x="1706" y="5975"/>
                  </a:cubicBezTo>
                  <a:cubicBezTo>
                    <a:pt x="1652" y="6087"/>
                    <a:pt x="1550" y="6178"/>
                    <a:pt x="1480" y="6286"/>
                  </a:cubicBezTo>
                  <a:cubicBezTo>
                    <a:pt x="1310" y="6557"/>
                    <a:pt x="1095" y="6789"/>
                    <a:pt x="886" y="7031"/>
                  </a:cubicBezTo>
                  <a:cubicBezTo>
                    <a:pt x="658" y="7295"/>
                    <a:pt x="393" y="7525"/>
                    <a:pt x="122" y="7738"/>
                  </a:cubicBezTo>
                  <a:cubicBezTo>
                    <a:pt x="88" y="7765"/>
                    <a:pt x="48" y="7783"/>
                    <a:pt x="0" y="7787"/>
                  </a:cubicBezTo>
                  <a:cubicBezTo>
                    <a:pt x="15" y="7772"/>
                    <a:pt x="26" y="7756"/>
                    <a:pt x="41" y="7741"/>
                  </a:cubicBezTo>
                  <a:cubicBezTo>
                    <a:pt x="238" y="7560"/>
                    <a:pt x="414" y="7363"/>
                    <a:pt x="597" y="7167"/>
                  </a:cubicBezTo>
                  <a:cubicBezTo>
                    <a:pt x="816" y="6922"/>
                    <a:pt x="1035" y="6672"/>
                    <a:pt x="1233" y="6407"/>
                  </a:cubicBezTo>
                  <a:cubicBezTo>
                    <a:pt x="1303" y="6309"/>
                    <a:pt x="1361" y="6202"/>
                    <a:pt x="1428" y="6101"/>
                  </a:cubicBezTo>
                  <a:cubicBezTo>
                    <a:pt x="1479" y="6020"/>
                    <a:pt x="1530" y="5937"/>
                    <a:pt x="1583" y="5854"/>
                  </a:cubicBezTo>
                  <a:cubicBezTo>
                    <a:pt x="1830" y="5460"/>
                    <a:pt x="2058" y="5052"/>
                    <a:pt x="2304" y="4654"/>
                  </a:cubicBezTo>
                  <a:cubicBezTo>
                    <a:pt x="2531" y="4282"/>
                    <a:pt x="2739" y="3900"/>
                    <a:pt x="2948" y="3517"/>
                  </a:cubicBezTo>
                  <a:cubicBezTo>
                    <a:pt x="3021" y="3385"/>
                    <a:pt x="3109" y="3266"/>
                    <a:pt x="3185" y="3138"/>
                  </a:cubicBezTo>
                  <a:cubicBezTo>
                    <a:pt x="3255" y="3019"/>
                    <a:pt x="3314" y="2894"/>
                    <a:pt x="3388" y="2775"/>
                  </a:cubicBezTo>
                  <a:cubicBezTo>
                    <a:pt x="3442" y="2682"/>
                    <a:pt x="3505" y="2593"/>
                    <a:pt x="3566" y="2503"/>
                  </a:cubicBezTo>
                  <a:cubicBezTo>
                    <a:pt x="3793" y="2147"/>
                    <a:pt x="4032" y="1804"/>
                    <a:pt x="4299" y="1479"/>
                  </a:cubicBezTo>
                  <a:cubicBezTo>
                    <a:pt x="4570" y="1152"/>
                    <a:pt x="4869" y="845"/>
                    <a:pt x="5198" y="572"/>
                  </a:cubicBezTo>
                  <a:cubicBezTo>
                    <a:pt x="5274" y="502"/>
                    <a:pt x="5345" y="419"/>
                    <a:pt x="5431" y="354"/>
                  </a:cubicBezTo>
                  <a:cubicBezTo>
                    <a:pt x="5601" y="226"/>
                    <a:pt x="5785" y="112"/>
                    <a:pt x="5973" y="14"/>
                  </a:cubicBezTo>
                  <a:cubicBezTo>
                    <a:pt x="5997" y="0"/>
                    <a:pt x="6030" y="5"/>
                    <a:pt x="6074" y="0"/>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9"/>
            <p:cNvSpPr/>
            <p:nvPr/>
          </p:nvSpPr>
          <p:spPr>
            <a:xfrm>
              <a:off x="2855646" y="3373504"/>
              <a:ext cx="75389" cy="17874"/>
            </a:xfrm>
            <a:custGeom>
              <a:avLst/>
              <a:gdLst/>
              <a:ahLst/>
              <a:cxnLst/>
              <a:rect l="l" t="t" r="r" b="b"/>
              <a:pathLst>
                <a:path w="7554" h="1791" fill="none" extrusionOk="0">
                  <a:moveTo>
                    <a:pt x="7554" y="0"/>
                  </a:moveTo>
                  <a:cubicBezTo>
                    <a:pt x="7433" y="128"/>
                    <a:pt x="7329" y="247"/>
                    <a:pt x="7215" y="360"/>
                  </a:cubicBezTo>
                  <a:cubicBezTo>
                    <a:pt x="7113" y="444"/>
                    <a:pt x="7009" y="533"/>
                    <a:pt x="6890" y="602"/>
                  </a:cubicBezTo>
                  <a:cubicBezTo>
                    <a:pt x="6804" y="658"/>
                    <a:pt x="6708" y="700"/>
                    <a:pt x="6622" y="750"/>
                  </a:cubicBezTo>
                  <a:cubicBezTo>
                    <a:pt x="6531" y="801"/>
                    <a:pt x="6444" y="855"/>
                    <a:pt x="6349" y="897"/>
                  </a:cubicBezTo>
                  <a:cubicBezTo>
                    <a:pt x="6272" y="931"/>
                    <a:pt x="6200" y="964"/>
                    <a:pt x="6125" y="994"/>
                  </a:cubicBezTo>
                  <a:cubicBezTo>
                    <a:pt x="6081" y="1013"/>
                    <a:pt x="6039" y="1039"/>
                    <a:pt x="5992" y="1055"/>
                  </a:cubicBezTo>
                  <a:cubicBezTo>
                    <a:pt x="5872" y="1104"/>
                    <a:pt x="5746" y="1137"/>
                    <a:pt x="5622" y="1180"/>
                  </a:cubicBezTo>
                  <a:cubicBezTo>
                    <a:pt x="5440" y="1247"/>
                    <a:pt x="5250" y="1302"/>
                    <a:pt x="5059" y="1343"/>
                  </a:cubicBezTo>
                  <a:cubicBezTo>
                    <a:pt x="4887" y="1378"/>
                    <a:pt x="4722" y="1444"/>
                    <a:pt x="4549" y="1476"/>
                  </a:cubicBezTo>
                  <a:cubicBezTo>
                    <a:pt x="4445" y="1495"/>
                    <a:pt x="4335" y="1503"/>
                    <a:pt x="4228" y="1525"/>
                  </a:cubicBezTo>
                  <a:cubicBezTo>
                    <a:pt x="4106" y="1546"/>
                    <a:pt x="3982" y="1582"/>
                    <a:pt x="3858" y="1604"/>
                  </a:cubicBezTo>
                  <a:cubicBezTo>
                    <a:pt x="3742" y="1623"/>
                    <a:pt x="3630" y="1641"/>
                    <a:pt x="3519" y="1665"/>
                  </a:cubicBezTo>
                  <a:cubicBezTo>
                    <a:pt x="3436" y="1685"/>
                    <a:pt x="3350" y="1671"/>
                    <a:pt x="3272" y="1707"/>
                  </a:cubicBezTo>
                  <a:cubicBezTo>
                    <a:pt x="3267" y="1709"/>
                    <a:pt x="3261" y="1713"/>
                    <a:pt x="3257" y="1712"/>
                  </a:cubicBezTo>
                  <a:cubicBezTo>
                    <a:pt x="3174" y="1698"/>
                    <a:pt x="3096" y="1718"/>
                    <a:pt x="3017" y="1733"/>
                  </a:cubicBezTo>
                  <a:cubicBezTo>
                    <a:pt x="2947" y="1748"/>
                    <a:pt x="2877" y="1738"/>
                    <a:pt x="2808" y="1742"/>
                  </a:cubicBezTo>
                  <a:cubicBezTo>
                    <a:pt x="2697" y="1745"/>
                    <a:pt x="2588" y="1748"/>
                    <a:pt x="2478" y="1754"/>
                  </a:cubicBezTo>
                  <a:cubicBezTo>
                    <a:pt x="2429" y="1756"/>
                    <a:pt x="2382" y="1751"/>
                    <a:pt x="2334" y="1748"/>
                  </a:cubicBezTo>
                  <a:cubicBezTo>
                    <a:pt x="2329" y="1748"/>
                    <a:pt x="2322" y="1744"/>
                    <a:pt x="2319" y="1745"/>
                  </a:cubicBezTo>
                  <a:cubicBezTo>
                    <a:pt x="2206" y="1790"/>
                    <a:pt x="2090" y="1741"/>
                    <a:pt x="1975" y="1762"/>
                  </a:cubicBezTo>
                  <a:cubicBezTo>
                    <a:pt x="1876" y="1781"/>
                    <a:pt x="1772" y="1753"/>
                    <a:pt x="1671" y="1762"/>
                  </a:cubicBezTo>
                  <a:cubicBezTo>
                    <a:pt x="1420" y="1780"/>
                    <a:pt x="1168" y="1754"/>
                    <a:pt x="920" y="1748"/>
                  </a:cubicBezTo>
                  <a:cubicBezTo>
                    <a:pt x="643" y="1742"/>
                    <a:pt x="371" y="1715"/>
                    <a:pt x="95" y="1689"/>
                  </a:cubicBezTo>
                  <a:cubicBezTo>
                    <a:pt x="62" y="1685"/>
                    <a:pt x="32" y="1673"/>
                    <a:pt x="0" y="1650"/>
                  </a:cubicBezTo>
                  <a:cubicBezTo>
                    <a:pt x="17" y="1649"/>
                    <a:pt x="33" y="1644"/>
                    <a:pt x="50" y="1647"/>
                  </a:cubicBezTo>
                  <a:cubicBezTo>
                    <a:pt x="262" y="1646"/>
                    <a:pt x="477" y="1638"/>
                    <a:pt x="688" y="1643"/>
                  </a:cubicBezTo>
                  <a:cubicBezTo>
                    <a:pt x="955" y="1649"/>
                    <a:pt x="1217" y="1655"/>
                    <a:pt x="1480" y="1656"/>
                  </a:cubicBezTo>
                  <a:cubicBezTo>
                    <a:pt x="1577" y="1656"/>
                    <a:pt x="1673" y="1641"/>
                    <a:pt x="1766" y="1634"/>
                  </a:cubicBezTo>
                  <a:cubicBezTo>
                    <a:pt x="1845" y="1629"/>
                    <a:pt x="1921" y="1632"/>
                    <a:pt x="2000" y="1625"/>
                  </a:cubicBezTo>
                  <a:cubicBezTo>
                    <a:pt x="2370" y="1599"/>
                    <a:pt x="2736" y="1572"/>
                    <a:pt x="3109" y="1546"/>
                  </a:cubicBezTo>
                  <a:cubicBezTo>
                    <a:pt x="3454" y="1521"/>
                    <a:pt x="3794" y="1477"/>
                    <a:pt x="4133" y="1405"/>
                  </a:cubicBezTo>
                  <a:cubicBezTo>
                    <a:pt x="4249" y="1382"/>
                    <a:pt x="4366" y="1375"/>
                    <a:pt x="4481" y="1351"/>
                  </a:cubicBezTo>
                  <a:cubicBezTo>
                    <a:pt x="4586" y="1325"/>
                    <a:pt x="4693" y="1290"/>
                    <a:pt x="4799" y="1265"/>
                  </a:cubicBezTo>
                  <a:cubicBezTo>
                    <a:pt x="4881" y="1244"/>
                    <a:pt x="4966" y="1229"/>
                    <a:pt x="5048" y="1205"/>
                  </a:cubicBezTo>
                  <a:cubicBezTo>
                    <a:pt x="5363" y="1117"/>
                    <a:pt x="5676" y="1010"/>
                    <a:pt x="5980" y="887"/>
                  </a:cubicBezTo>
                  <a:cubicBezTo>
                    <a:pt x="6288" y="762"/>
                    <a:pt x="6589" y="620"/>
                    <a:pt x="6873" y="447"/>
                  </a:cubicBezTo>
                  <a:cubicBezTo>
                    <a:pt x="6941" y="405"/>
                    <a:pt x="7001" y="343"/>
                    <a:pt x="7070" y="303"/>
                  </a:cubicBezTo>
                  <a:cubicBezTo>
                    <a:pt x="7210" y="217"/>
                    <a:pt x="7337" y="113"/>
                    <a:pt x="7472" y="18"/>
                  </a:cubicBezTo>
                  <a:cubicBezTo>
                    <a:pt x="7492" y="9"/>
                    <a:pt x="7518" y="9"/>
                    <a:pt x="7554" y="0"/>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69"/>
            <p:cNvSpPr/>
            <p:nvPr/>
          </p:nvSpPr>
          <p:spPr>
            <a:xfrm>
              <a:off x="2554368" y="3605167"/>
              <a:ext cx="307683" cy="117524"/>
            </a:xfrm>
            <a:custGeom>
              <a:avLst/>
              <a:gdLst/>
              <a:ahLst/>
              <a:cxnLst/>
              <a:rect l="l" t="t" r="r" b="b"/>
              <a:pathLst>
                <a:path w="30830" h="11776" fill="none" extrusionOk="0">
                  <a:moveTo>
                    <a:pt x="1" y="5792"/>
                  </a:moveTo>
                  <a:lnTo>
                    <a:pt x="8" y="6021"/>
                  </a:lnTo>
                  <a:cubicBezTo>
                    <a:pt x="1458" y="6527"/>
                    <a:pt x="3089" y="6495"/>
                    <a:pt x="4581" y="6949"/>
                  </a:cubicBezTo>
                  <a:cubicBezTo>
                    <a:pt x="4721" y="6991"/>
                    <a:pt x="4859" y="7040"/>
                    <a:pt x="4993" y="7092"/>
                  </a:cubicBezTo>
                  <a:cubicBezTo>
                    <a:pt x="6281" y="7576"/>
                    <a:pt x="7523" y="8173"/>
                    <a:pt x="8705" y="8829"/>
                  </a:cubicBezTo>
                  <a:cubicBezTo>
                    <a:pt x="9760" y="9415"/>
                    <a:pt x="10775" y="10012"/>
                    <a:pt x="11958" y="10198"/>
                  </a:cubicBezTo>
                  <a:cubicBezTo>
                    <a:pt x="12579" y="10296"/>
                    <a:pt x="13196" y="10378"/>
                    <a:pt x="13813" y="10452"/>
                  </a:cubicBezTo>
                  <a:cubicBezTo>
                    <a:pt x="15153" y="10624"/>
                    <a:pt x="16489" y="10776"/>
                    <a:pt x="17830" y="11045"/>
                  </a:cubicBezTo>
                  <a:cubicBezTo>
                    <a:pt x="18444" y="11166"/>
                    <a:pt x="19050" y="11312"/>
                    <a:pt x="19655" y="11431"/>
                  </a:cubicBezTo>
                  <a:cubicBezTo>
                    <a:pt x="20697" y="11639"/>
                    <a:pt x="21737" y="11776"/>
                    <a:pt x="22785" y="11596"/>
                  </a:cubicBezTo>
                  <a:cubicBezTo>
                    <a:pt x="23956" y="11398"/>
                    <a:pt x="25105" y="11221"/>
                    <a:pt x="26257" y="10963"/>
                  </a:cubicBezTo>
                  <a:cubicBezTo>
                    <a:pt x="27766" y="10624"/>
                    <a:pt x="29349" y="11080"/>
                    <a:pt x="30830" y="10646"/>
                  </a:cubicBezTo>
                  <a:cubicBezTo>
                    <a:pt x="29485" y="10165"/>
                    <a:pt x="28065" y="9467"/>
                    <a:pt x="26843" y="8697"/>
                  </a:cubicBezTo>
                  <a:cubicBezTo>
                    <a:pt x="25479" y="7840"/>
                    <a:pt x="24286" y="6815"/>
                    <a:pt x="23030" y="5824"/>
                  </a:cubicBezTo>
                  <a:cubicBezTo>
                    <a:pt x="22290" y="5241"/>
                    <a:pt x="21629" y="4535"/>
                    <a:pt x="20938" y="3873"/>
                  </a:cubicBezTo>
                  <a:cubicBezTo>
                    <a:pt x="20427" y="3382"/>
                    <a:pt x="19900" y="2912"/>
                    <a:pt x="19315" y="2531"/>
                  </a:cubicBezTo>
                  <a:cubicBezTo>
                    <a:pt x="18247" y="1841"/>
                    <a:pt x="17062" y="1241"/>
                    <a:pt x="15825" y="830"/>
                  </a:cubicBezTo>
                  <a:cubicBezTo>
                    <a:pt x="13869" y="179"/>
                    <a:pt x="11788" y="0"/>
                    <a:pt x="9868" y="688"/>
                  </a:cubicBezTo>
                  <a:cubicBezTo>
                    <a:pt x="8155" y="1302"/>
                    <a:pt x="6592" y="2049"/>
                    <a:pt x="5031" y="2882"/>
                  </a:cubicBezTo>
                  <a:cubicBezTo>
                    <a:pt x="4561" y="3133"/>
                    <a:pt x="4088" y="3394"/>
                    <a:pt x="3611" y="3662"/>
                  </a:cubicBezTo>
                  <a:cubicBezTo>
                    <a:pt x="2512" y="4278"/>
                    <a:pt x="1180" y="5497"/>
                    <a:pt x="1" y="5792"/>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9"/>
            <p:cNvSpPr/>
            <p:nvPr/>
          </p:nvSpPr>
          <p:spPr>
            <a:xfrm>
              <a:off x="2552692" y="3604109"/>
              <a:ext cx="314689" cy="120309"/>
            </a:xfrm>
            <a:custGeom>
              <a:avLst/>
              <a:gdLst/>
              <a:ahLst/>
              <a:cxnLst/>
              <a:rect l="l" t="t" r="r" b="b"/>
              <a:pathLst>
                <a:path w="31532" h="12055" fill="none" extrusionOk="0">
                  <a:moveTo>
                    <a:pt x="0" y="5770"/>
                  </a:moveTo>
                  <a:lnTo>
                    <a:pt x="130" y="5737"/>
                  </a:lnTo>
                  <a:cubicBezTo>
                    <a:pt x="864" y="5553"/>
                    <a:pt x="1673" y="4987"/>
                    <a:pt x="2456" y="4439"/>
                  </a:cubicBezTo>
                  <a:cubicBezTo>
                    <a:pt x="2892" y="4132"/>
                    <a:pt x="3305" y="3843"/>
                    <a:pt x="3698" y="3625"/>
                  </a:cubicBezTo>
                  <a:cubicBezTo>
                    <a:pt x="4175" y="3354"/>
                    <a:pt x="4651" y="3093"/>
                    <a:pt x="5121" y="2842"/>
                  </a:cubicBezTo>
                  <a:cubicBezTo>
                    <a:pt x="6944" y="1869"/>
                    <a:pt x="8442" y="1190"/>
                    <a:pt x="9981" y="639"/>
                  </a:cubicBezTo>
                  <a:cubicBezTo>
                    <a:pt x="11759" y="1"/>
                    <a:pt x="13856" y="49"/>
                    <a:pt x="16044" y="779"/>
                  </a:cubicBezTo>
                  <a:cubicBezTo>
                    <a:pt x="17229" y="1171"/>
                    <a:pt x="18417" y="1749"/>
                    <a:pt x="19571" y="2499"/>
                  </a:cubicBezTo>
                  <a:cubicBezTo>
                    <a:pt x="20211" y="2913"/>
                    <a:pt x="20764" y="3418"/>
                    <a:pt x="21220" y="3860"/>
                  </a:cubicBezTo>
                  <a:cubicBezTo>
                    <a:pt x="21404" y="4036"/>
                    <a:pt x="21586" y="4215"/>
                    <a:pt x="21770" y="4396"/>
                  </a:cubicBezTo>
                  <a:cubicBezTo>
                    <a:pt x="22257" y="4879"/>
                    <a:pt x="22765" y="5377"/>
                    <a:pt x="23302" y="5799"/>
                  </a:cubicBezTo>
                  <a:cubicBezTo>
                    <a:pt x="23572" y="6013"/>
                    <a:pt x="23840" y="6228"/>
                    <a:pt x="24106" y="6443"/>
                  </a:cubicBezTo>
                  <a:cubicBezTo>
                    <a:pt x="25053" y="7205"/>
                    <a:pt x="26035" y="7994"/>
                    <a:pt x="27098" y="8663"/>
                  </a:cubicBezTo>
                  <a:cubicBezTo>
                    <a:pt x="28322" y="9435"/>
                    <a:pt x="29728" y="10121"/>
                    <a:pt x="31053" y="10596"/>
                  </a:cubicBezTo>
                  <a:lnTo>
                    <a:pt x="31532" y="10767"/>
                  </a:lnTo>
                  <a:lnTo>
                    <a:pt x="31044" y="10910"/>
                  </a:lnTo>
                  <a:cubicBezTo>
                    <a:pt x="30237" y="11147"/>
                    <a:pt x="29400" y="11127"/>
                    <a:pt x="28589" y="11109"/>
                  </a:cubicBezTo>
                  <a:cubicBezTo>
                    <a:pt x="27882" y="11093"/>
                    <a:pt x="27154" y="11075"/>
                    <a:pt x="26461" y="11230"/>
                  </a:cubicBezTo>
                  <a:cubicBezTo>
                    <a:pt x="25517" y="11443"/>
                    <a:pt x="24555" y="11603"/>
                    <a:pt x="23625" y="11758"/>
                  </a:cubicBezTo>
                  <a:lnTo>
                    <a:pt x="22982" y="11865"/>
                  </a:lnTo>
                  <a:cubicBezTo>
                    <a:pt x="21867" y="12055"/>
                    <a:pt x="20789" y="11898"/>
                    <a:pt x="19791" y="11699"/>
                  </a:cubicBezTo>
                  <a:cubicBezTo>
                    <a:pt x="19486" y="11641"/>
                    <a:pt x="19181" y="11573"/>
                    <a:pt x="18874" y="11507"/>
                  </a:cubicBezTo>
                  <a:cubicBezTo>
                    <a:pt x="18573" y="11440"/>
                    <a:pt x="18271" y="11373"/>
                    <a:pt x="17966" y="11314"/>
                  </a:cubicBezTo>
                  <a:cubicBezTo>
                    <a:pt x="16815" y="11084"/>
                    <a:pt x="15643" y="10936"/>
                    <a:pt x="14511" y="10793"/>
                  </a:cubicBezTo>
                  <a:lnTo>
                    <a:pt x="13962" y="10724"/>
                  </a:lnTo>
                  <a:cubicBezTo>
                    <a:pt x="13218" y="10632"/>
                    <a:pt x="12644" y="10554"/>
                    <a:pt x="12101" y="10468"/>
                  </a:cubicBezTo>
                  <a:cubicBezTo>
                    <a:pt x="10959" y="10287"/>
                    <a:pt x="9999" y="9753"/>
                    <a:pt x="8982" y="9186"/>
                  </a:cubicBezTo>
                  <a:lnTo>
                    <a:pt x="8793" y="9081"/>
                  </a:lnTo>
                  <a:cubicBezTo>
                    <a:pt x="7540" y="8384"/>
                    <a:pt x="6300" y="7803"/>
                    <a:pt x="5101" y="7351"/>
                  </a:cubicBezTo>
                  <a:cubicBezTo>
                    <a:pt x="4972" y="7301"/>
                    <a:pt x="4839" y="7255"/>
                    <a:pt x="4699" y="7214"/>
                  </a:cubicBezTo>
                  <a:cubicBezTo>
                    <a:pt x="4005" y="7003"/>
                    <a:pt x="3266" y="6896"/>
                    <a:pt x="2549" y="6793"/>
                  </a:cubicBezTo>
                  <a:cubicBezTo>
                    <a:pt x="1739" y="6675"/>
                    <a:pt x="900" y="6555"/>
                    <a:pt x="120" y="6282"/>
                  </a:cubicBezTo>
                  <a:lnTo>
                    <a:pt x="14" y="6245"/>
                  </a:lnTo>
                  <a:lnTo>
                    <a:pt x="0" y="5770"/>
                  </a:lnTo>
                  <a:close/>
                  <a:moveTo>
                    <a:pt x="26922" y="8943"/>
                  </a:moveTo>
                  <a:cubicBezTo>
                    <a:pt x="25842" y="8264"/>
                    <a:pt x="24855" y="7469"/>
                    <a:pt x="23899" y="6701"/>
                  </a:cubicBezTo>
                  <a:cubicBezTo>
                    <a:pt x="23632" y="6487"/>
                    <a:pt x="23366" y="6273"/>
                    <a:pt x="23098" y="6059"/>
                  </a:cubicBezTo>
                  <a:cubicBezTo>
                    <a:pt x="22547" y="5627"/>
                    <a:pt x="22033" y="5120"/>
                    <a:pt x="21536" y="4630"/>
                  </a:cubicBezTo>
                  <a:cubicBezTo>
                    <a:pt x="21356" y="4453"/>
                    <a:pt x="21175" y="4274"/>
                    <a:pt x="20991" y="4098"/>
                  </a:cubicBezTo>
                  <a:cubicBezTo>
                    <a:pt x="20546" y="3668"/>
                    <a:pt x="20007" y="3175"/>
                    <a:pt x="19392" y="2776"/>
                  </a:cubicBezTo>
                  <a:cubicBezTo>
                    <a:pt x="18259" y="2042"/>
                    <a:pt x="17098" y="1478"/>
                    <a:pt x="15940" y="1094"/>
                  </a:cubicBezTo>
                  <a:cubicBezTo>
                    <a:pt x="13822" y="388"/>
                    <a:pt x="11801" y="338"/>
                    <a:pt x="10092" y="951"/>
                  </a:cubicBezTo>
                  <a:cubicBezTo>
                    <a:pt x="8568" y="1497"/>
                    <a:pt x="7084" y="2170"/>
                    <a:pt x="5277" y="3134"/>
                  </a:cubicBezTo>
                  <a:cubicBezTo>
                    <a:pt x="4807" y="3384"/>
                    <a:pt x="4335" y="3644"/>
                    <a:pt x="3860" y="3912"/>
                  </a:cubicBezTo>
                  <a:cubicBezTo>
                    <a:pt x="3481" y="4125"/>
                    <a:pt x="3076" y="4409"/>
                    <a:pt x="2645" y="4710"/>
                  </a:cubicBezTo>
                  <a:cubicBezTo>
                    <a:pt x="1891" y="5239"/>
                    <a:pt x="1113" y="5784"/>
                    <a:pt x="366" y="6016"/>
                  </a:cubicBezTo>
                  <a:cubicBezTo>
                    <a:pt x="1078" y="6246"/>
                    <a:pt x="1849" y="6357"/>
                    <a:pt x="2596" y="6464"/>
                  </a:cubicBezTo>
                  <a:cubicBezTo>
                    <a:pt x="3324" y="6570"/>
                    <a:pt x="4079" y="6680"/>
                    <a:pt x="4792" y="6896"/>
                  </a:cubicBezTo>
                  <a:cubicBezTo>
                    <a:pt x="4938" y="6939"/>
                    <a:pt x="5081" y="6990"/>
                    <a:pt x="5218" y="7042"/>
                  </a:cubicBezTo>
                  <a:cubicBezTo>
                    <a:pt x="6432" y="7499"/>
                    <a:pt x="7688" y="8087"/>
                    <a:pt x="8952" y="8792"/>
                  </a:cubicBezTo>
                  <a:lnTo>
                    <a:pt x="9142" y="8897"/>
                  </a:lnTo>
                  <a:cubicBezTo>
                    <a:pt x="10133" y="9450"/>
                    <a:pt x="11068" y="9969"/>
                    <a:pt x="12152" y="10141"/>
                  </a:cubicBezTo>
                  <a:cubicBezTo>
                    <a:pt x="12692" y="10225"/>
                    <a:pt x="13261" y="10304"/>
                    <a:pt x="14002" y="10394"/>
                  </a:cubicBezTo>
                  <a:lnTo>
                    <a:pt x="14552" y="10465"/>
                  </a:lnTo>
                  <a:cubicBezTo>
                    <a:pt x="15690" y="10608"/>
                    <a:pt x="16867" y="10757"/>
                    <a:pt x="18030" y="10989"/>
                  </a:cubicBezTo>
                  <a:cubicBezTo>
                    <a:pt x="18337" y="11049"/>
                    <a:pt x="18641" y="11115"/>
                    <a:pt x="18945" y="11183"/>
                  </a:cubicBezTo>
                  <a:cubicBezTo>
                    <a:pt x="19249" y="11248"/>
                    <a:pt x="19552" y="11315"/>
                    <a:pt x="19856" y="11374"/>
                  </a:cubicBezTo>
                  <a:cubicBezTo>
                    <a:pt x="20823" y="11567"/>
                    <a:pt x="21864" y="11719"/>
                    <a:pt x="22924" y="11540"/>
                  </a:cubicBezTo>
                  <a:lnTo>
                    <a:pt x="23569" y="11431"/>
                  </a:lnTo>
                  <a:cubicBezTo>
                    <a:pt x="24537" y="11270"/>
                    <a:pt x="25452" y="11118"/>
                    <a:pt x="26389" y="10907"/>
                  </a:cubicBezTo>
                  <a:cubicBezTo>
                    <a:pt x="27121" y="10742"/>
                    <a:pt x="27870" y="10760"/>
                    <a:pt x="28596" y="10776"/>
                  </a:cubicBezTo>
                  <a:cubicBezTo>
                    <a:pt x="29227" y="10791"/>
                    <a:pt x="29831" y="10807"/>
                    <a:pt x="30419" y="10712"/>
                  </a:cubicBezTo>
                  <a:cubicBezTo>
                    <a:pt x="29230" y="10245"/>
                    <a:pt x="28006" y="9626"/>
                    <a:pt x="26922" y="8943"/>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9"/>
            <p:cNvSpPr/>
            <p:nvPr/>
          </p:nvSpPr>
          <p:spPr>
            <a:xfrm>
              <a:off x="2557312" y="3654842"/>
              <a:ext cx="288222" cy="50838"/>
            </a:xfrm>
            <a:custGeom>
              <a:avLst/>
              <a:gdLst/>
              <a:ahLst/>
              <a:cxnLst/>
              <a:rect l="l" t="t" r="r" b="b"/>
              <a:pathLst>
                <a:path w="28880" h="5094" extrusionOk="0">
                  <a:moveTo>
                    <a:pt x="8568" y="1"/>
                  </a:moveTo>
                  <a:cubicBezTo>
                    <a:pt x="8133" y="1"/>
                    <a:pt x="7699" y="20"/>
                    <a:pt x="7267" y="58"/>
                  </a:cubicBezTo>
                  <a:lnTo>
                    <a:pt x="6820" y="108"/>
                  </a:lnTo>
                  <a:cubicBezTo>
                    <a:pt x="6671" y="129"/>
                    <a:pt x="6523" y="155"/>
                    <a:pt x="6380" y="183"/>
                  </a:cubicBezTo>
                  <a:cubicBezTo>
                    <a:pt x="6198" y="220"/>
                    <a:pt x="6023" y="271"/>
                    <a:pt x="5846" y="319"/>
                  </a:cubicBezTo>
                  <a:cubicBezTo>
                    <a:pt x="5671" y="370"/>
                    <a:pt x="5495" y="417"/>
                    <a:pt x="5319" y="454"/>
                  </a:cubicBezTo>
                  <a:cubicBezTo>
                    <a:pt x="4346" y="661"/>
                    <a:pt x="3381" y="868"/>
                    <a:pt x="2428" y="945"/>
                  </a:cubicBezTo>
                  <a:cubicBezTo>
                    <a:pt x="2212" y="965"/>
                    <a:pt x="1997" y="973"/>
                    <a:pt x="1783" y="973"/>
                  </a:cubicBezTo>
                  <a:cubicBezTo>
                    <a:pt x="1616" y="973"/>
                    <a:pt x="1449" y="968"/>
                    <a:pt x="1282" y="962"/>
                  </a:cubicBezTo>
                  <a:lnTo>
                    <a:pt x="1000" y="927"/>
                  </a:lnTo>
                  <a:lnTo>
                    <a:pt x="859" y="911"/>
                  </a:lnTo>
                  <a:lnTo>
                    <a:pt x="719" y="879"/>
                  </a:lnTo>
                  <a:lnTo>
                    <a:pt x="443" y="817"/>
                  </a:lnTo>
                  <a:cubicBezTo>
                    <a:pt x="352" y="786"/>
                    <a:pt x="263" y="754"/>
                    <a:pt x="171" y="721"/>
                  </a:cubicBezTo>
                  <a:cubicBezTo>
                    <a:pt x="117" y="704"/>
                    <a:pt x="58" y="691"/>
                    <a:pt x="1" y="677"/>
                  </a:cubicBezTo>
                  <a:lnTo>
                    <a:pt x="1" y="677"/>
                  </a:lnTo>
                  <a:cubicBezTo>
                    <a:pt x="76" y="795"/>
                    <a:pt x="174" y="882"/>
                    <a:pt x="285" y="932"/>
                  </a:cubicBezTo>
                  <a:cubicBezTo>
                    <a:pt x="757" y="1132"/>
                    <a:pt x="1268" y="1252"/>
                    <a:pt x="1789" y="1295"/>
                  </a:cubicBezTo>
                  <a:cubicBezTo>
                    <a:pt x="1940" y="1308"/>
                    <a:pt x="2091" y="1314"/>
                    <a:pt x="2241" y="1314"/>
                  </a:cubicBezTo>
                  <a:cubicBezTo>
                    <a:pt x="2612" y="1314"/>
                    <a:pt x="2982" y="1277"/>
                    <a:pt x="3349" y="1224"/>
                  </a:cubicBezTo>
                  <a:cubicBezTo>
                    <a:pt x="4283" y="1082"/>
                    <a:pt x="5206" y="915"/>
                    <a:pt x="6111" y="701"/>
                  </a:cubicBezTo>
                  <a:cubicBezTo>
                    <a:pt x="6290" y="658"/>
                    <a:pt x="6484" y="643"/>
                    <a:pt x="6671" y="638"/>
                  </a:cubicBezTo>
                  <a:cubicBezTo>
                    <a:pt x="6860" y="623"/>
                    <a:pt x="7044" y="620"/>
                    <a:pt x="7220" y="575"/>
                  </a:cubicBezTo>
                  <a:cubicBezTo>
                    <a:pt x="7303" y="554"/>
                    <a:pt x="7387" y="547"/>
                    <a:pt x="7472" y="547"/>
                  </a:cubicBezTo>
                  <a:cubicBezTo>
                    <a:pt x="7600" y="547"/>
                    <a:pt x="7728" y="563"/>
                    <a:pt x="7854" y="573"/>
                  </a:cubicBezTo>
                  <a:cubicBezTo>
                    <a:pt x="7930" y="579"/>
                    <a:pt x="8006" y="583"/>
                    <a:pt x="8081" y="583"/>
                  </a:cubicBezTo>
                  <a:cubicBezTo>
                    <a:pt x="8110" y="583"/>
                    <a:pt x="8139" y="582"/>
                    <a:pt x="8167" y="581"/>
                  </a:cubicBezTo>
                  <a:cubicBezTo>
                    <a:pt x="8271" y="575"/>
                    <a:pt x="8375" y="569"/>
                    <a:pt x="8480" y="533"/>
                  </a:cubicBezTo>
                  <a:cubicBezTo>
                    <a:pt x="8481" y="533"/>
                    <a:pt x="8482" y="533"/>
                    <a:pt x="8483" y="533"/>
                  </a:cubicBezTo>
                  <a:cubicBezTo>
                    <a:pt x="8498" y="533"/>
                    <a:pt x="8519" y="543"/>
                    <a:pt x="8538" y="546"/>
                  </a:cubicBezTo>
                  <a:cubicBezTo>
                    <a:pt x="8717" y="566"/>
                    <a:pt x="8891" y="594"/>
                    <a:pt x="9068" y="605"/>
                  </a:cubicBezTo>
                  <a:lnTo>
                    <a:pt x="9671" y="668"/>
                  </a:lnTo>
                  <a:lnTo>
                    <a:pt x="9974" y="701"/>
                  </a:lnTo>
                  <a:lnTo>
                    <a:pt x="10275" y="748"/>
                  </a:lnTo>
                  <a:cubicBezTo>
                    <a:pt x="10528" y="789"/>
                    <a:pt x="10778" y="858"/>
                    <a:pt x="11031" y="882"/>
                  </a:cubicBezTo>
                  <a:cubicBezTo>
                    <a:pt x="11327" y="908"/>
                    <a:pt x="11626" y="897"/>
                    <a:pt x="11904" y="1037"/>
                  </a:cubicBezTo>
                  <a:cubicBezTo>
                    <a:pt x="11916" y="1043"/>
                    <a:pt x="11931" y="1046"/>
                    <a:pt x="11946" y="1046"/>
                  </a:cubicBezTo>
                  <a:cubicBezTo>
                    <a:pt x="11952" y="1046"/>
                    <a:pt x="11957" y="1046"/>
                    <a:pt x="11963" y="1045"/>
                  </a:cubicBezTo>
                  <a:cubicBezTo>
                    <a:pt x="12009" y="1038"/>
                    <a:pt x="12056" y="1035"/>
                    <a:pt x="12102" y="1035"/>
                  </a:cubicBezTo>
                  <a:cubicBezTo>
                    <a:pt x="12362" y="1035"/>
                    <a:pt x="12613" y="1130"/>
                    <a:pt x="12869" y="1171"/>
                  </a:cubicBezTo>
                  <a:cubicBezTo>
                    <a:pt x="13080" y="1204"/>
                    <a:pt x="13294" y="1242"/>
                    <a:pt x="13503" y="1279"/>
                  </a:cubicBezTo>
                  <a:lnTo>
                    <a:pt x="14132" y="1409"/>
                  </a:lnTo>
                  <a:cubicBezTo>
                    <a:pt x="14366" y="1454"/>
                    <a:pt x="14593" y="1504"/>
                    <a:pt x="14822" y="1555"/>
                  </a:cubicBezTo>
                  <a:cubicBezTo>
                    <a:pt x="15054" y="1606"/>
                    <a:pt x="15283" y="1657"/>
                    <a:pt x="15509" y="1724"/>
                  </a:cubicBezTo>
                  <a:cubicBezTo>
                    <a:pt x="15894" y="1835"/>
                    <a:pt x="16273" y="1968"/>
                    <a:pt x="16648" y="2117"/>
                  </a:cubicBezTo>
                  <a:cubicBezTo>
                    <a:pt x="16951" y="2237"/>
                    <a:pt x="17267" y="2320"/>
                    <a:pt x="17583" y="2406"/>
                  </a:cubicBezTo>
                  <a:cubicBezTo>
                    <a:pt x="17899" y="2490"/>
                    <a:pt x="18214" y="2579"/>
                    <a:pt x="18518" y="2716"/>
                  </a:cubicBezTo>
                  <a:cubicBezTo>
                    <a:pt x="19182" y="3009"/>
                    <a:pt x="19884" y="3219"/>
                    <a:pt x="20567" y="3472"/>
                  </a:cubicBezTo>
                  <a:cubicBezTo>
                    <a:pt x="21024" y="3636"/>
                    <a:pt x="21474" y="3818"/>
                    <a:pt x="21934" y="3979"/>
                  </a:cubicBezTo>
                  <a:cubicBezTo>
                    <a:pt x="22106" y="4038"/>
                    <a:pt x="22285" y="4078"/>
                    <a:pt x="22458" y="4130"/>
                  </a:cubicBezTo>
                  <a:cubicBezTo>
                    <a:pt x="22751" y="4218"/>
                    <a:pt x="23038" y="4319"/>
                    <a:pt x="23332" y="4404"/>
                  </a:cubicBezTo>
                  <a:cubicBezTo>
                    <a:pt x="24069" y="4601"/>
                    <a:pt x="24813" y="4771"/>
                    <a:pt x="25557" y="4943"/>
                  </a:cubicBezTo>
                  <a:cubicBezTo>
                    <a:pt x="26057" y="5072"/>
                    <a:pt x="26561" y="5078"/>
                    <a:pt x="27060" y="5093"/>
                  </a:cubicBezTo>
                  <a:cubicBezTo>
                    <a:pt x="27358" y="5092"/>
                    <a:pt x="27653" y="5084"/>
                    <a:pt x="27951" y="5069"/>
                  </a:cubicBezTo>
                  <a:cubicBezTo>
                    <a:pt x="28249" y="5043"/>
                    <a:pt x="28558" y="5016"/>
                    <a:pt x="28880" y="4985"/>
                  </a:cubicBezTo>
                  <a:lnTo>
                    <a:pt x="28878" y="4985"/>
                  </a:lnTo>
                  <a:cubicBezTo>
                    <a:pt x="28761" y="4917"/>
                    <a:pt x="28690" y="4846"/>
                    <a:pt x="28613" y="4839"/>
                  </a:cubicBezTo>
                  <a:cubicBezTo>
                    <a:pt x="28008" y="4771"/>
                    <a:pt x="27403" y="4675"/>
                    <a:pt x="26798" y="4572"/>
                  </a:cubicBezTo>
                  <a:cubicBezTo>
                    <a:pt x="26499" y="4517"/>
                    <a:pt x="26185" y="4547"/>
                    <a:pt x="25885" y="4476"/>
                  </a:cubicBezTo>
                  <a:cubicBezTo>
                    <a:pt x="24673" y="4220"/>
                    <a:pt x="23478" y="3854"/>
                    <a:pt x="22288" y="3464"/>
                  </a:cubicBezTo>
                  <a:cubicBezTo>
                    <a:pt x="21108" y="3077"/>
                    <a:pt x="19932" y="2662"/>
                    <a:pt x="18752" y="2257"/>
                  </a:cubicBezTo>
                  <a:cubicBezTo>
                    <a:pt x="18444" y="2150"/>
                    <a:pt x="18145" y="2022"/>
                    <a:pt x="17836" y="1925"/>
                  </a:cubicBezTo>
                  <a:cubicBezTo>
                    <a:pt x="17636" y="1864"/>
                    <a:pt x="17437" y="1806"/>
                    <a:pt x="17235" y="1749"/>
                  </a:cubicBezTo>
                  <a:cubicBezTo>
                    <a:pt x="17034" y="1695"/>
                    <a:pt x="16832" y="1639"/>
                    <a:pt x="16635" y="1576"/>
                  </a:cubicBezTo>
                  <a:cubicBezTo>
                    <a:pt x="16421" y="1507"/>
                    <a:pt x="16212" y="1430"/>
                    <a:pt x="15999" y="1359"/>
                  </a:cubicBezTo>
                  <a:cubicBezTo>
                    <a:pt x="15789" y="1288"/>
                    <a:pt x="15578" y="1213"/>
                    <a:pt x="15361" y="1158"/>
                  </a:cubicBezTo>
                  <a:lnTo>
                    <a:pt x="14405" y="923"/>
                  </a:lnTo>
                  <a:lnTo>
                    <a:pt x="13446" y="700"/>
                  </a:lnTo>
                  <a:cubicBezTo>
                    <a:pt x="12807" y="555"/>
                    <a:pt x="12166" y="417"/>
                    <a:pt x="11517" y="289"/>
                  </a:cubicBezTo>
                  <a:cubicBezTo>
                    <a:pt x="10549" y="99"/>
                    <a:pt x="9558" y="1"/>
                    <a:pt x="8568"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9"/>
            <p:cNvSpPr/>
            <p:nvPr/>
          </p:nvSpPr>
          <p:spPr>
            <a:xfrm>
              <a:off x="2603006" y="3664372"/>
              <a:ext cx="89950" cy="36018"/>
            </a:xfrm>
            <a:custGeom>
              <a:avLst/>
              <a:gdLst/>
              <a:ahLst/>
              <a:cxnLst/>
              <a:rect l="l" t="t" r="r" b="b"/>
              <a:pathLst>
                <a:path w="9013" h="3609" fill="none" extrusionOk="0">
                  <a:moveTo>
                    <a:pt x="9013" y="3608"/>
                  </a:moveTo>
                  <a:cubicBezTo>
                    <a:pt x="8802" y="3598"/>
                    <a:pt x="8611" y="3593"/>
                    <a:pt x="8418" y="3574"/>
                  </a:cubicBezTo>
                  <a:cubicBezTo>
                    <a:pt x="8256" y="3556"/>
                    <a:pt x="8094" y="3531"/>
                    <a:pt x="7933" y="3480"/>
                  </a:cubicBezTo>
                  <a:cubicBezTo>
                    <a:pt x="7694" y="3411"/>
                    <a:pt x="7459" y="3330"/>
                    <a:pt x="7223" y="3254"/>
                  </a:cubicBezTo>
                  <a:cubicBezTo>
                    <a:pt x="7129" y="3223"/>
                    <a:pt x="7038" y="3179"/>
                    <a:pt x="6946" y="3144"/>
                  </a:cubicBezTo>
                  <a:cubicBezTo>
                    <a:pt x="6891" y="3122"/>
                    <a:pt x="6831" y="3105"/>
                    <a:pt x="6777" y="3083"/>
                  </a:cubicBezTo>
                  <a:cubicBezTo>
                    <a:pt x="6630" y="3021"/>
                    <a:pt x="6488" y="2952"/>
                    <a:pt x="6345" y="2884"/>
                  </a:cubicBezTo>
                  <a:cubicBezTo>
                    <a:pt x="6130" y="2783"/>
                    <a:pt x="5907" y="2691"/>
                    <a:pt x="5702" y="2569"/>
                  </a:cubicBezTo>
                  <a:cubicBezTo>
                    <a:pt x="5514" y="2459"/>
                    <a:pt x="5306" y="2398"/>
                    <a:pt x="5121" y="2288"/>
                  </a:cubicBezTo>
                  <a:cubicBezTo>
                    <a:pt x="5006" y="2223"/>
                    <a:pt x="4892" y="2155"/>
                    <a:pt x="4773" y="2094"/>
                  </a:cubicBezTo>
                  <a:cubicBezTo>
                    <a:pt x="4638" y="2026"/>
                    <a:pt x="4495" y="1961"/>
                    <a:pt x="4355" y="1895"/>
                  </a:cubicBezTo>
                  <a:cubicBezTo>
                    <a:pt x="4227" y="1836"/>
                    <a:pt x="4100" y="1771"/>
                    <a:pt x="3972" y="1714"/>
                  </a:cubicBezTo>
                  <a:cubicBezTo>
                    <a:pt x="3879" y="1673"/>
                    <a:pt x="3797" y="1607"/>
                    <a:pt x="3692" y="1592"/>
                  </a:cubicBezTo>
                  <a:cubicBezTo>
                    <a:pt x="3688" y="1594"/>
                    <a:pt x="3682" y="1588"/>
                    <a:pt x="3677" y="1585"/>
                  </a:cubicBezTo>
                  <a:cubicBezTo>
                    <a:pt x="3600" y="1517"/>
                    <a:pt x="3507" y="1487"/>
                    <a:pt x="3415" y="1449"/>
                  </a:cubicBezTo>
                  <a:cubicBezTo>
                    <a:pt x="3338" y="1418"/>
                    <a:pt x="3269" y="1366"/>
                    <a:pt x="3194" y="1326"/>
                  </a:cubicBezTo>
                  <a:cubicBezTo>
                    <a:pt x="3073" y="1262"/>
                    <a:pt x="2956" y="1199"/>
                    <a:pt x="2837" y="1134"/>
                  </a:cubicBezTo>
                  <a:cubicBezTo>
                    <a:pt x="2786" y="1107"/>
                    <a:pt x="2733" y="1077"/>
                    <a:pt x="2683" y="1047"/>
                  </a:cubicBezTo>
                  <a:cubicBezTo>
                    <a:pt x="2677" y="1046"/>
                    <a:pt x="2671" y="1038"/>
                    <a:pt x="2667" y="1038"/>
                  </a:cubicBezTo>
                  <a:cubicBezTo>
                    <a:pt x="2524" y="1022"/>
                    <a:pt x="2423" y="904"/>
                    <a:pt x="2286" y="863"/>
                  </a:cubicBezTo>
                  <a:cubicBezTo>
                    <a:pt x="2167" y="830"/>
                    <a:pt x="2058" y="754"/>
                    <a:pt x="1944" y="713"/>
                  </a:cubicBezTo>
                  <a:cubicBezTo>
                    <a:pt x="1870" y="686"/>
                    <a:pt x="1798" y="656"/>
                    <a:pt x="1729" y="627"/>
                  </a:cubicBezTo>
                  <a:cubicBezTo>
                    <a:pt x="1660" y="600"/>
                    <a:pt x="1587" y="571"/>
                    <a:pt x="1513" y="543"/>
                  </a:cubicBezTo>
                  <a:cubicBezTo>
                    <a:pt x="1370" y="489"/>
                    <a:pt x="1230" y="422"/>
                    <a:pt x="1084" y="377"/>
                  </a:cubicBezTo>
                  <a:cubicBezTo>
                    <a:pt x="922" y="327"/>
                    <a:pt x="762" y="273"/>
                    <a:pt x="601" y="213"/>
                  </a:cubicBezTo>
                  <a:cubicBezTo>
                    <a:pt x="440" y="168"/>
                    <a:pt x="274" y="118"/>
                    <a:pt x="112" y="69"/>
                  </a:cubicBezTo>
                  <a:cubicBezTo>
                    <a:pt x="73" y="58"/>
                    <a:pt x="35" y="35"/>
                    <a:pt x="0" y="1"/>
                  </a:cubicBezTo>
                  <a:cubicBezTo>
                    <a:pt x="21" y="4"/>
                    <a:pt x="41" y="2"/>
                    <a:pt x="61" y="7"/>
                  </a:cubicBezTo>
                  <a:cubicBezTo>
                    <a:pt x="323" y="61"/>
                    <a:pt x="586" y="91"/>
                    <a:pt x="840" y="174"/>
                  </a:cubicBezTo>
                  <a:cubicBezTo>
                    <a:pt x="1160" y="260"/>
                    <a:pt x="1464" y="386"/>
                    <a:pt x="1771" y="499"/>
                  </a:cubicBezTo>
                  <a:cubicBezTo>
                    <a:pt x="1881" y="546"/>
                    <a:pt x="1997" y="577"/>
                    <a:pt x="2110" y="618"/>
                  </a:cubicBezTo>
                  <a:cubicBezTo>
                    <a:pt x="2199" y="653"/>
                    <a:pt x="2289" y="687"/>
                    <a:pt x="2376" y="725"/>
                  </a:cubicBezTo>
                  <a:cubicBezTo>
                    <a:pt x="2802" y="904"/>
                    <a:pt x="3224" y="1095"/>
                    <a:pt x="3629" y="1317"/>
                  </a:cubicBezTo>
                  <a:cubicBezTo>
                    <a:pt x="4005" y="1520"/>
                    <a:pt x="4383" y="1719"/>
                    <a:pt x="4764" y="1907"/>
                  </a:cubicBezTo>
                  <a:cubicBezTo>
                    <a:pt x="4894" y="1969"/>
                    <a:pt x="5017" y="2053"/>
                    <a:pt x="5146" y="2116"/>
                  </a:cubicBezTo>
                  <a:cubicBezTo>
                    <a:pt x="5265" y="2176"/>
                    <a:pt x="5392" y="2228"/>
                    <a:pt x="5514" y="2286"/>
                  </a:cubicBezTo>
                  <a:lnTo>
                    <a:pt x="5795" y="2431"/>
                  </a:lnTo>
                  <a:cubicBezTo>
                    <a:pt x="5978" y="2517"/>
                    <a:pt x="6161" y="2605"/>
                    <a:pt x="6346" y="2684"/>
                  </a:cubicBezTo>
                  <a:cubicBezTo>
                    <a:pt x="6533" y="2768"/>
                    <a:pt x="6717" y="2852"/>
                    <a:pt x="6905" y="2925"/>
                  </a:cubicBezTo>
                  <a:cubicBezTo>
                    <a:pt x="7095" y="3001"/>
                    <a:pt x="7283" y="3080"/>
                    <a:pt x="7476" y="3146"/>
                  </a:cubicBezTo>
                  <a:cubicBezTo>
                    <a:pt x="7667" y="3215"/>
                    <a:pt x="7858" y="3286"/>
                    <a:pt x="8052" y="3337"/>
                  </a:cubicBezTo>
                  <a:cubicBezTo>
                    <a:pt x="8150" y="3367"/>
                    <a:pt x="8251" y="3372"/>
                    <a:pt x="8347" y="3397"/>
                  </a:cubicBezTo>
                  <a:cubicBezTo>
                    <a:pt x="8543" y="3449"/>
                    <a:pt x="8737" y="3498"/>
                    <a:pt x="8930" y="3548"/>
                  </a:cubicBezTo>
                  <a:cubicBezTo>
                    <a:pt x="8956" y="3554"/>
                    <a:pt x="8977" y="3581"/>
                    <a:pt x="9013" y="3608"/>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9"/>
            <p:cNvSpPr/>
            <p:nvPr/>
          </p:nvSpPr>
          <p:spPr>
            <a:xfrm>
              <a:off x="2660875" y="3656918"/>
              <a:ext cx="113443" cy="54181"/>
            </a:xfrm>
            <a:custGeom>
              <a:avLst/>
              <a:gdLst/>
              <a:ahLst/>
              <a:cxnLst/>
              <a:rect l="l" t="t" r="r" b="b"/>
              <a:pathLst>
                <a:path w="11367" h="5429" fill="none" extrusionOk="0">
                  <a:moveTo>
                    <a:pt x="11367" y="5429"/>
                  </a:moveTo>
                  <a:cubicBezTo>
                    <a:pt x="11093" y="5417"/>
                    <a:pt x="10844" y="5411"/>
                    <a:pt x="10594" y="5391"/>
                  </a:cubicBezTo>
                  <a:cubicBezTo>
                    <a:pt x="10385" y="5364"/>
                    <a:pt x="10174" y="5337"/>
                    <a:pt x="9965" y="5274"/>
                  </a:cubicBezTo>
                  <a:cubicBezTo>
                    <a:pt x="9656" y="5174"/>
                    <a:pt x="9348" y="5076"/>
                    <a:pt x="9041" y="4979"/>
                  </a:cubicBezTo>
                  <a:lnTo>
                    <a:pt x="8681" y="4837"/>
                  </a:lnTo>
                  <a:cubicBezTo>
                    <a:pt x="8608" y="4807"/>
                    <a:pt x="8533" y="4784"/>
                    <a:pt x="8462" y="4757"/>
                  </a:cubicBezTo>
                  <a:cubicBezTo>
                    <a:pt x="8270" y="4680"/>
                    <a:pt x="8089" y="4580"/>
                    <a:pt x="7902" y="4495"/>
                  </a:cubicBezTo>
                  <a:cubicBezTo>
                    <a:pt x="7618" y="4369"/>
                    <a:pt x="7332" y="4239"/>
                    <a:pt x="7065" y="4084"/>
                  </a:cubicBezTo>
                  <a:cubicBezTo>
                    <a:pt x="6823" y="3941"/>
                    <a:pt x="6555" y="3852"/>
                    <a:pt x="6314" y="3708"/>
                  </a:cubicBezTo>
                  <a:cubicBezTo>
                    <a:pt x="6168" y="3619"/>
                    <a:pt x="6020" y="3527"/>
                    <a:pt x="5870" y="3444"/>
                  </a:cubicBezTo>
                  <a:cubicBezTo>
                    <a:pt x="5694" y="3348"/>
                    <a:pt x="5510" y="3262"/>
                    <a:pt x="5331" y="3169"/>
                  </a:cubicBezTo>
                  <a:cubicBezTo>
                    <a:pt x="5167" y="3084"/>
                    <a:pt x="5006" y="2997"/>
                    <a:pt x="4841" y="2914"/>
                  </a:cubicBezTo>
                  <a:cubicBezTo>
                    <a:pt x="4724" y="2859"/>
                    <a:pt x="4622" y="2764"/>
                    <a:pt x="4488" y="2737"/>
                  </a:cubicBezTo>
                  <a:cubicBezTo>
                    <a:pt x="4480" y="2735"/>
                    <a:pt x="4470" y="2731"/>
                    <a:pt x="4465" y="2726"/>
                  </a:cubicBezTo>
                  <a:cubicBezTo>
                    <a:pt x="4372" y="2631"/>
                    <a:pt x="4251" y="2585"/>
                    <a:pt x="4135" y="2530"/>
                  </a:cubicBezTo>
                  <a:cubicBezTo>
                    <a:pt x="4037" y="2481"/>
                    <a:pt x="3950" y="2407"/>
                    <a:pt x="3857" y="2347"/>
                  </a:cubicBezTo>
                  <a:cubicBezTo>
                    <a:pt x="3708" y="2253"/>
                    <a:pt x="3562" y="2160"/>
                    <a:pt x="3413" y="2064"/>
                  </a:cubicBezTo>
                  <a:cubicBezTo>
                    <a:pt x="3348" y="2023"/>
                    <a:pt x="3288" y="1973"/>
                    <a:pt x="3226" y="1930"/>
                  </a:cubicBezTo>
                  <a:cubicBezTo>
                    <a:pt x="3218" y="1925"/>
                    <a:pt x="3212" y="1916"/>
                    <a:pt x="3205" y="1913"/>
                  </a:cubicBezTo>
                  <a:cubicBezTo>
                    <a:pt x="3020" y="1874"/>
                    <a:pt x="2905" y="1710"/>
                    <a:pt x="2732" y="1639"/>
                  </a:cubicBezTo>
                  <a:cubicBezTo>
                    <a:pt x="2585" y="1579"/>
                    <a:pt x="2461" y="1460"/>
                    <a:pt x="2317" y="1386"/>
                  </a:cubicBezTo>
                  <a:cubicBezTo>
                    <a:pt x="1960" y="1199"/>
                    <a:pt x="1625" y="975"/>
                    <a:pt x="1276" y="781"/>
                  </a:cubicBezTo>
                  <a:cubicBezTo>
                    <a:pt x="1080" y="675"/>
                    <a:pt x="889" y="566"/>
                    <a:pt x="698" y="451"/>
                  </a:cubicBezTo>
                  <a:cubicBezTo>
                    <a:pt x="507" y="341"/>
                    <a:pt x="314" y="233"/>
                    <a:pt x="121" y="124"/>
                  </a:cubicBezTo>
                  <a:cubicBezTo>
                    <a:pt x="73" y="97"/>
                    <a:pt x="34" y="57"/>
                    <a:pt x="1" y="1"/>
                  </a:cubicBezTo>
                  <a:cubicBezTo>
                    <a:pt x="27" y="12"/>
                    <a:pt x="52" y="16"/>
                    <a:pt x="75" y="30"/>
                  </a:cubicBezTo>
                  <a:cubicBezTo>
                    <a:pt x="391" y="170"/>
                    <a:pt x="712" y="298"/>
                    <a:pt x="1017" y="460"/>
                  </a:cubicBezTo>
                  <a:cubicBezTo>
                    <a:pt x="1397" y="651"/>
                    <a:pt x="1761" y="876"/>
                    <a:pt x="2131" y="1087"/>
                  </a:cubicBezTo>
                  <a:cubicBezTo>
                    <a:pt x="2265" y="1163"/>
                    <a:pt x="2408" y="1224"/>
                    <a:pt x="2547" y="1294"/>
                  </a:cubicBezTo>
                  <a:cubicBezTo>
                    <a:pt x="2655" y="1350"/>
                    <a:pt x="2765" y="1413"/>
                    <a:pt x="2874" y="1475"/>
                  </a:cubicBezTo>
                  <a:cubicBezTo>
                    <a:pt x="3396" y="1764"/>
                    <a:pt x="3917" y="2059"/>
                    <a:pt x="4423" y="2372"/>
                  </a:cubicBezTo>
                  <a:cubicBezTo>
                    <a:pt x="4896" y="2669"/>
                    <a:pt x="5374" y="2946"/>
                    <a:pt x="5864" y="3200"/>
                  </a:cubicBezTo>
                  <a:cubicBezTo>
                    <a:pt x="6032" y="3285"/>
                    <a:pt x="6186" y="3396"/>
                    <a:pt x="6352" y="3482"/>
                  </a:cubicBezTo>
                  <a:cubicBezTo>
                    <a:pt x="6507" y="3565"/>
                    <a:pt x="6669" y="3633"/>
                    <a:pt x="6824" y="3711"/>
                  </a:cubicBezTo>
                  <a:cubicBezTo>
                    <a:pt x="6949" y="3776"/>
                    <a:pt x="7065" y="3845"/>
                    <a:pt x="7190" y="3902"/>
                  </a:cubicBezTo>
                  <a:cubicBezTo>
                    <a:pt x="7663" y="4134"/>
                    <a:pt x="8142" y="4352"/>
                    <a:pt x="8628" y="4549"/>
                  </a:cubicBezTo>
                  <a:cubicBezTo>
                    <a:pt x="9117" y="4750"/>
                    <a:pt x="9613" y="4938"/>
                    <a:pt x="10120" y="5085"/>
                  </a:cubicBezTo>
                  <a:cubicBezTo>
                    <a:pt x="10245" y="5120"/>
                    <a:pt x="10376" y="5125"/>
                    <a:pt x="10504" y="5161"/>
                  </a:cubicBezTo>
                  <a:cubicBezTo>
                    <a:pt x="10754" y="5230"/>
                    <a:pt x="11008" y="5286"/>
                    <a:pt x="11261" y="5352"/>
                  </a:cubicBezTo>
                  <a:cubicBezTo>
                    <a:pt x="11293" y="5361"/>
                    <a:pt x="11323" y="5396"/>
                    <a:pt x="11367" y="5429"/>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9"/>
            <p:cNvSpPr/>
            <p:nvPr/>
          </p:nvSpPr>
          <p:spPr>
            <a:xfrm>
              <a:off x="2727006" y="3673393"/>
              <a:ext cx="77435" cy="37315"/>
            </a:xfrm>
            <a:custGeom>
              <a:avLst/>
              <a:gdLst/>
              <a:ahLst/>
              <a:cxnLst/>
              <a:rect l="l" t="t" r="r" b="b"/>
              <a:pathLst>
                <a:path w="7759" h="3739" fill="none" extrusionOk="0">
                  <a:moveTo>
                    <a:pt x="7757" y="3739"/>
                  </a:moveTo>
                  <a:cubicBezTo>
                    <a:pt x="7570" y="3734"/>
                    <a:pt x="7400" y="3736"/>
                    <a:pt x="7227" y="3730"/>
                  </a:cubicBezTo>
                  <a:cubicBezTo>
                    <a:pt x="7086" y="3714"/>
                    <a:pt x="6939" y="3693"/>
                    <a:pt x="6796" y="3650"/>
                  </a:cubicBezTo>
                  <a:cubicBezTo>
                    <a:pt x="6584" y="3586"/>
                    <a:pt x="6375" y="3510"/>
                    <a:pt x="6164" y="3439"/>
                  </a:cubicBezTo>
                  <a:cubicBezTo>
                    <a:pt x="6084" y="3406"/>
                    <a:pt x="6001" y="3368"/>
                    <a:pt x="5920" y="3334"/>
                  </a:cubicBezTo>
                  <a:cubicBezTo>
                    <a:pt x="5873" y="3311"/>
                    <a:pt x="5821" y="3294"/>
                    <a:pt x="5773" y="3273"/>
                  </a:cubicBezTo>
                  <a:cubicBezTo>
                    <a:pt x="5643" y="3216"/>
                    <a:pt x="5523" y="3142"/>
                    <a:pt x="5396" y="3079"/>
                  </a:cubicBezTo>
                  <a:cubicBezTo>
                    <a:pt x="5205" y="2983"/>
                    <a:pt x="5015" y="2883"/>
                    <a:pt x="4839" y="2766"/>
                  </a:cubicBezTo>
                  <a:cubicBezTo>
                    <a:pt x="4677" y="2661"/>
                    <a:pt x="4497" y="2590"/>
                    <a:pt x="4339" y="2481"/>
                  </a:cubicBezTo>
                  <a:cubicBezTo>
                    <a:pt x="4243" y="2415"/>
                    <a:pt x="4147" y="2347"/>
                    <a:pt x="4046" y="2286"/>
                  </a:cubicBezTo>
                  <a:cubicBezTo>
                    <a:pt x="3928" y="2210"/>
                    <a:pt x="3806" y="2146"/>
                    <a:pt x="3687" y="2076"/>
                  </a:cubicBezTo>
                  <a:cubicBezTo>
                    <a:pt x="3577" y="2013"/>
                    <a:pt x="3471" y="1947"/>
                    <a:pt x="3362" y="1885"/>
                  </a:cubicBezTo>
                  <a:cubicBezTo>
                    <a:pt x="3282" y="1843"/>
                    <a:pt x="3215" y="1777"/>
                    <a:pt x="3124" y="1756"/>
                  </a:cubicBezTo>
                  <a:cubicBezTo>
                    <a:pt x="3121" y="1753"/>
                    <a:pt x="3115" y="1750"/>
                    <a:pt x="3109" y="1745"/>
                  </a:cubicBezTo>
                  <a:cubicBezTo>
                    <a:pt x="3049" y="1679"/>
                    <a:pt x="2968" y="1644"/>
                    <a:pt x="2891" y="1604"/>
                  </a:cubicBezTo>
                  <a:cubicBezTo>
                    <a:pt x="2825" y="1569"/>
                    <a:pt x="2767" y="1515"/>
                    <a:pt x="2704" y="1473"/>
                  </a:cubicBezTo>
                  <a:cubicBezTo>
                    <a:pt x="2603" y="1408"/>
                    <a:pt x="2505" y="1342"/>
                    <a:pt x="2405" y="1274"/>
                  </a:cubicBezTo>
                  <a:cubicBezTo>
                    <a:pt x="2365" y="1244"/>
                    <a:pt x="2320" y="1211"/>
                    <a:pt x="2278" y="1178"/>
                  </a:cubicBezTo>
                  <a:cubicBezTo>
                    <a:pt x="2274" y="1178"/>
                    <a:pt x="2271" y="1170"/>
                    <a:pt x="2265" y="1170"/>
                  </a:cubicBezTo>
                  <a:cubicBezTo>
                    <a:pt x="2137" y="1138"/>
                    <a:pt x="2063" y="1030"/>
                    <a:pt x="1941" y="980"/>
                  </a:cubicBezTo>
                  <a:cubicBezTo>
                    <a:pt x="1841" y="935"/>
                    <a:pt x="1754" y="861"/>
                    <a:pt x="1656" y="810"/>
                  </a:cubicBezTo>
                  <a:cubicBezTo>
                    <a:pt x="1412" y="685"/>
                    <a:pt x="1176" y="551"/>
                    <a:pt x="928" y="429"/>
                  </a:cubicBezTo>
                  <a:cubicBezTo>
                    <a:pt x="791" y="372"/>
                    <a:pt x="654" y="306"/>
                    <a:pt x="517" y="241"/>
                  </a:cubicBezTo>
                  <a:cubicBezTo>
                    <a:pt x="377" y="181"/>
                    <a:pt x="235" y="130"/>
                    <a:pt x="93" y="72"/>
                  </a:cubicBezTo>
                  <a:cubicBezTo>
                    <a:pt x="60" y="57"/>
                    <a:pt x="30" y="35"/>
                    <a:pt x="0" y="0"/>
                  </a:cubicBezTo>
                  <a:cubicBezTo>
                    <a:pt x="18" y="5"/>
                    <a:pt x="36" y="6"/>
                    <a:pt x="53" y="12"/>
                  </a:cubicBezTo>
                  <a:cubicBezTo>
                    <a:pt x="283" y="80"/>
                    <a:pt x="515" y="133"/>
                    <a:pt x="730" y="226"/>
                  </a:cubicBezTo>
                  <a:cubicBezTo>
                    <a:pt x="1006" y="331"/>
                    <a:pt x="1263" y="476"/>
                    <a:pt x="1522" y="608"/>
                  </a:cubicBezTo>
                  <a:cubicBezTo>
                    <a:pt x="1619" y="658"/>
                    <a:pt x="1718" y="699"/>
                    <a:pt x="1813" y="747"/>
                  </a:cubicBezTo>
                  <a:cubicBezTo>
                    <a:pt x="1890" y="785"/>
                    <a:pt x="1965" y="824"/>
                    <a:pt x="2040" y="869"/>
                  </a:cubicBezTo>
                  <a:cubicBezTo>
                    <a:pt x="2399" y="1065"/>
                    <a:pt x="2754" y="1274"/>
                    <a:pt x="3091" y="1506"/>
                  </a:cubicBezTo>
                  <a:cubicBezTo>
                    <a:pt x="3406" y="1717"/>
                    <a:pt x="3725" y="1923"/>
                    <a:pt x="4050" y="2116"/>
                  </a:cubicBezTo>
                  <a:cubicBezTo>
                    <a:pt x="4160" y="2183"/>
                    <a:pt x="4262" y="2266"/>
                    <a:pt x="4372" y="2329"/>
                  </a:cubicBezTo>
                  <a:cubicBezTo>
                    <a:pt x="4476" y="2391"/>
                    <a:pt x="4585" y="2445"/>
                    <a:pt x="4689" y="2505"/>
                  </a:cubicBezTo>
                  <a:cubicBezTo>
                    <a:pt x="4770" y="2552"/>
                    <a:pt x="4847" y="2602"/>
                    <a:pt x="4929" y="2650"/>
                  </a:cubicBezTo>
                  <a:cubicBezTo>
                    <a:pt x="5244" y="2825"/>
                    <a:pt x="5565" y="2992"/>
                    <a:pt x="5892" y="3135"/>
                  </a:cubicBezTo>
                  <a:cubicBezTo>
                    <a:pt x="6057" y="3209"/>
                    <a:pt x="6221" y="3287"/>
                    <a:pt x="6391" y="3346"/>
                  </a:cubicBezTo>
                  <a:cubicBezTo>
                    <a:pt x="6563" y="3409"/>
                    <a:pt x="6729" y="3478"/>
                    <a:pt x="6903" y="3520"/>
                  </a:cubicBezTo>
                  <a:cubicBezTo>
                    <a:pt x="6988" y="3543"/>
                    <a:pt x="7079" y="3547"/>
                    <a:pt x="7165" y="3573"/>
                  </a:cubicBezTo>
                  <a:cubicBezTo>
                    <a:pt x="7335" y="3617"/>
                    <a:pt x="7510" y="3645"/>
                    <a:pt x="7683" y="3686"/>
                  </a:cubicBezTo>
                  <a:cubicBezTo>
                    <a:pt x="7707" y="3693"/>
                    <a:pt x="7725" y="3717"/>
                    <a:pt x="7759" y="3739"/>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9"/>
            <p:cNvSpPr/>
            <p:nvPr/>
          </p:nvSpPr>
          <p:spPr>
            <a:xfrm>
              <a:off x="2701699" y="3666028"/>
              <a:ext cx="88363" cy="13004"/>
            </a:xfrm>
            <a:custGeom>
              <a:avLst/>
              <a:gdLst/>
              <a:ahLst/>
              <a:cxnLst/>
              <a:rect l="l" t="t" r="r" b="b"/>
              <a:pathLst>
                <a:path w="8854" h="1303" fill="none" extrusionOk="0">
                  <a:moveTo>
                    <a:pt x="8854" y="1303"/>
                  </a:moveTo>
                  <a:cubicBezTo>
                    <a:pt x="8661" y="1250"/>
                    <a:pt x="8479" y="1200"/>
                    <a:pt x="8313" y="1157"/>
                  </a:cubicBezTo>
                  <a:cubicBezTo>
                    <a:pt x="8164" y="1125"/>
                    <a:pt x="8020" y="1096"/>
                    <a:pt x="7878" y="1041"/>
                  </a:cubicBezTo>
                  <a:cubicBezTo>
                    <a:pt x="7771" y="1003"/>
                    <a:pt x="7658" y="981"/>
                    <a:pt x="7550" y="950"/>
                  </a:cubicBezTo>
                  <a:cubicBezTo>
                    <a:pt x="7440" y="925"/>
                    <a:pt x="7333" y="895"/>
                    <a:pt x="7220" y="877"/>
                  </a:cubicBezTo>
                  <a:cubicBezTo>
                    <a:pt x="7131" y="859"/>
                    <a:pt x="7041" y="837"/>
                    <a:pt x="6954" y="819"/>
                  </a:cubicBezTo>
                  <a:cubicBezTo>
                    <a:pt x="6901" y="809"/>
                    <a:pt x="6847" y="803"/>
                    <a:pt x="6794" y="792"/>
                  </a:cubicBezTo>
                  <a:lnTo>
                    <a:pt x="6369" y="711"/>
                  </a:lnTo>
                  <a:cubicBezTo>
                    <a:pt x="6154" y="672"/>
                    <a:pt x="5934" y="666"/>
                    <a:pt x="5720" y="619"/>
                  </a:cubicBezTo>
                  <a:cubicBezTo>
                    <a:pt x="5526" y="582"/>
                    <a:pt x="5329" y="607"/>
                    <a:pt x="5133" y="574"/>
                  </a:cubicBezTo>
                  <a:cubicBezTo>
                    <a:pt x="5013" y="556"/>
                    <a:pt x="4894" y="542"/>
                    <a:pt x="4772" y="535"/>
                  </a:cubicBezTo>
                  <a:cubicBezTo>
                    <a:pt x="4630" y="526"/>
                    <a:pt x="4489" y="526"/>
                    <a:pt x="4346" y="524"/>
                  </a:cubicBezTo>
                  <a:cubicBezTo>
                    <a:pt x="4216" y="520"/>
                    <a:pt x="4087" y="517"/>
                    <a:pt x="3960" y="518"/>
                  </a:cubicBezTo>
                  <a:cubicBezTo>
                    <a:pt x="3866" y="520"/>
                    <a:pt x="3771" y="493"/>
                    <a:pt x="3679" y="521"/>
                  </a:cubicBezTo>
                  <a:cubicBezTo>
                    <a:pt x="3673" y="521"/>
                    <a:pt x="3667" y="521"/>
                    <a:pt x="3661" y="523"/>
                  </a:cubicBezTo>
                  <a:cubicBezTo>
                    <a:pt x="3572" y="493"/>
                    <a:pt x="3482" y="503"/>
                    <a:pt x="3391" y="503"/>
                  </a:cubicBezTo>
                  <a:cubicBezTo>
                    <a:pt x="3313" y="506"/>
                    <a:pt x="3235" y="487"/>
                    <a:pt x="3158" y="481"/>
                  </a:cubicBezTo>
                  <a:cubicBezTo>
                    <a:pt x="3033" y="473"/>
                    <a:pt x="2910" y="461"/>
                    <a:pt x="2786" y="449"/>
                  </a:cubicBezTo>
                  <a:cubicBezTo>
                    <a:pt x="2730" y="445"/>
                    <a:pt x="2676" y="432"/>
                    <a:pt x="2622" y="423"/>
                  </a:cubicBezTo>
                  <a:cubicBezTo>
                    <a:pt x="2616" y="423"/>
                    <a:pt x="2610" y="419"/>
                    <a:pt x="2605" y="420"/>
                  </a:cubicBezTo>
                  <a:cubicBezTo>
                    <a:pt x="2476" y="454"/>
                    <a:pt x="2349" y="386"/>
                    <a:pt x="2218" y="398"/>
                  </a:cubicBezTo>
                  <a:cubicBezTo>
                    <a:pt x="2106" y="405"/>
                    <a:pt x="1987" y="363"/>
                    <a:pt x="1874" y="360"/>
                  </a:cubicBezTo>
                  <a:cubicBezTo>
                    <a:pt x="1589" y="356"/>
                    <a:pt x="1308" y="294"/>
                    <a:pt x="1023" y="261"/>
                  </a:cubicBezTo>
                  <a:cubicBezTo>
                    <a:pt x="868" y="235"/>
                    <a:pt x="713" y="207"/>
                    <a:pt x="561" y="177"/>
                  </a:cubicBezTo>
                  <a:cubicBezTo>
                    <a:pt x="406" y="143"/>
                    <a:pt x="255" y="98"/>
                    <a:pt x="103" y="61"/>
                  </a:cubicBezTo>
                  <a:cubicBezTo>
                    <a:pt x="67" y="52"/>
                    <a:pt x="31" y="32"/>
                    <a:pt x="1" y="0"/>
                  </a:cubicBezTo>
                  <a:cubicBezTo>
                    <a:pt x="20" y="2"/>
                    <a:pt x="38" y="0"/>
                    <a:pt x="58" y="5"/>
                  </a:cubicBezTo>
                  <a:cubicBezTo>
                    <a:pt x="297" y="41"/>
                    <a:pt x="535" y="77"/>
                    <a:pt x="775" y="106"/>
                  </a:cubicBezTo>
                  <a:cubicBezTo>
                    <a:pt x="1070" y="152"/>
                    <a:pt x="1366" y="190"/>
                    <a:pt x="1664" y="222"/>
                  </a:cubicBezTo>
                  <a:cubicBezTo>
                    <a:pt x="1771" y="231"/>
                    <a:pt x="1884" y="226"/>
                    <a:pt x="1991" y="229"/>
                  </a:cubicBezTo>
                  <a:cubicBezTo>
                    <a:pt x="2080" y="235"/>
                    <a:pt x="2167" y="241"/>
                    <a:pt x="2255" y="246"/>
                  </a:cubicBezTo>
                  <a:cubicBezTo>
                    <a:pt x="2675" y="265"/>
                    <a:pt x="3098" y="277"/>
                    <a:pt x="3516" y="311"/>
                  </a:cubicBezTo>
                  <a:cubicBezTo>
                    <a:pt x="3909" y="342"/>
                    <a:pt x="4301" y="357"/>
                    <a:pt x="4695" y="375"/>
                  </a:cubicBezTo>
                  <a:cubicBezTo>
                    <a:pt x="4828" y="384"/>
                    <a:pt x="4962" y="405"/>
                    <a:pt x="5093" y="414"/>
                  </a:cubicBezTo>
                  <a:cubicBezTo>
                    <a:pt x="5218" y="426"/>
                    <a:pt x="5341" y="425"/>
                    <a:pt x="5468" y="437"/>
                  </a:cubicBezTo>
                  <a:cubicBezTo>
                    <a:pt x="5565" y="445"/>
                    <a:pt x="5662" y="457"/>
                    <a:pt x="5758" y="467"/>
                  </a:cubicBezTo>
                  <a:cubicBezTo>
                    <a:pt x="5946" y="491"/>
                    <a:pt x="6132" y="506"/>
                    <a:pt x="6320" y="535"/>
                  </a:cubicBezTo>
                  <a:cubicBezTo>
                    <a:pt x="6506" y="565"/>
                    <a:pt x="6693" y="591"/>
                    <a:pt x="6878" y="625"/>
                  </a:cubicBezTo>
                  <a:cubicBezTo>
                    <a:pt x="7066" y="667"/>
                    <a:pt x="7253" y="700"/>
                    <a:pt x="7438" y="750"/>
                  </a:cubicBezTo>
                  <a:cubicBezTo>
                    <a:pt x="7622" y="806"/>
                    <a:pt x="7810" y="847"/>
                    <a:pt x="7991" y="913"/>
                  </a:cubicBezTo>
                  <a:cubicBezTo>
                    <a:pt x="8081" y="947"/>
                    <a:pt x="8176" y="956"/>
                    <a:pt x="8269" y="990"/>
                  </a:cubicBezTo>
                  <a:cubicBezTo>
                    <a:pt x="8315" y="1006"/>
                    <a:pt x="8360" y="1021"/>
                    <a:pt x="8402" y="1041"/>
                  </a:cubicBezTo>
                  <a:lnTo>
                    <a:pt x="8534" y="1101"/>
                  </a:lnTo>
                  <a:lnTo>
                    <a:pt x="8793" y="1230"/>
                  </a:lnTo>
                  <a:cubicBezTo>
                    <a:pt x="8814" y="1244"/>
                    <a:pt x="8828" y="1271"/>
                    <a:pt x="8854" y="1303"/>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9"/>
            <p:cNvSpPr/>
            <p:nvPr/>
          </p:nvSpPr>
          <p:spPr>
            <a:xfrm>
              <a:off x="2812267" y="3444495"/>
              <a:ext cx="176985" cy="67605"/>
            </a:xfrm>
            <a:custGeom>
              <a:avLst/>
              <a:gdLst/>
              <a:ahLst/>
              <a:cxnLst/>
              <a:rect l="l" t="t" r="r" b="b"/>
              <a:pathLst>
                <a:path w="17734" h="6774" fill="none" extrusionOk="0">
                  <a:moveTo>
                    <a:pt x="0" y="3334"/>
                  </a:moveTo>
                  <a:lnTo>
                    <a:pt x="5" y="3463"/>
                  </a:lnTo>
                  <a:cubicBezTo>
                    <a:pt x="839" y="3755"/>
                    <a:pt x="1776" y="3737"/>
                    <a:pt x="2634" y="3997"/>
                  </a:cubicBezTo>
                  <a:cubicBezTo>
                    <a:pt x="2715" y="4022"/>
                    <a:pt x="2793" y="4047"/>
                    <a:pt x="2873" y="4079"/>
                  </a:cubicBezTo>
                  <a:cubicBezTo>
                    <a:pt x="3612" y="4360"/>
                    <a:pt x="4328" y="4701"/>
                    <a:pt x="5007" y="5079"/>
                  </a:cubicBezTo>
                  <a:cubicBezTo>
                    <a:pt x="5613" y="5416"/>
                    <a:pt x="6198" y="5759"/>
                    <a:pt x="6878" y="5866"/>
                  </a:cubicBezTo>
                  <a:cubicBezTo>
                    <a:pt x="7235" y="5923"/>
                    <a:pt x="7592" y="5971"/>
                    <a:pt x="7946" y="6012"/>
                  </a:cubicBezTo>
                  <a:cubicBezTo>
                    <a:pt x="8716" y="6110"/>
                    <a:pt x="9484" y="6200"/>
                    <a:pt x="10257" y="6354"/>
                  </a:cubicBezTo>
                  <a:cubicBezTo>
                    <a:pt x="10607" y="6423"/>
                    <a:pt x="10957" y="6507"/>
                    <a:pt x="11306" y="6575"/>
                  </a:cubicBezTo>
                  <a:cubicBezTo>
                    <a:pt x="11907" y="6696"/>
                    <a:pt x="12502" y="6774"/>
                    <a:pt x="13105" y="6670"/>
                  </a:cubicBezTo>
                  <a:cubicBezTo>
                    <a:pt x="13780" y="6557"/>
                    <a:pt x="14441" y="6455"/>
                    <a:pt x="15103" y="6306"/>
                  </a:cubicBezTo>
                  <a:cubicBezTo>
                    <a:pt x="15970" y="6108"/>
                    <a:pt x="16881" y="6375"/>
                    <a:pt x="17734" y="6123"/>
                  </a:cubicBezTo>
                  <a:cubicBezTo>
                    <a:pt x="16958" y="5846"/>
                    <a:pt x="16142" y="5447"/>
                    <a:pt x="15439" y="5003"/>
                  </a:cubicBezTo>
                  <a:cubicBezTo>
                    <a:pt x="14655" y="4508"/>
                    <a:pt x="13968" y="3919"/>
                    <a:pt x="13248" y="3352"/>
                  </a:cubicBezTo>
                  <a:cubicBezTo>
                    <a:pt x="12821" y="3014"/>
                    <a:pt x="12438" y="2609"/>
                    <a:pt x="12044" y="2228"/>
                  </a:cubicBezTo>
                  <a:cubicBezTo>
                    <a:pt x="11750" y="1945"/>
                    <a:pt x="11446" y="1676"/>
                    <a:pt x="11109" y="1456"/>
                  </a:cubicBezTo>
                  <a:cubicBezTo>
                    <a:pt x="10496" y="1060"/>
                    <a:pt x="9814" y="714"/>
                    <a:pt x="9102" y="479"/>
                  </a:cubicBezTo>
                  <a:cubicBezTo>
                    <a:pt x="7977" y="102"/>
                    <a:pt x="6780" y="0"/>
                    <a:pt x="5677" y="398"/>
                  </a:cubicBezTo>
                  <a:cubicBezTo>
                    <a:pt x="4689" y="748"/>
                    <a:pt x="3792" y="1180"/>
                    <a:pt x="2894" y="1659"/>
                  </a:cubicBezTo>
                  <a:cubicBezTo>
                    <a:pt x="2623" y="1802"/>
                    <a:pt x="2352" y="1953"/>
                    <a:pt x="2078" y="2106"/>
                  </a:cubicBezTo>
                  <a:cubicBezTo>
                    <a:pt x="1444" y="2460"/>
                    <a:pt x="676" y="3160"/>
                    <a:pt x="0" y="3332"/>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9"/>
            <p:cNvSpPr/>
            <p:nvPr/>
          </p:nvSpPr>
          <p:spPr>
            <a:xfrm>
              <a:off x="2811289" y="3443886"/>
              <a:ext cx="181027" cy="69221"/>
            </a:xfrm>
            <a:custGeom>
              <a:avLst/>
              <a:gdLst/>
              <a:ahLst/>
              <a:cxnLst/>
              <a:rect l="l" t="t" r="r" b="b"/>
              <a:pathLst>
                <a:path w="18139" h="6936" fill="none" extrusionOk="0">
                  <a:moveTo>
                    <a:pt x="2" y="3321"/>
                  </a:moveTo>
                  <a:lnTo>
                    <a:pt x="76" y="3301"/>
                  </a:lnTo>
                  <a:cubicBezTo>
                    <a:pt x="496" y="3194"/>
                    <a:pt x="963" y="2869"/>
                    <a:pt x="1413" y="2554"/>
                  </a:cubicBezTo>
                  <a:cubicBezTo>
                    <a:pt x="1664" y="2377"/>
                    <a:pt x="1902" y="2211"/>
                    <a:pt x="2130" y="2085"/>
                  </a:cubicBezTo>
                  <a:cubicBezTo>
                    <a:pt x="2404" y="1931"/>
                    <a:pt x="2676" y="1779"/>
                    <a:pt x="2949" y="1636"/>
                  </a:cubicBezTo>
                  <a:cubicBezTo>
                    <a:pt x="4010" y="1070"/>
                    <a:pt x="4873" y="678"/>
                    <a:pt x="5743" y="368"/>
                  </a:cubicBezTo>
                  <a:cubicBezTo>
                    <a:pt x="6765" y="1"/>
                    <a:pt x="7971" y="28"/>
                    <a:pt x="9230" y="450"/>
                  </a:cubicBezTo>
                  <a:cubicBezTo>
                    <a:pt x="9912" y="675"/>
                    <a:pt x="10594" y="1007"/>
                    <a:pt x="11258" y="1437"/>
                  </a:cubicBezTo>
                  <a:cubicBezTo>
                    <a:pt x="11631" y="1680"/>
                    <a:pt x="11961" y="1982"/>
                    <a:pt x="12208" y="2220"/>
                  </a:cubicBezTo>
                  <a:cubicBezTo>
                    <a:pt x="12307" y="2316"/>
                    <a:pt x="12405" y="2413"/>
                    <a:pt x="12505" y="2512"/>
                  </a:cubicBezTo>
                  <a:cubicBezTo>
                    <a:pt x="12791" y="2795"/>
                    <a:pt x="13089" y="3087"/>
                    <a:pt x="13404" y="3337"/>
                  </a:cubicBezTo>
                  <a:cubicBezTo>
                    <a:pt x="13562" y="3461"/>
                    <a:pt x="13715" y="3586"/>
                    <a:pt x="13870" y="3711"/>
                  </a:cubicBezTo>
                  <a:cubicBezTo>
                    <a:pt x="14415" y="4147"/>
                    <a:pt x="14977" y="4599"/>
                    <a:pt x="15588" y="4983"/>
                  </a:cubicBezTo>
                  <a:cubicBezTo>
                    <a:pt x="16291" y="5427"/>
                    <a:pt x="17100" y="5822"/>
                    <a:pt x="17863" y="6094"/>
                  </a:cubicBezTo>
                  <a:lnTo>
                    <a:pt x="18139" y="6193"/>
                  </a:lnTo>
                  <a:lnTo>
                    <a:pt x="17857" y="6275"/>
                  </a:lnTo>
                  <a:cubicBezTo>
                    <a:pt x="17395" y="6413"/>
                    <a:pt x="16912" y="6401"/>
                    <a:pt x="16445" y="6391"/>
                  </a:cubicBezTo>
                  <a:cubicBezTo>
                    <a:pt x="16040" y="6380"/>
                    <a:pt x="15620" y="6370"/>
                    <a:pt x="15221" y="6460"/>
                  </a:cubicBezTo>
                  <a:cubicBezTo>
                    <a:pt x="14661" y="6586"/>
                    <a:pt x="14114" y="6677"/>
                    <a:pt x="13536" y="6772"/>
                  </a:cubicBezTo>
                  <a:lnTo>
                    <a:pt x="13220" y="6826"/>
                  </a:lnTo>
                  <a:cubicBezTo>
                    <a:pt x="12578" y="6936"/>
                    <a:pt x="11960" y="6845"/>
                    <a:pt x="11386" y="6729"/>
                  </a:cubicBezTo>
                  <a:cubicBezTo>
                    <a:pt x="11208" y="6695"/>
                    <a:pt x="11031" y="6656"/>
                    <a:pt x="10855" y="6618"/>
                  </a:cubicBezTo>
                  <a:cubicBezTo>
                    <a:pt x="10683" y="6580"/>
                    <a:pt x="10508" y="6543"/>
                    <a:pt x="10335" y="6508"/>
                  </a:cubicBezTo>
                  <a:cubicBezTo>
                    <a:pt x="9658" y="6374"/>
                    <a:pt x="8968" y="6287"/>
                    <a:pt x="8303" y="6202"/>
                  </a:cubicBezTo>
                  <a:lnTo>
                    <a:pt x="8031" y="6169"/>
                  </a:lnTo>
                  <a:cubicBezTo>
                    <a:pt x="7639" y="6123"/>
                    <a:pt x="7289" y="6074"/>
                    <a:pt x="6961" y="6020"/>
                  </a:cubicBezTo>
                  <a:cubicBezTo>
                    <a:pt x="6303" y="5918"/>
                    <a:pt x="5750" y="5611"/>
                    <a:pt x="5166" y="5284"/>
                  </a:cubicBezTo>
                  <a:lnTo>
                    <a:pt x="5058" y="5224"/>
                  </a:lnTo>
                  <a:cubicBezTo>
                    <a:pt x="4353" y="4831"/>
                    <a:pt x="3640" y="4497"/>
                    <a:pt x="2935" y="4229"/>
                  </a:cubicBezTo>
                  <a:cubicBezTo>
                    <a:pt x="2860" y="4199"/>
                    <a:pt x="2783" y="4173"/>
                    <a:pt x="2705" y="4150"/>
                  </a:cubicBezTo>
                  <a:cubicBezTo>
                    <a:pt x="2306" y="4028"/>
                    <a:pt x="1881" y="3968"/>
                    <a:pt x="1470" y="3908"/>
                  </a:cubicBezTo>
                  <a:cubicBezTo>
                    <a:pt x="1003" y="3840"/>
                    <a:pt x="520" y="3771"/>
                    <a:pt x="70" y="3614"/>
                  </a:cubicBezTo>
                  <a:lnTo>
                    <a:pt x="8" y="3592"/>
                  </a:lnTo>
                  <a:lnTo>
                    <a:pt x="1" y="3321"/>
                  </a:lnTo>
                  <a:close/>
                  <a:moveTo>
                    <a:pt x="15486" y="5144"/>
                  </a:moveTo>
                  <a:cubicBezTo>
                    <a:pt x="14867" y="4754"/>
                    <a:pt x="14299" y="4299"/>
                    <a:pt x="13751" y="3857"/>
                  </a:cubicBezTo>
                  <a:cubicBezTo>
                    <a:pt x="13596" y="3733"/>
                    <a:pt x="13443" y="3610"/>
                    <a:pt x="13286" y="3486"/>
                  </a:cubicBezTo>
                  <a:cubicBezTo>
                    <a:pt x="12962" y="3230"/>
                    <a:pt x="12661" y="2935"/>
                    <a:pt x="12371" y="2648"/>
                  </a:cubicBezTo>
                  <a:cubicBezTo>
                    <a:pt x="12273" y="2550"/>
                    <a:pt x="12173" y="2453"/>
                    <a:pt x="12076" y="2357"/>
                  </a:cubicBezTo>
                  <a:cubicBezTo>
                    <a:pt x="11820" y="2112"/>
                    <a:pt x="11511" y="1829"/>
                    <a:pt x="11154" y="1598"/>
                  </a:cubicBezTo>
                  <a:cubicBezTo>
                    <a:pt x="10504" y="1177"/>
                    <a:pt x="9837" y="850"/>
                    <a:pt x="9170" y="630"/>
                  </a:cubicBezTo>
                  <a:cubicBezTo>
                    <a:pt x="7952" y="224"/>
                    <a:pt x="6789" y="195"/>
                    <a:pt x="5806" y="549"/>
                  </a:cubicBezTo>
                  <a:cubicBezTo>
                    <a:pt x="4947" y="855"/>
                    <a:pt x="4091" y="1241"/>
                    <a:pt x="3037" y="1805"/>
                  </a:cubicBezTo>
                  <a:cubicBezTo>
                    <a:pt x="2765" y="1948"/>
                    <a:pt x="2495" y="2098"/>
                    <a:pt x="2221" y="2250"/>
                  </a:cubicBezTo>
                  <a:cubicBezTo>
                    <a:pt x="2003" y="2374"/>
                    <a:pt x="1770" y="2538"/>
                    <a:pt x="1521" y="2709"/>
                  </a:cubicBezTo>
                  <a:cubicBezTo>
                    <a:pt x="1088" y="3014"/>
                    <a:pt x="640" y="3327"/>
                    <a:pt x="213" y="3461"/>
                  </a:cubicBezTo>
                  <a:cubicBezTo>
                    <a:pt x="622" y="3593"/>
                    <a:pt x="1067" y="3658"/>
                    <a:pt x="1497" y="3720"/>
                  </a:cubicBezTo>
                  <a:cubicBezTo>
                    <a:pt x="1916" y="3780"/>
                    <a:pt x="2348" y="3843"/>
                    <a:pt x="2759" y="3968"/>
                  </a:cubicBezTo>
                  <a:cubicBezTo>
                    <a:pt x="2842" y="3992"/>
                    <a:pt x="2923" y="4019"/>
                    <a:pt x="3004" y="4051"/>
                  </a:cubicBezTo>
                  <a:cubicBezTo>
                    <a:pt x="3716" y="4322"/>
                    <a:pt x="4438" y="4659"/>
                    <a:pt x="5151" y="5057"/>
                  </a:cubicBezTo>
                  <a:lnTo>
                    <a:pt x="5258" y="5117"/>
                  </a:lnTo>
                  <a:cubicBezTo>
                    <a:pt x="5829" y="5435"/>
                    <a:pt x="6366" y="5734"/>
                    <a:pt x="6991" y="5832"/>
                  </a:cubicBezTo>
                  <a:cubicBezTo>
                    <a:pt x="7316" y="5885"/>
                    <a:pt x="7664" y="5933"/>
                    <a:pt x="8056" y="5978"/>
                  </a:cubicBezTo>
                  <a:lnTo>
                    <a:pt x="8327" y="6014"/>
                  </a:lnTo>
                  <a:cubicBezTo>
                    <a:pt x="8995" y="6099"/>
                    <a:pt x="9688" y="6186"/>
                    <a:pt x="10373" y="6321"/>
                  </a:cubicBezTo>
                  <a:cubicBezTo>
                    <a:pt x="10547" y="6356"/>
                    <a:pt x="10722" y="6394"/>
                    <a:pt x="10895" y="6431"/>
                  </a:cubicBezTo>
                  <a:cubicBezTo>
                    <a:pt x="11071" y="6470"/>
                    <a:pt x="11246" y="6508"/>
                    <a:pt x="11422" y="6543"/>
                  </a:cubicBezTo>
                  <a:cubicBezTo>
                    <a:pt x="11979" y="6654"/>
                    <a:pt x="12577" y="6743"/>
                    <a:pt x="13187" y="6638"/>
                  </a:cubicBezTo>
                  <a:lnTo>
                    <a:pt x="13506" y="6583"/>
                  </a:lnTo>
                  <a:cubicBezTo>
                    <a:pt x="14081" y="6489"/>
                    <a:pt x="14625" y="6398"/>
                    <a:pt x="15179" y="6275"/>
                  </a:cubicBezTo>
                  <a:cubicBezTo>
                    <a:pt x="15600" y="6178"/>
                    <a:pt x="16032" y="6189"/>
                    <a:pt x="16449" y="6199"/>
                  </a:cubicBezTo>
                  <a:cubicBezTo>
                    <a:pt x="16814" y="6208"/>
                    <a:pt x="17160" y="6218"/>
                    <a:pt x="17499" y="6163"/>
                  </a:cubicBezTo>
                  <a:cubicBezTo>
                    <a:pt x="16814" y="5894"/>
                    <a:pt x="16109" y="5537"/>
                    <a:pt x="15486" y="5146"/>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9"/>
            <p:cNvSpPr/>
            <p:nvPr/>
          </p:nvSpPr>
          <p:spPr>
            <a:xfrm>
              <a:off x="2813954" y="3473065"/>
              <a:ext cx="165798" cy="29251"/>
            </a:xfrm>
            <a:custGeom>
              <a:avLst/>
              <a:gdLst/>
              <a:ahLst/>
              <a:cxnLst/>
              <a:rect l="l" t="t" r="r" b="b"/>
              <a:pathLst>
                <a:path w="16613" h="2931" extrusionOk="0">
                  <a:moveTo>
                    <a:pt x="4935" y="0"/>
                  </a:moveTo>
                  <a:cubicBezTo>
                    <a:pt x="4683" y="0"/>
                    <a:pt x="4431" y="11"/>
                    <a:pt x="4180" y="34"/>
                  </a:cubicBezTo>
                  <a:lnTo>
                    <a:pt x="3922" y="62"/>
                  </a:lnTo>
                  <a:cubicBezTo>
                    <a:pt x="3836" y="75"/>
                    <a:pt x="3754" y="91"/>
                    <a:pt x="3671" y="106"/>
                  </a:cubicBezTo>
                  <a:cubicBezTo>
                    <a:pt x="3565" y="127"/>
                    <a:pt x="3464" y="157"/>
                    <a:pt x="3362" y="183"/>
                  </a:cubicBezTo>
                  <a:cubicBezTo>
                    <a:pt x="3261" y="212"/>
                    <a:pt x="3162" y="240"/>
                    <a:pt x="3059" y="263"/>
                  </a:cubicBezTo>
                  <a:cubicBezTo>
                    <a:pt x="2501" y="380"/>
                    <a:pt x="1945" y="499"/>
                    <a:pt x="1397" y="544"/>
                  </a:cubicBezTo>
                  <a:cubicBezTo>
                    <a:pt x="1275" y="556"/>
                    <a:pt x="1154" y="560"/>
                    <a:pt x="1033" y="560"/>
                  </a:cubicBezTo>
                  <a:cubicBezTo>
                    <a:pt x="935" y="560"/>
                    <a:pt x="836" y="557"/>
                    <a:pt x="738" y="553"/>
                  </a:cubicBezTo>
                  <a:lnTo>
                    <a:pt x="575" y="532"/>
                  </a:lnTo>
                  <a:lnTo>
                    <a:pt x="492" y="522"/>
                  </a:lnTo>
                  <a:lnTo>
                    <a:pt x="414" y="504"/>
                  </a:lnTo>
                  <a:lnTo>
                    <a:pt x="255" y="471"/>
                  </a:lnTo>
                  <a:cubicBezTo>
                    <a:pt x="202" y="454"/>
                    <a:pt x="151" y="433"/>
                    <a:pt x="99" y="413"/>
                  </a:cubicBezTo>
                  <a:cubicBezTo>
                    <a:pt x="68" y="404"/>
                    <a:pt x="33" y="398"/>
                    <a:pt x="0" y="389"/>
                  </a:cubicBezTo>
                  <a:lnTo>
                    <a:pt x="0" y="389"/>
                  </a:lnTo>
                  <a:cubicBezTo>
                    <a:pt x="45" y="458"/>
                    <a:pt x="101" y="507"/>
                    <a:pt x="164" y="537"/>
                  </a:cubicBezTo>
                  <a:cubicBezTo>
                    <a:pt x="435" y="651"/>
                    <a:pt x="732" y="719"/>
                    <a:pt x="1030" y="745"/>
                  </a:cubicBezTo>
                  <a:cubicBezTo>
                    <a:pt x="1117" y="752"/>
                    <a:pt x="1203" y="756"/>
                    <a:pt x="1290" y="756"/>
                  </a:cubicBezTo>
                  <a:cubicBezTo>
                    <a:pt x="1503" y="756"/>
                    <a:pt x="1716" y="734"/>
                    <a:pt x="1926" y="702"/>
                  </a:cubicBezTo>
                  <a:cubicBezTo>
                    <a:pt x="2463" y="623"/>
                    <a:pt x="2995" y="526"/>
                    <a:pt x="3516" y="404"/>
                  </a:cubicBezTo>
                  <a:cubicBezTo>
                    <a:pt x="3618" y="379"/>
                    <a:pt x="3729" y="370"/>
                    <a:pt x="3838" y="365"/>
                  </a:cubicBezTo>
                  <a:cubicBezTo>
                    <a:pt x="3946" y="361"/>
                    <a:pt x="4052" y="358"/>
                    <a:pt x="4153" y="332"/>
                  </a:cubicBezTo>
                  <a:cubicBezTo>
                    <a:pt x="4200" y="320"/>
                    <a:pt x="4247" y="316"/>
                    <a:pt x="4295" y="316"/>
                  </a:cubicBezTo>
                  <a:cubicBezTo>
                    <a:pt x="4370" y="316"/>
                    <a:pt x="4445" y="326"/>
                    <a:pt x="4518" y="330"/>
                  </a:cubicBezTo>
                  <a:cubicBezTo>
                    <a:pt x="4557" y="333"/>
                    <a:pt x="4596" y="336"/>
                    <a:pt x="4635" y="336"/>
                  </a:cubicBezTo>
                  <a:cubicBezTo>
                    <a:pt x="4656" y="336"/>
                    <a:pt x="4678" y="335"/>
                    <a:pt x="4699" y="333"/>
                  </a:cubicBezTo>
                  <a:cubicBezTo>
                    <a:pt x="4758" y="330"/>
                    <a:pt x="4818" y="326"/>
                    <a:pt x="4878" y="308"/>
                  </a:cubicBezTo>
                  <a:cubicBezTo>
                    <a:pt x="4880" y="307"/>
                    <a:pt x="4882" y="307"/>
                    <a:pt x="4883" y="307"/>
                  </a:cubicBezTo>
                  <a:cubicBezTo>
                    <a:pt x="4892" y="307"/>
                    <a:pt x="4901" y="313"/>
                    <a:pt x="4911" y="315"/>
                  </a:cubicBezTo>
                  <a:cubicBezTo>
                    <a:pt x="5014" y="327"/>
                    <a:pt x="5115" y="343"/>
                    <a:pt x="5217" y="350"/>
                  </a:cubicBezTo>
                  <a:lnTo>
                    <a:pt x="5563" y="385"/>
                  </a:lnTo>
                  <a:lnTo>
                    <a:pt x="5736" y="404"/>
                  </a:lnTo>
                  <a:lnTo>
                    <a:pt x="5911" y="431"/>
                  </a:lnTo>
                  <a:cubicBezTo>
                    <a:pt x="6056" y="457"/>
                    <a:pt x="6200" y="493"/>
                    <a:pt x="6345" y="508"/>
                  </a:cubicBezTo>
                  <a:cubicBezTo>
                    <a:pt x="6515" y="523"/>
                    <a:pt x="6686" y="516"/>
                    <a:pt x="6846" y="595"/>
                  </a:cubicBezTo>
                  <a:cubicBezTo>
                    <a:pt x="6857" y="601"/>
                    <a:pt x="6870" y="603"/>
                    <a:pt x="6879" y="603"/>
                  </a:cubicBezTo>
                  <a:cubicBezTo>
                    <a:pt x="6909" y="598"/>
                    <a:pt x="6939" y="596"/>
                    <a:pt x="6968" y="596"/>
                  </a:cubicBezTo>
                  <a:cubicBezTo>
                    <a:pt x="7117" y="596"/>
                    <a:pt x="7257" y="649"/>
                    <a:pt x="7403" y="675"/>
                  </a:cubicBezTo>
                  <a:cubicBezTo>
                    <a:pt x="7524" y="693"/>
                    <a:pt x="7644" y="713"/>
                    <a:pt x="7768" y="735"/>
                  </a:cubicBezTo>
                  <a:lnTo>
                    <a:pt x="8129" y="811"/>
                  </a:lnTo>
                  <a:cubicBezTo>
                    <a:pt x="8263" y="836"/>
                    <a:pt x="8394" y="866"/>
                    <a:pt x="8526" y="897"/>
                  </a:cubicBezTo>
                  <a:cubicBezTo>
                    <a:pt x="8659" y="925"/>
                    <a:pt x="8791" y="952"/>
                    <a:pt x="8919" y="991"/>
                  </a:cubicBezTo>
                  <a:cubicBezTo>
                    <a:pt x="9142" y="1055"/>
                    <a:pt x="9360" y="1131"/>
                    <a:pt x="9577" y="1220"/>
                  </a:cubicBezTo>
                  <a:cubicBezTo>
                    <a:pt x="9750" y="1287"/>
                    <a:pt x="9933" y="1333"/>
                    <a:pt x="10113" y="1383"/>
                  </a:cubicBezTo>
                  <a:cubicBezTo>
                    <a:pt x="10295" y="1433"/>
                    <a:pt x="10476" y="1482"/>
                    <a:pt x="10652" y="1562"/>
                  </a:cubicBezTo>
                  <a:cubicBezTo>
                    <a:pt x="11033" y="1731"/>
                    <a:pt x="11438" y="1851"/>
                    <a:pt x="11831" y="1999"/>
                  </a:cubicBezTo>
                  <a:cubicBezTo>
                    <a:pt x="12092" y="2092"/>
                    <a:pt x="12352" y="2199"/>
                    <a:pt x="12617" y="2289"/>
                  </a:cubicBezTo>
                  <a:cubicBezTo>
                    <a:pt x="12715" y="2324"/>
                    <a:pt x="12817" y="2345"/>
                    <a:pt x="12918" y="2377"/>
                  </a:cubicBezTo>
                  <a:cubicBezTo>
                    <a:pt x="13085" y="2426"/>
                    <a:pt x="13252" y="2487"/>
                    <a:pt x="13421" y="2533"/>
                  </a:cubicBezTo>
                  <a:cubicBezTo>
                    <a:pt x="13844" y="2648"/>
                    <a:pt x="14273" y="2742"/>
                    <a:pt x="14701" y="2845"/>
                  </a:cubicBezTo>
                  <a:cubicBezTo>
                    <a:pt x="14987" y="2919"/>
                    <a:pt x="15279" y="2923"/>
                    <a:pt x="15567" y="2931"/>
                  </a:cubicBezTo>
                  <a:cubicBezTo>
                    <a:pt x="15737" y="2929"/>
                    <a:pt x="15907" y="2926"/>
                    <a:pt x="16077" y="2917"/>
                  </a:cubicBezTo>
                  <a:cubicBezTo>
                    <a:pt x="16250" y="2901"/>
                    <a:pt x="16428" y="2884"/>
                    <a:pt x="16613" y="2869"/>
                  </a:cubicBezTo>
                  <a:lnTo>
                    <a:pt x="16611" y="2869"/>
                  </a:lnTo>
                  <a:cubicBezTo>
                    <a:pt x="16544" y="2828"/>
                    <a:pt x="16503" y="2788"/>
                    <a:pt x="16459" y="2783"/>
                  </a:cubicBezTo>
                  <a:cubicBezTo>
                    <a:pt x="16110" y="2745"/>
                    <a:pt x="15762" y="2690"/>
                    <a:pt x="15416" y="2633"/>
                  </a:cubicBezTo>
                  <a:cubicBezTo>
                    <a:pt x="15243" y="2601"/>
                    <a:pt x="15062" y="2616"/>
                    <a:pt x="14891" y="2575"/>
                  </a:cubicBezTo>
                  <a:cubicBezTo>
                    <a:pt x="14192" y="2426"/>
                    <a:pt x="13505" y="2219"/>
                    <a:pt x="12820" y="1993"/>
                  </a:cubicBezTo>
                  <a:cubicBezTo>
                    <a:pt x="12143" y="1771"/>
                    <a:pt x="11465" y="1530"/>
                    <a:pt x="10786" y="1299"/>
                  </a:cubicBezTo>
                  <a:cubicBezTo>
                    <a:pt x="10610" y="1238"/>
                    <a:pt x="10438" y="1165"/>
                    <a:pt x="10261" y="1109"/>
                  </a:cubicBezTo>
                  <a:cubicBezTo>
                    <a:pt x="10145" y="1070"/>
                    <a:pt x="10029" y="1038"/>
                    <a:pt x="9915" y="1005"/>
                  </a:cubicBezTo>
                  <a:cubicBezTo>
                    <a:pt x="9797" y="973"/>
                    <a:pt x="9683" y="945"/>
                    <a:pt x="9568" y="906"/>
                  </a:cubicBezTo>
                  <a:cubicBezTo>
                    <a:pt x="9448" y="866"/>
                    <a:pt x="9326" y="823"/>
                    <a:pt x="9204" y="782"/>
                  </a:cubicBezTo>
                  <a:cubicBezTo>
                    <a:pt x="9082" y="742"/>
                    <a:pt x="8961" y="698"/>
                    <a:pt x="8838" y="666"/>
                  </a:cubicBezTo>
                  <a:lnTo>
                    <a:pt x="8287" y="532"/>
                  </a:lnTo>
                  <a:lnTo>
                    <a:pt x="7734" y="404"/>
                  </a:lnTo>
                  <a:cubicBezTo>
                    <a:pt x="7369" y="321"/>
                    <a:pt x="6998" y="240"/>
                    <a:pt x="6626" y="165"/>
                  </a:cubicBezTo>
                  <a:cubicBezTo>
                    <a:pt x="6071" y="56"/>
                    <a:pt x="5503" y="0"/>
                    <a:pt x="4935"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9"/>
            <p:cNvSpPr/>
            <p:nvPr/>
          </p:nvSpPr>
          <p:spPr>
            <a:xfrm>
              <a:off x="2840258" y="3478553"/>
              <a:ext cx="51746" cy="20699"/>
            </a:xfrm>
            <a:custGeom>
              <a:avLst/>
              <a:gdLst/>
              <a:ahLst/>
              <a:cxnLst/>
              <a:rect l="l" t="t" r="r" b="b"/>
              <a:pathLst>
                <a:path w="5185" h="2074" fill="none" extrusionOk="0">
                  <a:moveTo>
                    <a:pt x="5184" y="2074"/>
                  </a:moveTo>
                  <a:cubicBezTo>
                    <a:pt x="5059" y="2069"/>
                    <a:pt x="4951" y="2066"/>
                    <a:pt x="4839" y="2055"/>
                  </a:cubicBezTo>
                  <a:cubicBezTo>
                    <a:pt x="4745" y="2045"/>
                    <a:pt x="4653" y="2030"/>
                    <a:pt x="4561" y="2004"/>
                  </a:cubicBezTo>
                  <a:cubicBezTo>
                    <a:pt x="4424" y="1961"/>
                    <a:pt x="4290" y="1915"/>
                    <a:pt x="4153" y="1872"/>
                  </a:cubicBezTo>
                  <a:cubicBezTo>
                    <a:pt x="4099" y="1854"/>
                    <a:pt x="4046" y="1830"/>
                    <a:pt x="3993" y="1807"/>
                  </a:cubicBezTo>
                  <a:cubicBezTo>
                    <a:pt x="3960" y="1797"/>
                    <a:pt x="3927" y="1787"/>
                    <a:pt x="3897" y="1774"/>
                  </a:cubicBezTo>
                  <a:cubicBezTo>
                    <a:pt x="3814" y="1739"/>
                    <a:pt x="3731" y="1696"/>
                    <a:pt x="3648" y="1656"/>
                  </a:cubicBezTo>
                  <a:cubicBezTo>
                    <a:pt x="3524" y="1601"/>
                    <a:pt x="3396" y="1547"/>
                    <a:pt x="3280" y="1477"/>
                  </a:cubicBezTo>
                  <a:cubicBezTo>
                    <a:pt x="3171" y="1416"/>
                    <a:pt x="3052" y="1379"/>
                    <a:pt x="2944" y="1316"/>
                  </a:cubicBezTo>
                  <a:cubicBezTo>
                    <a:pt x="2878" y="1279"/>
                    <a:pt x="2813" y="1239"/>
                    <a:pt x="2745" y="1205"/>
                  </a:cubicBezTo>
                  <a:cubicBezTo>
                    <a:pt x="2665" y="1164"/>
                    <a:pt x="2584" y="1130"/>
                    <a:pt x="2503" y="1087"/>
                  </a:cubicBezTo>
                  <a:cubicBezTo>
                    <a:pt x="2430" y="1056"/>
                    <a:pt x="2357" y="1020"/>
                    <a:pt x="2283" y="988"/>
                  </a:cubicBezTo>
                  <a:cubicBezTo>
                    <a:pt x="2230" y="964"/>
                    <a:pt x="2184" y="925"/>
                    <a:pt x="2123" y="914"/>
                  </a:cubicBezTo>
                  <a:cubicBezTo>
                    <a:pt x="2120" y="917"/>
                    <a:pt x="2114" y="916"/>
                    <a:pt x="2113" y="910"/>
                  </a:cubicBezTo>
                  <a:cubicBezTo>
                    <a:pt x="2069" y="874"/>
                    <a:pt x="2015" y="854"/>
                    <a:pt x="1964" y="833"/>
                  </a:cubicBezTo>
                  <a:cubicBezTo>
                    <a:pt x="1919" y="813"/>
                    <a:pt x="1879" y="785"/>
                    <a:pt x="1836" y="761"/>
                  </a:cubicBezTo>
                  <a:cubicBezTo>
                    <a:pt x="1766" y="726"/>
                    <a:pt x="1699" y="688"/>
                    <a:pt x="1631" y="652"/>
                  </a:cubicBezTo>
                  <a:cubicBezTo>
                    <a:pt x="1602" y="637"/>
                    <a:pt x="1571" y="619"/>
                    <a:pt x="1542" y="601"/>
                  </a:cubicBezTo>
                  <a:cubicBezTo>
                    <a:pt x="1539" y="603"/>
                    <a:pt x="1535" y="597"/>
                    <a:pt x="1533" y="595"/>
                  </a:cubicBezTo>
                  <a:cubicBezTo>
                    <a:pt x="1450" y="586"/>
                    <a:pt x="1393" y="521"/>
                    <a:pt x="1313" y="496"/>
                  </a:cubicBezTo>
                  <a:cubicBezTo>
                    <a:pt x="1244" y="479"/>
                    <a:pt x="1184" y="434"/>
                    <a:pt x="1116" y="410"/>
                  </a:cubicBezTo>
                  <a:cubicBezTo>
                    <a:pt x="1075" y="395"/>
                    <a:pt x="1033" y="378"/>
                    <a:pt x="994" y="360"/>
                  </a:cubicBezTo>
                  <a:cubicBezTo>
                    <a:pt x="953" y="344"/>
                    <a:pt x="911" y="326"/>
                    <a:pt x="869" y="312"/>
                  </a:cubicBezTo>
                  <a:cubicBezTo>
                    <a:pt x="788" y="280"/>
                    <a:pt x="705" y="243"/>
                    <a:pt x="621" y="219"/>
                  </a:cubicBezTo>
                  <a:cubicBezTo>
                    <a:pt x="530" y="190"/>
                    <a:pt x="437" y="158"/>
                    <a:pt x="344" y="122"/>
                  </a:cubicBezTo>
                  <a:cubicBezTo>
                    <a:pt x="252" y="97"/>
                    <a:pt x="157" y="67"/>
                    <a:pt x="62" y="41"/>
                  </a:cubicBezTo>
                  <a:cubicBezTo>
                    <a:pt x="41" y="33"/>
                    <a:pt x="20" y="21"/>
                    <a:pt x="0" y="0"/>
                  </a:cubicBezTo>
                  <a:cubicBezTo>
                    <a:pt x="11" y="0"/>
                    <a:pt x="21" y="0"/>
                    <a:pt x="34" y="5"/>
                  </a:cubicBezTo>
                  <a:cubicBezTo>
                    <a:pt x="184" y="35"/>
                    <a:pt x="336" y="53"/>
                    <a:pt x="482" y="101"/>
                  </a:cubicBezTo>
                  <a:cubicBezTo>
                    <a:pt x="666" y="149"/>
                    <a:pt x="841" y="225"/>
                    <a:pt x="1017" y="288"/>
                  </a:cubicBezTo>
                  <a:cubicBezTo>
                    <a:pt x="1080" y="315"/>
                    <a:pt x="1148" y="333"/>
                    <a:pt x="1211" y="354"/>
                  </a:cubicBezTo>
                  <a:cubicBezTo>
                    <a:pt x="1264" y="377"/>
                    <a:pt x="1316" y="396"/>
                    <a:pt x="1366" y="417"/>
                  </a:cubicBezTo>
                  <a:cubicBezTo>
                    <a:pt x="1611" y="520"/>
                    <a:pt x="1852" y="630"/>
                    <a:pt x="2086" y="758"/>
                  </a:cubicBezTo>
                  <a:cubicBezTo>
                    <a:pt x="2302" y="874"/>
                    <a:pt x="2521" y="988"/>
                    <a:pt x="2741" y="1096"/>
                  </a:cubicBezTo>
                  <a:cubicBezTo>
                    <a:pt x="2814" y="1134"/>
                    <a:pt x="2884" y="1181"/>
                    <a:pt x="2957" y="1215"/>
                  </a:cubicBezTo>
                  <a:cubicBezTo>
                    <a:pt x="3028" y="1253"/>
                    <a:pt x="3100" y="1282"/>
                    <a:pt x="3170" y="1316"/>
                  </a:cubicBezTo>
                  <a:lnTo>
                    <a:pt x="3331" y="1396"/>
                  </a:lnTo>
                  <a:cubicBezTo>
                    <a:pt x="3436" y="1447"/>
                    <a:pt x="3542" y="1497"/>
                    <a:pt x="3650" y="1545"/>
                  </a:cubicBezTo>
                  <a:cubicBezTo>
                    <a:pt x="3755" y="1590"/>
                    <a:pt x="3862" y="1641"/>
                    <a:pt x="3971" y="1684"/>
                  </a:cubicBezTo>
                  <a:cubicBezTo>
                    <a:pt x="4079" y="1726"/>
                    <a:pt x="4187" y="1772"/>
                    <a:pt x="4297" y="1810"/>
                  </a:cubicBezTo>
                  <a:cubicBezTo>
                    <a:pt x="4407" y="1849"/>
                    <a:pt x="4519" y="1890"/>
                    <a:pt x="4632" y="1920"/>
                  </a:cubicBezTo>
                  <a:cubicBezTo>
                    <a:pt x="4687" y="1937"/>
                    <a:pt x="4745" y="1940"/>
                    <a:pt x="4800" y="1955"/>
                  </a:cubicBezTo>
                  <a:cubicBezTo>
                    <a:pt x="4913" y="1982"/>
                    <a:pt x="5025" y="2013"/>
                    <a:pt x="5136" y="2040"/>
                  </a:cubicBezTo>
                  <a:cubicBezTo>
                    <a:pt x="5150" y="2043"/>
                    <a:pt x="5162" y="2060"/>
                    <a:pt x="5184" y="2074"/>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9"/>
            <p:cNvSpPr/>
            <p:nvPr/>
          </p:nvSpPr>
          <p:spPr>
            <a:xfrm>
              <a:off x="2828014" y="3458465"/>
              <a:ext cx="101646" cy="21886"/>
            </a:xfrm>
            <a:custGeom>
              <a:avLst/>
              <a:gdLst/>
              <a:ahLst/>
              <a:cxnLst/>
              <a:rect l="l" t="t" r="r" b="b"/>
              <a:pathLst>
                <a:path w="10185" h="2193" fill="none" extrusionOk="0">
                  <a:moveTo>
                    <a:pt x="10184" y="1428"/>
                  </a:moveTo>
                  <a:cubicBezTo>
                    <a:pt x="9945" y="1398"/>
                    <a:pt x="9728" y="1372"/>
                    <a:pt x="9513" y="1328"/>
                  </a:cubicBezTo>
                  <a:cubicBezTo>
                    <a:pt x="9331" y="1292"/>
                    <a:pt x="9150" y="1256"/>
                    <a:pt x="8972" y="1188"/>
                  </a:cubicBezTo>
                  <a:cubicBezTo>
                    <a:pt x="8710" y="1089"/>
                    <a:pt x="8441" y="1006"/>
                    <a:pt x="8176" y="916"/>
                  </a:cubicBezTo>
                  <a:cubicBezTo>
                    <a:pt x="8069" y="881"/>
                    <a:pt x="7965" y="837"/>
                    <a:pt x="7861" y="806"/>
                  </a:cubicBezTo>
                  <a:cubicBezTo>
                    <a:pt x="7796" y="782"/>
                    <a:pt x="7732" y="770"/>
                    <a:pt x="7668" y="746"/>
                  </a:cubicBezTo>
                  <a:cubicBezTo>
                    <a:pt x="7500" y="684"/>
                    <a:pt x="7334" y="622"/>
                    <a:pt x="7166" y="569"/>
                  </a:cubicBezTo>
                  <a:cubicBezTo>
                    <a:pt x="7038" y="529"/>
                    <a:pt x="6908" y="491"/>
                    <a:pt x="6780" y="463"/>
                  </a:cubicBezTo>
                  <a:cubicBezTo>
                    <a:pt x="6652" y="426"/>
                    <a:pt x="6523" y="393"/>
                    <a:pt x="6395" y="356"/>
                  </a:cubicBezTo>
                  <a:cubicBezTo>
                    <a:pt x="6337" y="338"/>
                    <a:pt x="6279" y="324"/>
                    <a:pt x="6218" y="313"/>
                  </a:cubicBezTo>
                  <a:cubicBezTo>
                    <a:pt x="6161" y="301"/>
                    <a:pt x="6101" y="297"/>
                    <a:pt x="6041" y="291"/>
                  </a:cubicBezTo>
                  <a:cubicBezTo>
                    <a:pt x="5981" y="285"/>
                    <a:pt x="5923" y="277"/>
                    <a:pt x="5865" y="271"/>
                  </a:cubicBezTo>
                  <a:cubicBezTo>
                    <a:pt x="5804" y="265"/>
                    <a:pt x="5744" y="259"/>
                    <a:pt x="5687" y="246"/>
                  </a:cubicBezTo>
                  <a:cubicBezTo>
                    <a:pt x="5613" y="235"/>
                    <a:pt x="5542" y="220"/>
                    <a:pt x="5470" y="210"/>
                  </a:cubicBezTo>
                  <a:cubicBezTo>
                    <a:pt x="5396" y="202"/>
                    <a:pt x="5323" y="199"/>
                    <a:pt x="5250" y="195"/>
                  </a:cubicBezTo>
                  <a:cubicBezTo>
                    <a:pt x="5077" y="179"/>
                    <a:pt x="4906" y="204"/>
                    <a:pt x="4737" y="208"/>
                  </a:cubicBezTo>
                  <a:cubicBezTo>
                    <a:pt x="4659" y="216"/>
                    <a:pt x="4582" y="226"/>
                    <a:pt x="4505" y="234"/>
                  </a:cubicBezTo>
                  <a:cubicBezTo>
                    <a:pt x="4428" y="244"/>
                    <a:pt x="4352" y="249"/>
                    <a:pt x="4275" y="267"/>
                  </a:cubicBezTo>
                  <a:cubicBezTo>
                    <a:pt x="4166" y="294"/>
                    <a:pt x="4050" y="280"/>
                    <a:pt x="3950" y="342"/>
                  </a:cubicBezTo>
                  <a:cubicBezTo>
                    <a:pt x="3942" y="345"/>
                    <a:pt x="3934" y="345"/>
                    <a:pt x="3928" y="348"/>
                  </a:cubicBezTo>
                  <a:cubicBezTo>
                    <a:pt x="3816" y="338"/>
                    <a:pt x="3712" y="372"/>
                    <a:pt x="3608" y="405"/>
                  </a:cubicBezTo>
                  <a:cubicBezTo>
                    <a:pt x="3520" y="435"/>
                    <a:pt x="3421" y="437"/>
                    <a:pt x="3329" y="456"/>
                  </a:cubicBezTo>
                  <a:cubicBezTo>
                    <a:pt x="3183" y="490"/>
                    <a:pt x="3037" y="521"/>
                    <a:pt x="2893" y="560"/>
                  </a:cubicBezTo>
                  <a:cubicBezTo>
                    <a:pt x="2829" y="578"/>
                    <a:pt x="2765" y="584"/>
                    <a:pt x="2700" y="601"/>
                  </a:cubicBezTo>
                  <a:cubicBezTo>
                    <a:pt x="2692" y="603"/>
                    <a:pt x="2686" y="601"/>
                    <a:pt x="2679" y="604"/>
                  </a:cubicBezTo>
                  <a:cubicBezTo>
                    <a:pt x="2552" y="705"/>
                    <a:pt x="2379" y="684"/>
                    <a:pt x="2244" y="767"/>
                  </a:cubicBezTo>
                  <a:cubicBezTo>
                    <a:pt x="2125" y="831"/>
                    <a:pt x="1985" y="858"/>
                    <a:pt x="1860" y="922"/>
                  </a:cubicBezTo>
                  <a:cubicBezTo>
                    <a:pt x="1572" y="1081"/>
                    <a:pt x="1312" y="1304"/>
                    <a:pt x="1066" y="1547"/>
                  </a:cubicBezTo>
                  <a:cubicBezTo>
                    <a:pt x="934" y="1679"/>
                    <a:pt x="791" y="1809"/>
                    <a:pt x="640" y="1920"/>
                  </a:cubicBezTo>
                  <a:cubicBezTo>
                    <a:pt x="487" y="2033"/>
                    <a:pt x="321" y="2128"/>
                    <a:pt x="142" y="2183"/>
                  </a:cubicBezTo>
                  <a:cubicBezTo>
                    <a:pt x="97" y="2192"/>
                    <a:pt x="50" y="2189"/>
                    <a:pt x="0" y="2173"/>
                  </a:cubicBezTo>
                  <a:cubicBezTo>
                    <a:pt x="20" y="2164"/>
                    <a:pt x="39" y="2155"/>
                    <a:pt x="59" y="2147"/>
                  </a:cubicBezTo>
                  <a:cubicBezTo>
                    <a:pt x="321" y="2058"/>
                    <a:pt x="530" y="1863"/>
                    <a:pt x="737" y="1667"/>
                  </a:cubicBezTo>
                  <a:cubicBezTo>
                    <a:pt x="993" y="1422"/>
                    <a:pt x="1245" y="1148"/>
                    <a:pt x="1556" y="929"/>
                  </a:cubicBezTo>
                  <a:cubicBezTo>
                    <a:pt x="1608" y="889"/>
                    <a:pt x="1669" y="852"/>
                    <a:pt x="1727" y="809"/>
                  </a:cubicBezTo>
                  <a:cubicBezTo>
                    <a:pt x="1786" y="776"/>
                    <a:pt x="1845" y="743"/>
                    <a:pt x="1905" y="711"/>
                  </a:cubicBezTo>
                  <a:cubicBezTo>
                    <a:pt x="2001" y="661"/>
                    <a:pt x="2102" y="621"/>
                    <a:pt x="2205" y="578"/>
                  </a:cubicBezTo>
                  <a:cubicBezTo>
                    <a:pt x="2682" y="377"/>
                    <a:pt x="3182" y="220"/>
                    <a:pt x="3697" y="134"/>
                  </a:cubicBezTo>
                  <a:cubicBezTo>
                    <a:pt x="3934" y="97"/>
                    <a:pt x="4172" y="51"/>
                    <a:pt x="4416" y="33"/>
                  </a:cubicBezTo>
                  <a:cubicBezTo>
                    <a:pt x="4538" y="24"/>
                    <a:pt x="4660" y="9"/>
                    <a:pt x="4781" y="8"/>
                  </a:cubicBezTo>
                  <a:cubicBezTo>
                    <a:pt x="4904" y="8"/>
                    <a:pt x="5028" y="0"/>
                    <a:pt x="5146" y="2"/>
                  </a:cubicBezTo>
                  <a:cubicBezTo>
                    <a:pt x="5312" y="8"/>
                    <a:pt x="5478" y="29"/>
                    <a:pt x="5642" y="51"/>
                  </a:cubicBezTo>
                  <a:cubicBezTo>
                    <a:pt x="5719" y="61"/>
                    <a:pt x="5797" y="64"/>
                    <a:pt x="5874" y="71"/>
                  </a:cubicBezTo>
                  <a:cubicBezTo>
                    <a:pt x="5952" y="79"/>
                    <a:pt x="6027" y="89"/>
                    <a:pt x="6106" y="101"/>
                  </a:cubicBezTo>
                  <a:cubicBezTo>
                    <a:pt x="6225" y="116"/>
                    <a:pt x="6340" y="151"/>
                    <a:pt x="6461" y="176"/>
                  </a:cubicBezTo>
                  <a:cubicBezTo>
                    <a:pt x="6916" y="276"/>
                    <a:pt x="7364" y="407"/>
                    <a:pt x="7801" y="557"/>
                  </a:cubicBezTo>
                  <a:cubicBezTo>
                    <a:pt x="8245" y="708"/>
                    <a:pt x="8680" y="878"/>
                    <a:pt x="9115" y="1033"/>
                  </a:cubicBezTo>
                  <a:cubicBezTo>
                    <a:pt x="9224" y="1072"/>
                    <a:pt x="9340" y="1086"/>
                    <a:pt x="9450" y="1123"/>
                  </a:cubicBezTo>
                  <a:cubicBezTo>
                    <a:pt x="9666" y="1197"/>
                    <a:pt x="9883" y="1277"/>
                    <a:pt x="10100" y="1352"/>
                  </a:cubicBezTo>
                  <a:cubicBezTo>
                    <a:pt x="10127" y="1363"/>
                    <a:pt x="10147" y="1394"/>
                    <a:pt x="10184" y="1428"/>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9"/>
            <p:cNvSpPr/>
            <p:nvPr/>
          </p:nvSpPr>
          <p:spPr>
            <a:xfrm>
              <a:off x="2873509" y="3474252"/>
              <a:ext cx="65269" cy="31188"/>
            </a:xfrm>
            <a:custGeom>
              <a:avLst/>
              <a:gdLst/>
              <a:ahLst/>
              <a:cxnLst/>
              <a:rect l="l" t="t" r="r" b="b"/>
              <a:pathLst>
                <a:path w="6540" h="3125" fill="none" extrusionOk="0">
                  <a:moveTo>
                    <a:pt x="6539" y="3125"/>
                  </a:moveTo>
                  <a:cubicBezTo>
                    <a:pt x="6383" y="3117"/>
                    <a:pt x="6240" y="3113"/>
                    <a:pt x="6097" y="3104"/>
                  </a:cubicBezTo>
                  <a:cubicBezTo>
                    <a:pt x="5975" y="3087"/>
                    <a:pt x="5853" y="3071"/>
                    <a:pt x="5734" y="3035"/>
                  </a:cubicBezTo>
                  <a:cubicBezTo>
                    <a:pt x="5556" y="2977"/>
                    <a:pt x="5380" y="2922"/>
                    <a:pt x="5202" y="2864"/>
                  </a:cubicBezTo>
                  <a:lnTo>
                    <a:pt x="4993" y="2783"/>
                  </a:lnTo>
                  <a:cubicBezTo>
                    <a:pt x="4952" y="2767"/>
                    <a:pt x="4910" y="2754"/>
                    <a:pt x="4868" y="2738"/>
                  </a:cubicBezTo>
                  <a:cubicBezTo>
                    <a:pt x="4760" y="2693"/>
                    <a:pt x="4654" y="2634"/>
                    <a:pt x="4547" y="2587"/>
                  </a:cubicBezTo>
                  <a:cubicBezTo>
                    <a:pt x="4383" y="2514"/>
                    <a:pt x="4219" y="2440"/>
                    <a:pt x="4067" y="2351"/>
                  </a:cubicBezTo>
                  <a:cubicBezTo>
                    <a:pt x="3925" y="2268"/>
                    <a:pt x="3772" y="2217"/>
                    <a:pt x="3633" y="2134"/>
                  </a:cubicBezTo>
                  <a:cubicBezTo>
                    <a:pt x="3549" y="2083"/>
                    <a:pt x="3463" y="2030"/>
                    <a:pt x="3377" y="1984"/>
                  </a:cubicBezTo>
                  <a:cubicBezTo>
                    <a:pt x="3277" y="1928"/>
                    <a:pt x="3170" y="1875"/>
                    <a:pt x="3069" y="1824"/>
                  </a:cubicBezTo>
                  <a:cubicBezTo>
                    <a:pt x="2974" y="1776"/>
                    <a:pt x="2881" y="1725"/>
                    <a:pt x="2786" y="1678"/>
                  </a:cubicBezTo>
                  <a:cubicBezTo>
                    <a:pt x="2718" y="1643"/>
                    <a:pt x="2659" y="1591"/>
                    <a:pt x="2584" y="1576"/>
                  </a:cubicBezTo>
                  <a:cubicBezTo>
                    <a:pt x="2578" y="1574"/>
                    <a:pt x="2573" y="1571"/>
                    <a:pt x="2569" y="1570"/>
                  </a:cubicBezTo>
                  <a:cubicBezTo>
                    <a:pt x="2515" y="1514"/>
                    <a:pt x="2447" y="1488"/>
                    <a:pt x="2381" y="1455"/>
                  </a:cubicBezTo>
                  <a:cubicBezTo>
                    <a:pt x="2323" y="1428"/>
                    <a:pt x="2274" y="1387"/>
                    <a:pt x="2220" y="1351"/>
                  </a:cubicBezTo>
                  <a:cubicBezTo>
                    <a:pt x="2134" y="1299"/>
                    <a:pt x="2051" y="1244"/>
                    <a:pt x="1964" y="1189"/>
                  </a:cubicBezTo>
                  <a:cubicBezTo>
                    <a:pt x="1927" y="1165"/>
                    <a:pt x="1893" y="1137"/>
                    <a:pt x="1857" y="1112"/>
                  </a:cubicBezTo>
                  <a:cubicBezTo>
                    <a:pt x="1852" y="1109"/>
                    <a:pt x="1849" y="1103"/>
                    <a:pt x="1843" y="1101"/>
                  </a:cubicBezTo>
                  <a:cubicBezTo>
                    <a:pt x="1738" y="1079"/>
                    <a:pt x="1672" y="984"/>
                    <a:pt x="1574" y="943"/>
                  </a:cubicBezTo>
                  <a:cubicBezTo>
                    <a:pt x="1488" y="910"/>
                    <a:pt x="1417" y="841"/>
                    <a:pt x="1331" y="797"/>
                  </a:cubicBezTo>
                  <a:cubicBezTo>
                    <a:pt x="1130" y="690"/>
                    <a:pt x="937" y="564"/>
                    <a:pt x="735" y="449"/>
                  </a:cubicBezTo>
                  <a:cubicBezTo>
                    <a:pt x="622" y="389"/>
                    <a:pt x="514" y="326"/>
                    <a:pt x="404" y="260"/>
                  </a:cubicBezTo>
                  <a:cubicBezTo>
                    <a:pt x="292" y="198"/>
                    <a:pt x="181" y="135"/>
                    <a:pt x="71" y="70"/>
                  </a:cubicBezTo>
                  <a:cubicBezTo>
                    <a:pt x="44" y="56"/>
                    <a:pt x="21" y="34"/>
                    <a:pt x="0" y="1"/>
                  </a:cubicBezTo>
                  <a:cubicBezTo>
                    <a:pt x="15" y="8"/>
                    <a:pt x="30" y="13"/>
                    <a:pt x="45" y="19"/>
                  </a:cubicBezTo>
                  <a:cubicBezTo>
                    <a:pt x="225" y="99"/>
                    <a:pt x="410" y="172"/>
                    <a:pt x="584" y="264"/>
                  </a:cubicBezTo>
                  <a:cubicBezTo>
                    <a:pt x="803" y="376"/>
                    <a:pt x="1014" y="505"/>
                    <a:pt x="1227" y="626"/>
                  </a:cubicBezTo>
                  <a:cubicBezTo>
                    <a:pt x="1306" y="669"/>
                    <a:pt x="1387" y="704"/>
                    <a:pt x="1467" y="744"/>
                  </a:cubicBezTo>
                  <a:cubicBezTo>
                    <a:pt x="1528" y="778"/>
                    <a:pt x="1592" y="814"/>
                    <a:pt x="1656" y="848"/>
                  </a:cubicBezTo>
                  <a:cubicBezTo>
                    <a:pt x="1953" y="1015"/>
                    <a:pt x="2254" y="1186"/>
                    <a:pt x="2546" y="1366"/>
                  </a:cubicBezTo>
                  <a:cubicBezTo>
                    <a:pt x="2816" y="1536"/>
                    <a:pt x="3091" y="1695"/>
                    <a:pt x="3374" y="1842"/>
                  </a:cubicBezTo>
                  <a:cubicBezTo>
                    <a:pt x="3469" y="1890"/>
                    <a:pt x="3560" y="1955"/>
                    <a:pt x="3654" y="2003"/>
                  </a:cubicBezTo>
                  <a:cubicBezTo>
                    <a:pt x="3743" y="2051"/>
                    <a:pt x="3838" y="2090"/>
                    <a:pt x="3927" y="2136"/>
                  </a:cubicBezTo>
                  <a:cubicBezTo>
                    <a:pt x="3996" y="2172"/>
                    <a:pt x="4065" y="2211"/>
                    <a:pt x="4138" y="2247"/>
                  </a:cubicBezTo>
                  <a:cubicBezTo>
                    <a:pt x="4409" y="2378"/>
                    <a:pt x="4684" y="2503"/>
                    <a:pt x="4964" y="2619"/>
                  </a:cubicBezTo>
                  <a:cubicBezTo>
                    <a:pt x="5246" y="2733"/>
                    <a:pt x="5530" y="2840"/>
                    <a:pt x="5821" y="2925"/>
                  </a:cubicBezTo>
                  <a:cubicBezTo>
                    <a:pt x="5895" y="2947"/>
                    <a:pt x="5972" y="2949"/>
                    <a:pt x="6042" y="2968"/>
                  </a:cubicBezTo>
                  <a:cubicBezTo>
                    <a:pt x="6185" y="3010"/>
                    <a:pt x="6334" y="3041"/>
                    <a:pt x="6479" y="3080"/>
                  </a:cubicBezTo>
                  <a:cubicBezTo>
                    <a:pt x="6499" y="3086"/>
                    <a:pt x="6514" y="3105"/>
                    <a:pt x="6539" y="3125"/>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9"/>
            <p:cNvSpPr/>
            <p:nvPr/>
          </p:nvSpPr>
          <p:spPr>
            <a:xfrm>
              <a:off x="2911569" y="3483722"/>
              <a:ext cx="44541" cy="21477"/>
            </a:xfrm>
            <a:custGeom>
              <a:avLst/>
              <a:gdLst/>
              <a:ahLst/>
              <a:cxnLst/>
              <a:rect l="l" t="t" r="r" b="b"/>
              <a:pathLst>
                <a:path w="4463" h="2152" fill="none" extrusionOk="0">
                  <a:moveTo>
                    <a:pt x="4461" y="2150"/>
                  </a:moveTo>
                  <a:cubicBezTo>
                    <a:pt x="4356" y="2150"/>
                    <a:pt x="4256" y="2152"/>
                    <a:pt x="4155" y="2147"/>
                  </a:cubicBezTo>
                  <a:cubicBezTo>
                    <a:pt x="4076" y="2138"/>
                    <a:pt x="3991" y="2125"/>
                    <a:pt x="3909" y="2101"/>
                  </a:cubicBezTo>
                  <a:cubicBezTo>
                    <a:pt x="3787" y="2064"/>
                    <a:pt x="3668" y="2021"/>
                    <a:pt x="3544" y="1980"/>
                  </a:cubicBezTo>
                  <a:cubicBezTo>
                    <a:pt x="3499" y="1959"/>
                    <a:pt x="3451" y="1939"/>
                    <a:pt x="3406" y="1918"/>
                  </a:cubicBezTo>
                  <a:cubicBezTo>
                    <a:pt x="3377" y="1906"/>
                    <a:pt x="3347" y="1896"/>
                    <a:pt x="3320" y="1885"/>
                  </a:cubicBezTo>
                  <a:cubicBezTo>
                    <a:pt x="3243" y="1852"/>
                    <a:pt x="3177" y="1808"/>
                    <a:pt x="3103" y="1772"/>
                  </a:cubicBezTo>
                  <a:cubicBezTo>
                    <a:pt x="2993" y="1715"/>
                    <a:pt x="2883" y="1659"/>
                    <a:pt x="2782" y="1595"/>
                  </a:cubicBezTo>
                  <a:cubicBezTo>
                    <a:pt x="2691" y="1530"/>
                    <a:pt x="2587" y="1489"/>
                    <a:pt x="2496" y="1429"/>
                  </a:cubicBezTo>
                  <a:cubicBezTo>
                    <a:pt x="2439" y="1391"/>
                    <a:pt x="2383" y="1351"/>
                    <a:pt x="2328" y="1316"/>
                  </a:cubicBezTo>
                  <a:cubicBezTo>
                    <a:pt x="2258" y="1272"/>
                    <a:pt x="2189" y="1236"/>
                    <a:pt x="2120" y="1196"/>
                  </a:cubicBezTo>
                  <a:cubicBezTo>
                    <a:pt x="2058" y="1160"/>
                    <a:pt x="1996" y="1122"/>
                    <a:pt x="1933" y="1087"/>
                  </a:cubicBezTo>
                  <a:cubicBezTo>
                    <a:pt x="1887" y="1062"/>
                    <a:pt x="1849" y="1024"/>
                    <a:pt x="1796" y="1012"/>
                  </a:cubicBezTo>
                  <a:cubicBezTo>
                    <a:pt x="1793" y="1011"/>
                    <a:pt x="1790" y="1007"/>
                    <a:pt x="1789" y="1004"/>
                  </a:cubicBezTo>
                  <a:cubicBezTo>
                    <a:pt x="1754" y="968"/>
                    <a:pt x="1707" y="947"/>
                    <a:pt x="1662" y="925"/>
                  </a:cubicBezTo>
                  <a:cubicBezTo>
                    <a:pt x="1625" y="905"/>
                    <a:pt x="1591" y="873"/>
                    <a:pt x="1554" y="849"/>
                  </a:cubicBezTo>
                  <a:cubicBezTo>
                    <a:pt x="1498" y="810"/>
                    <a:pt x="1441" y="773"/>
                    <a:pt x="1382" y="732"/>
                  </a:cubicBezTo>
                  <a:cubicBezTo>
                    <a:pt x="1360" y="717"/>
                    <a:pt x="1335" y="699"/>
                    <a:pt x="1310" y="679"/>
                  </a:cubicBezTo>
                  <a:cubicBezTo>
                    <a:pt x="1307" y="679"/>
                    <a:pt x="1305" y="673"/>
                    <a:pt x="1302" y="675"/>
                  </a:cubicBezTo>
                  <a:cubicBezTo>
                    <a:pt x="1230" y="658"/>
                    <a:pt x="1185" y="595"/>
                    <a:pt x="1117" y="566"/>
                  </a:cubicBezTo>
                  <a:cubicBezTo>
                    <a:pt x="1058" y="541"/>
                    <a:pt x="1010" y="499"/>
                    <a:pt x="952" y="465"/>
                  </a:cubicBezTo>
                  <a:cubicBezTo>
                    <a:pt x="812" y="398"/>
                    <a:pt x="676" y="318"/>
                    <a:pt x="533" y="249"/>
                  </a:cubicBezTo>
                  <a:cubicBezTo>
                    <a:pt x="455" y="216"/>
                    <a:pt x="375" y="178"/>
                    <a:pt x="297" y="140"/>
                  </a:cubicBezTo>
                  <a:cubicBezTo>
                    <a:pt x="217" y="106"/>
                    <a:pt x="136" y="76"/>
                    <a:pt x="53" y="44"/>
                  </a:cubicBezTo>
                  <a:cubicBezTo>
                    <a:pt x="33" y="35"/>
                    <a:pt x="17" y="21"/>
                    <a:pt x="0" y="0"/>
                  </a:cubicBezTo>
                  <a:cubicBezTo>
                    <a:pt x="11" y="3"/>
                    <a:pt x="21" y="5"/>
                    <a:pt x="32" y="11"/>
                  </a:cubicBezTo>
                  <a:cubicBezTo>
                    <a:pt x="161" y="47"/>
                    <a:pt x="297" y="79"/>
                    <a:pt x="422" y="133"/>
                  </a:cubicBezTo>
                  <a:cubicBezTo>
                    <a:pt x="578" y="191"/>
                    <a:pt x="727" y="276"/>
                    <a:pt x="876" y="351"/>
                  </a:cubicBezTo>
                  <a:cubicBezTo>
                    <a:pt x="930" y="381"/>
                    <a:pt x="988" y="402"/>
                    <a:pt x="1042" y="431"/>
                  </a:cubicBezTo>
                  <a:cubicBezTo>
                    <a:pt x="1086" y="453"/>
                    <a:pt x="1129" y="476"/>
                    <a:pt x="1173" y="502"/>
                  </a:cubicBezTo>
                  <a:cubicBezTo>
                    <a:pt x="1379" y="615"/>
                    <a:pt x="1584" y="736"/>
                    <a:pt x="1778" y="867"/>
                  </a:cubicBezTo>
                  <a:cubicBezTo>
                    <a:pt x="1959" y="989"/>
                    <a:pt x="2142" y="1108"/>
                    <a:pt x="2331" y="1221"/>
                  </a:cubicBezTo>
                  <a:cubicBezTo>
                    <a:pt x="2394" y="1259"/>
                    <a:pt x="2451" y="1304"/>
                    <a:pt x="2514" y="1342"/>
                  </a:cubicBezTo>
                  <a:cubicBezTo>
                    <a:pt x="2575" y="1379"/>
                    <a:pt x="2638" y="1409"/>
                    <a:pt x="2695" y="1443"/>
                  </a:cubicBezTo>
                  <a:cubicBezTo>
                    <a:pt x="2743" y="1471"/>
                    <a:pt x="2788" y="1498"/>
                    <a:pt x="2835" y="1527"/>
                  </a:cubicBezTo>
                  <a:cubicBezTo>
                    <a:pt x="3016" y="1628"/>
                    <a:pt x="3199" y="1723"/>
                    <a:pt x="3389" y="1805"/>
                  </a:cubicBezTo>
                  <a:cubicBezTo>
                    <a:pt x="3484" y="1846"/>
                    <a:pt x="3579" y="1896"/>
                    <a:pt x="3677" y="1929"/>
                  </a:cubicBezTo>
                  <a:cubicBezTo>
                    <a:pt x="3775" y="1962"/>
                    <a:pt x="3869" y="2003"/>
                    <a:pt x="3970" y="2027"/>
                  </a:cubicBezTo>
                  <a:cubicBezTo>
                    <a:pt x="4020" y="2042"/>
                    <a:pt x="4070" y="2042"/>
                    <a:pt x="4122" y="2058"/>
                  </a:cubicBezTo>
                  <a:cubicBezTo>
                    <a:pt x="4219" y="2082"/>
                    <a:pt x="4320" y="2099"/>
                    <a:pt x="4420" y="2123"/>
                  </a:cubicBezTo>
                  <a:cubicBezTo>
                    <a:pt x="4433" y="2126"/>
                    <a:pt x="4443" y="2141"/>
                    <a:pt x="4463" y="2152"/>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9"/>
            <p:cNvSpPr/>
            <p:nvPr/>
          </p:nvSpPr>
          <p:spPr>
            <a:xfrm>
              <a:off x="2897009" y="3479481"/>
              <a:ext cx="50828" cy="7505"/>
            </a:xfrm>
            <a:custGeom>
              <a:avLst/>
              <a:gdLst/>
              <a:ahLst/>
              <a:cxnLst/>
              <a:rect l="l" t="t" r="r" b="b"/>
              <a:pathLst>
                <a:path w="5093" h="752" fill="none" extrusionOk="0">
                  <a:moveTo>
                    <a:pt x="5092" y="752"/>
                  </a:moveTo>
                  <a:cubicBezTo>
                    <a:pt x="4981" y="723"/>
                    <a:pt x="4877" y="692"/>
                    <a:pt x="4782" y="668"/>
                  </a:cubicBezTo>
                  <a:cubicBezTo>
                    <a:pt x="4696" y="650"/>
                    <a:pt x="4612" y="632"/>
                    <a:pt x="4530" y="601"/>
                  </a:cubicBezTo>
                  <a:cubicBezTo>
                    <a:pt x="4470" y="579"/>
                    <a:pt x="4405" y="567"/>
                    <a:pt x="4342" y="550"/>
                  </a:cubicBezTo>
                  <a:cubicBezTo>
                    <a:pt x="4278" y="535"/>
                    <a:pt x="4216" y="516"/>
                    <a:pt x="4153" y="507"/>
                  </a:cubicBezTo>
                  <a:cubicBezTo>
                    <a:pt x="4101" y="496"/>
                    <a:pt x="4050" y="484"/>
                    <a:pt x="3999" y="473"/>
                  </a:cubicBezTo>
                  <a:cubicBezTo>
                    <a:pt x="3969" y="469"/>
                    <a:pt x="3939" y="464"/>
                    <a:pt x="3907" y="458"/>
                  </a:cubicBezTo>
                  <a:lnTo>
                    <a:pt x="3662" y="412"/>
                  </a:lnTo>
                  <a:cubicBezTo>
                    <a:pt x="3540" y="388"/>
                    <a:pt x="3413" y="385"/>
                    <a:pt x="3291" y="357"/>
                  </a:cubicBezTo>
                  <a:cubicBezTo>
                    <a:pt x="3178" y="335"/>
                    <a:pt x="3064" y="350"/>
                    <a:pt x="2954" y="332"/>
                  </a:cubicBezTo>
                  <a:cubicBezTo>
                    <a:pt x="2883" y="321"/>
                    <a:pt x="2816" y="314"/>
                    <a:pt x="2745" y="309"/>
                  </a:cubicBezTo>
                  <a:cubicBezTo>
                    <a:pt x="2662" y="305"/>
                    <a:pt x="2581" y="305"/>
                    <a:pt x="2499" y="303"/>
                  </a:cubicBezTo>
                  <a:cubicBezTo>
                    <a:pt x="2426" y="302"/>
                    <a:pt x="2350" y="299"/>
                    <a:pt x="2277" y="300"/>
                  </a:cubicBezTo>
                  <a:cubicBezTo>
                    <a:pt x="2222" y="300"/>
                    <a:pt x="2170" y="287"/>
                    <a:pt x="2115" y="302"/>
                  </a:cubicBezTo>
                  <a:cubicBezTo>
                    <a:pt x="2112" y="302"/>
                    <a:pt x="2109" y="303"/>
                    <a:pt x="2105" y="303"/>
                  </a:cubicBezTo>
                  <a:cubicBezTo>
                    <a:pt x="2054" y="285"/>
                    <a:pt x="2003" y="290"/>
                    <a:pt x="1950" y="291"/>
                  </a:cubicBezTo>
                  <a:cubicBezTo>
                    <a:pt x="1906" y="291"/>
                    <a:pt x="1861" y="282"/>
                    <a:pt x="1814" y="278"/>
                  </a:cubicBezTo>
                  <a:cubicBezTo>
                    <a:pt x="1744" y="273"/>
                    <a:pt x="1673" y="269"/>
                    <a:pt x="1602" y="261"/>
                  </a:cubicBezTo>
                  <a:cubicBezTo>
                    <a:pt x="1570" y="257"/>
                    <a:pt x="1539" y="252"/>
                    <a:pt x="1509" y="246"/>
                  </a:cubicBezTo>
                  <a:cubicBezTo>
                    <a:pt x="1504" y="246"/>
                    <a:pt x="1503" y="242"/>
                    <a:pt x="1497" y="243"/>
                  </a:cubicBezTo>
                  <a:cubicBezTo>
                    <a:pt x="1423" y="264"/>
                    <a:pt x="1351" y="222"/>
                    <a:pt x="1277" y="230"/>
                  </a:cubicBezTo>
                  <a:cubicBezTo>
                    <a:pt x="1212" y="236"/>
                    <a:pt x="1143" y="211"/>
                    <a:pt x="1077" y="208"/>
                  </a:cubicBezTo>
                  <a:cubicBezTo>
                    <a:pt x="912" y="204"/>
                    <a:pt x="753" y="171"/>
                    <a:pt x="589" y="151"/>
                  </a:cubicBezTo>
                  <a:cubicBezTo>
                    <a:pt x="498" y="139"/>
                    <a:pt x="410" y="120"/>
                    <a:pt x="322" y="103"/>
                  </a:cubicBezTo>
                  <a:cubicBezTo>
                    <a:pt x="233" y="83"/>
                    <a:pt x="146" y="58"/>
                    <a:pt x="59" y="38"/>
                  </a:cubicBezTo>
                  <a:cubicBezTo>
                    <a:pt x="38" y="32"/>
                    <a:pt x="18" y="20"/>
                    <a:pt x="0" y="1"/>
                  </a:cubicBezTo>
                  <a:cubicBezTo>
                    <a:pt x="9" y="2"/>
                    <a:pt x="23" y="2"/>
                    <a:pt x="33" y="5"/>
                  </a:cubicBezTo>
                  <a:cubicBezTo>
                    <a:pt x="170" y="26"/>
                    <a:pt x="307" y="46"/>
                    <a:pt x="444" y="62"/>
                  </a:cubicBezTo>
                  <a:cubicBezTo>
                    <a:pt x="614" y="89"/>
                    <a:pt x="786" y="112"/>
                    <a:pt x="956" y="130"/>
                  </a:cubicBezTo>
                  <a:cubicBezTo>
                    <a:pt x="1021" y="136"/>
                    <a:pt x="1084" y="133"/>
                    <a:pt x="1146" y="133"/>
                  </a:cubicBezTo>
                  <a:cubicBezTo>
                    <a:pt x="1194" y="138"/>
                    <a:pt x="1247" y="141"/>
                    <a:pt x="1295" y="144"/>
                  </a:cubicBezTo>
                  <a:cubicBezTo>
                    <a:pt x="1539" y="153"/>
                    <a:pt x="1781" y="162"/>
                    <a:pt x="2022" y="181"/>
                  </a:cubicBezTo>
                  <a:cubicBezTo>
                    <a:pt x="2248" y="199"/>
                    <a:pt x="2475" y="210"/>
                    <a:pt x="2700" y="219"/>
                  </a:cubicBezTo>
                  <a:cubicBezTo>
                    <a:pt x="2776" y="223"/>
                    <a:pt x="2853" y="236"/>
                    <a:pt x="2930" y="239"/>
                  </a:cubicBezTo>
                  <a:cubicBezTo>
                    <a:pt x="3002" y="248"/>
                    <a:pt x="3072" y="248"/>
                    <a:pt x="3145" y="252"/>
                  </a:cubicBezTo>
                  <a:cubicBezTo>
                    <a:pt x="3201" y="258"/>
                    <a:pt x="3255" y="263"/>
                    <a:pt x="3312" y="270"/>
                  </a:cubicBezTo>
                  <a:cubicBezTo>
                    <a:pt x="3419" y="285"/>
                    <a:pt x="3528" y="294"/>
                    <a:pt x="3635" y="311"/>
                  </a:cubicBezTo>
                  <a:cubicBezTo>
                    <a:pt x="3743" y="326"/>
                    <a:pt x="3850" y="342"/>
                    <a:pt x="3957" y="360"/>
                  </a:cubicBezTo>
                  <a:cubicBezTo>
                    <a:pt x="4064" y="386"/>
                    <a:pt x="4172" y="404"/>
                    <a:pt x="4279" y="433"/>
                  </a:cubicBezTo>
                  <a:cubicBezTo>
                    <a:pt x="4384" y="467"/>
                    <a:pt x="4493" y="490"/>
                    <a:pt x="4595" y="528"/>
                  </a:cubicBezTo>
                  <a:cubicBezTo>
                    <a:pt x="4648" y="546"/>
                    <a:pt x="4704" y="552"/>
                    <a:pt x="4755" y="571"/>
                  </a:cubicBezTo>
                  <a:cubicBezTo>
                    <a:pt x="4782" y="580"/>
                    <a:pt x="4807" y="591"/>
                    <a:pt x="4832" y="598"/>
                  </a:cubicBezTo>
                  <a:lnTo>
                    <a:pt x="4908" y="636"/>
                  </a:lnTo>
                  <a:lnTo>
                    <a:pt x="5057" y="711"/>
                  </a:lnTo>
                  <a:cubicBezTo>
                    <a:pt x="5069" y="719"/>
                    <a:pt x="5078" y="734"/>
                    <a:pt x="5092" y="750"/>
                  </a:cubicBezTo>
                  <a:close/>
                </a:path>
              </a:pathLst>
            </a:custGeom>
            <a:solidFill>
              <a:schemeClr val="lt1"/>
            </a:solidFill>
            <a:ln w="9525" cap="flat" cmpd="sng">
              <a:solidFill>
                <a:schemeClr val="lt1"/>
              </a:solidFill>
              <a:prstDash val="solid"/>
              <a:miter lim="150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9"/>
            <p:cNvSpPr/>
            <p:nvPr/>
          </p:nvSpPr>
          <p:spPr>
            <a:xfrm>
              <a:off x="2400292" y="3473863"/>
              <a:ext cx="94101" cy="79770"/>
            </a:xfrm>
            <a:custGeom>
              <a:avLst/>
              <a:gdLst/>
              <a:ahLst/>
              <a:cxnLst/>
              <a:rect l="l" t="t" r="r" b="b"/>
              <a:pathLst>
                <a:path w="9429" h="7993" extrusionOk="0">
                  <a:moveTo>
                    <a:pt x="1" y="1"/>
                  </a:moveTo>
                  <a:cubicBezTo>
                    <a:pt x="10" y="395"/>
                    <a:pt x="99" y="788"/>
                    <a:pt x="246" y="1157"/>
                  </a:cubicBezTo>
                  <a:cubicBezTo>
                    <a:pt x="318" y="1342"/>
                    <a:pt x="406" y="1521"/>
                    <a:pt x="502" y="1696"/>
                  </a:cubicBezTo>
                  <a:cubicBezTo>
                    <a:pt x="600" y="1869"/>
                    <a:pt x="707" y="2038"/>
                    <a:pt x="821" y="2200"/>
                  </a:cubicBezTo>
                  <a:cubicBezTo>
                    <a:pt x="1052" y="2525"/>
                    <a:pt x="1311" y="2830"/>
                    <a:pt x="1588" y="3116"/>
                  </a:cubicBezTo>
                  <a:cubicBezTo>
                    <a:pt x="1863" y="3403"/>
                    <a:pt x="2157" y="3673"/>
                    <a:pt x="2459" y="3930"/>
                  </a:cubicBezTo>
                  <a:cubicBezTo>
                    <a:pt x="2893" y="4298"/>
                    <a:pt x="3352" y="4635"/>
                    <a:pt x="3825" y="4946"/>
                  </a:cubicBezTo>
                  <a:cubicBezTo>
                    <a:pt x="4061" y="5103"/>
                    <a:pt x="4301" y="5254"/>
                    <a:pt x="4545" y="5400"/>
                  </a:cubicBezTo>
                  <a:lnTo>
                    <a:pt x="4728" y="5508"/>
                  </a:lnTo>
                  <a:cubicBezTo>
                    <a:pt x="4758" y="5526"/>
                    <a:pt x="4791" y="5543"/>
                    <a:pt x="4823" y="5559"/>
                  </a:cubicBezTo>
                  <a:cubicBezTo>
                    <a:pt x="4856" y="5576"/>
                    <a:pt x="4888" y="5594"/>
                    <a:pt x="4919" y="5609"/>
                  </a:cubicBezTo>
                  <a:cubicBezTo>
                    <a:pt x="4984" y="5641"/>
                    <a:pt x="5049" y="5674"/>
                    <a:pt x="5114" y="5702"/>
                  </a:cubicBezTo>
                  <a:cubicBezTo>
                    <a:pt x="5177" y="5734"/>
                    <a:pt x="5243" y="5763"/>
                    <a:pt x="5308" y="5791"/>
                  </a:cubicBezTo>
                  <a:cubicBezTo>
                    <a:pt x="6040" y="6109"/>
                    <a:pt x="6792" y="6347"/>
                    <a:pt x="7512" y="6661"/>
                  </a:cubicBezTo>
                  <a:cubicBezTo>
                    <a:pt x="7691" y="6741"/>
                    <a:pt x="7869" y="6824"/>
                    <a:pt x="8042" y="6914"/>
                  </a:cubicBezTo>
                  <a:cubicBezTo>
                    <a:pt x="8217" y="7006"/>
                    <a:pt x="8387" y="7104"/>
                    <a:pt x="8549" y="7212"/>
                  </a:cubicBezTo>
                  <a:cubicBezTo>
                    <a:pt x="8878" y="7428"/>
                    <a:pt x="9179" y="7687"/>
                    <a:pt x="9429" y="7992"/>
                  </a:cubicBezTo>
                  <a:cubicBezTo>
                    <a:pt x="9194" y="7675"/>
                    <a:pt x="8903" y="7399"/>
                    <a:pt x="8583" y="7164"/>
                  </a:cubicBezTo>
                  <a:cubicBezTo>
                    <a:pt x="8423" y="7047"/>
                    <a:pt x="8256" y="6938"/>
                    <a:pt x="8086" y="6839"/>
                  </a:cubicBezTo>
                  <a:cubicBezTo>
                    <a:pt x="7914" y="6738"/>
                    <a:pt x="7738" y="6645"/>
                    <a:pt x="7560" y="6556"/>
                  </a:cubicBezTo>
                  <a:cubicBezTo>
                    <a:pt x="6850" y="6204"/>
                    <a:pt x="6106" y="5927"/>
                    <a:pt x="5406" y="5580"/>
                  </a:cubicBezTo>
                  <a:cubicBezTo>
                    <a:pt x="5344" y="5550"/>
                    <a:pt x="5282" y="5519"/>
                    <a:pt x="5221" y="5486"/>
                  </a:cubicBezTo>
                  <a:cubicBezTo>
                    <a:pt x="5159" y="5454"/>
                    <a:pt x="5097" y="5421"/>
                    <a:pt x="5037" y="5388"/>
                  </a:cubicBezTo>
                  <a:cubicBezTo>
                    <a:pt x="5005" y="5371"/>
                    <a:pt x="4977" y="5355"/>
                    <a:pt x="4947" y="5338"/>
                  </a:cubicBezTo>
                  <a:cubicBezTo>
                    <a:pt x="4918" y="5320"/>
                    <a:pt x="4888" y="5305"/>
                    <a:pt x="4859" y="5287"/>
                  </a:cubicBezTo>
                  <a:lnTo>
                    <a:pt x="4682" y="5175"/>
                  </a:lnTo>
                  <a:cubicBezTo>
                    <a:pt x="4445" y="5025"/>
                    <a:pt x="4209" y="4873"/>
                    <a:pt x="3975" y="4719"/>
                  </a:cubicBezTo>
                  <a:cubicBezTo>
                    <a:pt x="3507" y="4409"/>
                    <a:pt x="3048" y="4090"/>
                    <a:pt x="2605" y="3750"/>
                  </a:cubicBezTo>
                  <a:cubicBezTo>
                    <a:pt x="2295" y="3512"/>
                    <a:pt x="1994" y="3260"/>
                    <a:pt x="1710" y="2992"/>
                  </a:cubicBezTo>
                  <a:cubicBezTo>
                    <a:pt x="1425" y="2724"/>
                    <a:pt x="1155" y="2438"/>
                    <a:pt x="915" y="2131"/>
                  </a:cubicBezTo>
                  <a:cubicBezTo>
                    <a:pt x="794" y="1977"/>
                    <a:pt x="681" y="1816"/>
                    <a:pt x="577" y="1651"/>
                  </a:cubicBezTo>
                  <a:cubicBezTo>
                    <a:pt x="475" y="1485"/>
                    <a:pt x="380" y="1313"/>
                    <a:pt x="299" y="1134"/>
                  </a:cubicBezTo>
                  <a:cubicBezTo>
                    <a:pt x="138" y="779"/>
                    <a:pt x="29" y="395"/>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9"/>
            <p:cNvSpPr/>
            <p:nvPr/>
          </p:nvSpPr>
          <p:spPr>
            <a:xfrm>
              <a:off x="2392328" y="3447618"/>
              <a:ext cx="89311" cy="72824"/>
            </a:xfrm>
            <a:custGeom>
              <a:avLst/>
              <a:gdLst/>
              <a:ahLst/>
              <a:cxnLst/>
              <a:rect l="l" t="t" r="r" b="b"/>
              <a:pathLst>
                <a:path w="8949" h="7297" extrusionOk="0">
                  <a:moveTo>
                    <a:pt x="1" y="0"/>
                  </a:moveTo>
                  <a:cubicBezTo>
                    <a:pt x="220" y="282"/>
                    <a:pt x="460" y="550"/>
                    <a:pt x="713" y="804"/>
                  </a:cubicBezTo>
                  <a:cubicBezTo>
                    <a:pt x="969" y="1056"/>
                    <a:pt x="1237" y="1294"/>
                    <a:pt x="1514" y="1522"/>
                  </a:cubicBezTo>
                  <a:cubicBezTo>
                    <a:pt x="1792" y="1748"/>
                    <a:pt x="2078" y="1965"/>
                    <a:pt x="2371" y="2174"/>
                  </a:cubicBezTo>
                  <a:cubicBezTo>
                    <a:pt x="2664" y="2382"/>
                    <a:pt x="2961" y="2584"/>
                    <a:pt x="3260" y="2781"/>
                  </a:cubicBezTo>
                  <a:cubicBezTo>
                    <a:pt x="4114" y="3346"/>
                    <a:pt x="4998" y="3856"/>
                    <a:pt x="5854" y="4404"/>
                  </a:cubicBezTo>
                  <a:cubicBezTo>
                    <a:pt x="6154" y="4595"/>
                    <a:pt x="6448" y="4796"/>
                    <a:pt x="6735" y="5005"/>
                  </a:cubicBezTo>
                  <a:cubicBezTo>
                    <a:pt x="7021" y="5216"/>
                    <a:pt x="7298" y="5439"/>
                    <a:pt x="7565" y="5675"/>
                  </a:cubicBezTo>
                  <a:cubicBezTo>
                    <a:pt x="7828" y="5913"/>
                    <a:pt x="8080" y="6166"/>
                    <a:pt x="8315" y="6434"/>
                  </a:cubicBezTo>
                  <a:cubicBezTo>
                    <a:pt x="8545" y="6706"/>
                    <a:pt x="8757" y="6994"/>
                    <a:pt x="8949" y="7296"/>
                  </a:cubicBezTo>
                  <a:cubicBezTo>
                    <a:pt x="8772" y="6985"/>
                    <a:pt x="8574" y="6685"/>
                    <a:pt x="8355" y="6401"/>
                  </a:cubicBezTo>
                  <a:cubicBezTo>
                    <a:pt x="8132" y="6119"/>
                    <a:pt x="7892" y="5853"/>
                    <a:pt x="7637" y="5598"/>
                  </a:cubicBezTo>
                  <a:cubicBezTo>
                    <a:pt x="7381" y="5347"/>
                    <a:pt x="7110" y="5109"/>
                    <a:pt x="6833" y="4880"/>
                  </a:cubicBezTo>
                  <a:cubicBezTo>
                    <a:pt x="6552" y="4654"/>
                    <a:pt x="6266" y="4437"/>
                    <a:pt x="5972" y="4230"/>
                  </a:cubicBezTo>
                  <a:cubicBezTo>
                    <a:pt x="5135" y="3633"/>
                    <a:pt x="4248" y="3121"/>
                    <a:pt x="3372" y="2602"/>
                  </a:cubicBezTo>
                  <a:cubicBezTo>
                    <a:pt x="3063" y="2421"/>
                    <a:pt x="2760" y="2235"/>
                    <a:pt x="2459" y="2043"/>
                  </a:cubicBezTo>
                  <a:cubicBezTo>
                    <a:pt x="2160" y="1851"/>
                    <a:pt x="1866" y="1649"/>
                    <a:pt x="1579" y="1440"/>
                  </a:cubicBezTo>
                  <a:cubicBezTo>
                    <a:pt x="1292" y="1226"/>
                    <a:pt x="1015" y="1003"/>
                    <a:pt x="749" y="765"/>
                  </a:cubicBezTo>
                  <a:cubicBezTo>
                    <a:pt x="485" y="526"/>
                    <a:pt x="234" y="27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9"/>
            <p:cNvSpPr/>
            <p:nvPr/>
          </p:nvSpPr>
          <p:spPr>
            <a:xfrm>
              <a:off x="2422036" y="3404798"/>
              <a:ext cx="54371" cy="84840"/>
            </a:xfrm>
            <a:custGeom>
              <a:avLst/>
              <a:gdLst/>
              <a:ahLst/>
              <a:cxnLst/>
              <a:rect l="l" t="t" r="r" b="b"/>
              <a:pathLst>
                <a:path w="5448" h="8501" extrusionOk="0">
                  <a:moveTo>
                    <a:pt x="0" y="0"/>
                  </a:moveTo>
                  <a:lnTo>
                    <a:pt x="0" y="0"/>
                  </a:lnTo>
                  <a:cubicBezTo>
                    <a:pt x="860" y="917"/>
                    <a:pt x="1694" y="1860"/>
                    <a:pt x="2448" y="2859"/>
                  </a:cubicBezTo>
                  <a:cubicBezTo>
                    <a:pt x="2986" y="3575"/>
                    <a:pt x="3501" y="4303"/>
                    <a:pt x="3968" y="5064"/>
                  </a:cubicBezTo>
                  <a:cubicBezTo>
                    <a:pt x="4132" y="5330"/>
                    <a:pt x="4285" y="5603"/>
                    <a:pt x="4433" y="5878"/>
                  </a:cubicBezTo>
                  <a:cubicBezTo>
                    <a:pt x="4579" y="6154"/>
                    <a:pt x="4713" y="6437"/>
                    <a:pt x="4841" y="6723"/>
                  </a:cubicBezTo>
                  <a:cubicBezTo>
                    <a:pt x="4966" y="7010"/>
                    <a:pt x="5079" y="7302"/>
                    <a:pt x="5181" y="7599"/>
                  </a:cubicBezTo>
                  <a:cubicBezTo>
                    <a:pt x="5282" y="7896"/>
                    <a:pt x="5371" y="8197"/>
                    <a:pt x="5448" y="8501"/>
                  </a:cubicBezTo>
                  <a:cubicBezTo>
                    <a:pt x="5386" y="8194"/>
                    <a:pt x="5312" y="7888"/>
                    <a:pt x="5226" y="7584"/>
                  </a:cubicBezTo>
                  <a:cubicBezTo>
                    <a:pt x="5137" y="7283"/>
                    <a:pt x="5038" y="6983"/>
                    <a:pt x="4927" y="6688"/>
                  </a:cubicBezTo>
                  <a:cubicBezTo>
                    <a:pt x="4812" y="6393"/>
                    <a:pt x="4690" y="6102"/>
                    <a:pt x="4556" y="5816"/>
                  </a:cubicBezTo>
                  <a:cubicBezTo>
                    <a:pt x="4422" y="5530"/>
                    <a:pt x="4281" y="5247"/>
                    <a:pt x="4127" y="4972"/>
                  </a:cubicBezTo>
                  <a:cubicBezTo>
                    <a:pt x="3694" y="4178"/>
                    <a:pt x="3170" y="3438"/>
                    <a:pt x="2593" y="2745"/>
                  </a:cubicBezTo>
                  <a:cubicBezTo>
                    <a:pt x="1784" y="1775"/>
                    <a:pt x="905" y="873"/>
                    <a:pt x="0"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9"/>
            <p:cNvSpPr/>
            <p:nvPr/>
          </p:nvSpPr>
          <p:spPr>
            <a:xfrm>
              <a:off x="2495232" y="3492374"/>
              <a:ext cx="7385" cy="69690"/>
            </a:xfrm>
            <a:custGeom>
              <a:avLst/>
              <a:gdLst/>
              <a:ahLst/>
              <a:cxnLst/>
              <a:rect l="l" t="t" r="r" b="b"/>
              <a:pathLst>
                <a:path w="740" h="6983" extrusionOk="0">
                  <a:moveTo>
                    <a:pt x="1" y="0"/>
                  </a:moveTo>
                  <a:lnTo>
                    <a:pt x="1" y="0"/>
                  </a:lnTo>
                  <a:cubicBezTo>
                    <a:pt x="23" y="431"/>
                    <a:pt x="52" y="862"/>
                    <a:pt x="83" y="1291"/>
                  </a:cubicBezTo>
                  <a:cubicBezTo>
                    <a:pt x="117" y="1721"/>
                    <a:pt x="153" y="2152"/>
                    <a:pt x="192" y="2581"/>
                  </a:cubicBezTo>
                  <a:cubicBezTo>
                    <a:pt x="248" y="3195"/>
                    <a:pt x="321" y="3807"/>
                    <a:pt x="407" y="4416"/>
                  </a:cubicBezTo>
                  <a:cubicBezTo>
                    <a:pt x="467" y="4844"/>
                    <a:pt x="528" y="5270"/>
                    <a:pt x="585" y="5698"/>
                  </a:cubicBezTo>
                  <a:cubicBezTo>
                    <a:pt x="640" y="6125"/>
                    <a:pt x="693" y="6553"/>
                    <a:pt x="740" y="6982"/>
                  </a:cubicBezTo>
                  <a:cubicBezTo>
                    <a:pt x="714" y="6551"/>
                    <a:pt x="683" y="6121"/>
                    <a:pt x="648" y="5690"/>
                  </a:cubicBezTo>
                  <a:cubicBezTo>
                    <a:pt x="612" y="5261"/>
                    <a:pt x="573" y="4830"/>
                    <a:pt x="534" y="4401"/>
                  </a:cubicBezTo>
                  <a:cubicBezTo>
                    <a:pt x="476" y="3789"/>
                    <a:pt x="403" y="3177"/>
                    <a:pt x="318" y="2568"/>
                  </a:cubicBezTo>
                  <a:cubicBezTo>
                    <a:pt x="258" y="2140"/>
                    <a:pt x="201" y="1712"/>
                    <a:pt x="147" y="1285"/>
                  </a:cubicBezTo>
                  <a:cubicBezTo>
                    <a:pt x="94" y="857"/>
                    <a:pt x="44" y="430"/>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9"/>
            <p:cNvSpPr/>
            <p:nvPr/>
          </p:nvSpPr>
          <p:spPr>
            <a:xfrm>
              <a:off x="2580394" y="3398023"/>
              <a:ext cx="13084" cy="140708"/>
            </a:xfrm>
            <a:custGeom>
              <a:avLst/>
              <a:gdLst/>
              <a:ahLst/>
              <a:cxnLst/>
              <a:rect l="l" t="t" r="r" b="b"/>
              <a:pathLst>
                <a:path w="1311" h="14099" extrusionOk="0">
                  <a:moveTo>
                    <a:pt x="1310" y="0"/>
                  </a:moveTo>
                  <a:lnTo>
                    <a:pt x="1230" y="146"/>
                  </a:lnTo>
                  <a:lnTo>
                    <a:pt x="1191" y="219"/>
                  </a:lnTo>
                  <a:lnTo>
                    <a:pt x="1154" y="294"/>
                  </a:lnTo>
                  <a:lnTo>
                    <a:pt x="1078" y="441"/>
                  </a:lnTo>
                  <a:lnTo>
                    <a:pt x="1006" y="590"/>
                  </a:lnTo>
                  <a:lnTo>
                    <a:pt x="970" y="666"/>
                  </a:lnTo>
                  <a:lnTo>
                    <a:pt x="935" y="741"/>
                  </a:lnTo>
                  <a:lnTo>
                    <a:pt x="868" y="893"/>
                  </a:lnTo>
                  <a:lnTo>
                    <a:pt x="804" y="1047"/>
                  </a:lnTo>
                  <a:lnTo>
                    <a:pt x="773" y="1123"/>
                  </a:lnTo>
                  <a:lnTo>
                    <a:pt x="743" y="1202"/>
                  </a:lnTo>
                  <a:cubicBezTo>
                    <a:pt x="660" y="1408"/>
                    <a:pt x="588" y="1619"/>
                    <a:pt x="520" y="1830"/>
                  </a:cubicBezTo>
                  <a:cubicBezTo>
                    <a:pt x="454" y="2042"/>
                    <a:pt x="395" y="2257"/>
                    <a:pt x="342" y="2474"/>
                  </a:cubicBezTo>
                  <a:cubicBezTo>
                    <a:pt x="133" y="3340"/>
                    <a:pt x="38" y="4232"/>
                    <a:pt x="17" y="5124"/>
                  </a:cubicBezTo>
                  <a:cubicBezTo>
                    <a:pt x="0" y="5761"/>
                    <a:pt x="29" y="6398"/>
                    <a:pt x="82" y="7030"/>
                  </a:cubicBezTo>
                  <a:lnTo>
                    <a:pt x="103" y="7268"/>
                  </a:lnTo>
                  <a:lnTo>
                    <a:pt x="127" y="7506"/>
                  </a:lnTo>
                  <a:cubicBezTo>
                    <a:pt x="137" y="7587"/>
                    <a:pt x="148" y="7667"/>
                    <a:pt x="161" y="7747"/>
                  </a:cubicBezTo>
                  <a:cubicBezTo>
                    <a:pt x="174" y="7826"/>
                    <a:pt x="187" y="7905"/>
                    <a:pt x="202" y="7983"/>
                  </a:cubicBezTo>
                  <a:cubicBezTo>
                    <a:pt x="259" y="8298"/>
                    <a:pt x="330" y="8608"/>
                    <a:pt x="404" y="8915"/>
                  </a:cubicBezTo>
                  <a:cubicBezTo>
                    <a:pt x="612" y="9778"/>
                    <a:pt x="834" y="10631"/>
                    <a:pt x="971" y="11502"/>
                  </a:cubicBezTo>
                  <a:cubicBezTo>
                    <a:pt x="1038" y="11937"/>
                    <a:pt x="1084" y="12375"/>
                    <a:pt x="1077" y="12816"/>
                  </a:cubicBezTo>
                  <a:cubicBezTo>
                    <a:pt x="1075" y="12926"/>
                    <a:pt x="1069" y="13036"/>
                    <a:pt x="1059" y="13144"/>
                  </a:cubicBezTo>
                  <a:cubicBezTo>
                    <a:pt x="1050" y="13254"/>
                    <a:pt x="1035" y="13364"/>
                    <a:pt x="1014" y="13471"/>
                  </a:cubicBezTo>
                  <a:cubicBezTo>
                    <a:pt x="973" y="13688"/>
                    <a:pt x="908" y="13902"/>
                    <a:pt x="810" y="14099"/>
                  </a:cubicBezTo>
                  <a:cubicBezTo>
                    <a:pt x="919" y="13906"/>
                    <a:pt x="994" y="13695"/>
                    <a:pt x="1045" y="13478"/>
                  </a:cubicBezTo>
                  <a:cubicBezTo>
                    <a:pt x="1071" y="13370"/>
                    <a:pt x="1092" y="13260"/>
                    <a:pt x="1109" y="13150"/>
                  </a:cubicBezTo>
                  <a:cubicBezTo>
                    <a:pt x="1124" y="13040"/>
                    <a:pt x="1134" y="12929"/>
                    <a:pt x="1142" y="12819"/>
                  </a:cubicBezTo>
                  <a:cubicBezTo>
                    <a:pt x="1172" y="12373"/>
                    <a:pt x="1146" y="11928"/>
                    <a:pt x="1101" y="11485"/>
                  </a:cubicBezTo>
                  <a:cubicBezTo>
                    <a:pt x="1006" y="10600"/>
                    <a:pt x="824" y="9728"/>
                    <a:pt x="658" y="8861"/>
                  </a:cubicBezTo>
                  <a:lnTo>
                    <a:pt x="660" y="8861"/>
                  </a:lnTo>
                  <a:cubicBezTo>
                    <a:pt x="601" y="8551"/>
                    <a:pt x="542" y="8242"/>
                    <a:pt x="493" y="7933"/>
                  </a:cubicBezTo>
                  <a:cubicBezTo>
                    <a:pt x="481" y="7857"/>
                    <a:pt x="469" y="7780"/>
                    <a:pt x="458" y="7703"/>
                  </a:cubicBezTo>
                  <a:cubicBezTo>
                    <a:pt x="448" y="7626"/>
                    <a:pt x="439" y="7548"/>
                    <a:pt x="429" y="7474"/>
                  </a:cubicBezTo>
                  <a:lnTo>
                    <a:pt x="389" y="7004"/>
                  </a:lnTo>
                  <a:cubicBezTo>
                    <a:pt x="335" y="6378"/>
                    <a:pt x="292" y="5752"/>
                    <a:pt x="277" y="5124"/>
                  </a:cubicBezTo>
                  <a:cubicBezTo>
                    <a:pt x="256" y="4248"/>
                    <a:pt x="306" y="3365"/>
                    <a:pt x="470" y="2501"/>
                  </a:cubicBezTo>
                  <a:cubicBezTo>
                    <a:pt x="512" y="2286"/>
                    <a:pt x="559" y="2070"/>
                    <a:pt x="615" y="1857"/>
                  </a:cubicBezTo>
                  <a:cubicBezTo>
                    <a:pt x="672" y="1644"/>
                    <a:pt x="732" y="1432"/>
                    <a:pt x="804" y="1224"/>
                  </a:cubicBezTo>
                  <a:lnTo>
                    <a:pt x="830" y="1146"/>
                  </a:lnTo>
                  <a:lnTo>
                    <a:pt x="857" y="1068"/>
                  </a:lnTo>
                  <a:lnTo>
                    <a:pt x="914" y="913"/>
                  </a:lnTo>
                  <a:lnTo>
                    <a:pt x="973" y="758"/>
                  </a:lnTo>
                  <a:lnTo>
                    <a:pt x="1003" y="681"/>
                  </a:lnTo>
                  <a:lnTo>
                    <a:pt x="1036" y="604"/>
                  </a:lnTo>
                  <a:lnTo>
                    <a:pt x="1099" y="452"/>
                  </a:lnTo>
                  <a:lnTo>
                    <a:pt x="1169" y="300"/>
                  </a:lnTo>
                  <a:lnTo>
                    <a:pt x="1202" y="225"/>
                  </a:lnTo>
                  <a:lnTo>
                    <a:pt x="1238" y="149"/>
                  </a:lnTo>
                  <a:lnTo>
                    <a:pt x="1310"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9"/>
            <p:cNvSpPr/>
            <p:nvPr/>
          </p:nvSpPr>
          <p:spPr>
            <a:xfrm>
              <a:off x="2620978" y="3364842"/>
              <a:ext cx="18084" cy="84311"/>
            </a:xfrm>
            <a:custGeom>
              <a:avLst/>
              <a:gdLst/>
              <a:ahLst/>
              <a:cxnLst/>
              <a:rect l="l" t="t" r="r" b="b"/>
              <a:pathLst>
                <a:path w="1812" h="8448" extrusionOk="0">
                  <a:moveTo>
                    <a:pt x="1811" y="1"/>
                  </a:moveTo>
                  <a:lnTo>
                    <a:pt x="1811" y="1"/>
                  </a:lnTo>
                  <a:cubicBezTo>
                    <a:pt x="1552" y="469"/>
                    <a:pt x="1323" y="955"/>
                    <a:pt x="1117" y="1452"/>
                  </a:cubicBezTo>
                  <a:lnTo>
                    <a:pt x="971" y="1827"/>
                  </a:lnTo>
                  <a:lnTo>
                    <a:pt x="935" y="1920"/>
                  </a:lnTo>
                  <a:cubicBezTo>
                    <a:pt x="923" y="1952"/>
                    <a:pt x="912" y="1985"/>
                    <a:pt x="902" y="2017"/>
                  </a:cubicBezTo>
                  <a:lnTo>
                    <a:pt x="834" y="2207"/>
                  </a:lnTo>
                  <a:cubicBezTo>
                    <a:pt x="742" y="2459"/>
                    <a:pt x="667" y="2717"/>
                    <a:pt x="586" y="2973"/>
                  </a:cubicBezTo>
                  <a:cubicBezTo>
                    <a:pt x="367" y="3711"/>
                    <a:pt x="215" y="4468"/>
                    <a:pt x="127" y="5231"/>
                  </a:cubicBezTo>
                  <a:lnTo>
                    <a:pt x="86" y="5632"/>
                  </a:lnTo>
                  <a:lnTo>
                    <a:pt x="75" y="5733"/>
                  </a:lnTo>
                  <a:cubicBezTo>
                    <a:pt x="72" y="5766"/>
                    <a:pt x="71" y="5799"/>
                    <a:pt x="68" y="5834"/>
                  </a:cubicBezTo>
                  <a:lnTo>
                    <a:pt x="53" y="6034"/>
                  </a:lnTo>
                  <a:cubicBezTo>
                    <a:pt x="30" y="6302"/>
                    <a:pt x="24" y="6571"/>
                    <a:pt x="12" y="6839"/>
                  </a:cubicBezTo>
                  <a:cubicBezTo>
                    <a:pt x="0" y="7375"/>
                    <a:pt x="9" y="7913"/>
                    <a:pt x="45" y="8447"/>
                  </a:cubicBezTo>
                  <a:cubicBezTo>
                    <a:pt x="36" y="7911"/>
                    <a:pt x="53" y="7375"/>
                    <a:pt x="90" y="6842"/>
                  </a:cubicBezTo>
                  <a:cubicBezTo>
                    <a:pt x="116" y="6577"/>
                    <a:pt x="136" y="6311"/>
                    <a:pt x="172" y="6046"/>
                  </a:cubicBezTo>
                  <a:lnTo>
                    <a:pt x="196" y="5847"/>
                  </a:lnTo>
                  <a:cubicBezTo>
                    <a:pt x="200" y="5814"/>
                    <a:pt x="203" y="5781"/>
                    <a:pt x="208" y="5748"/>
                  </a:cubicBezTo>
                  <a:lnTo>
                    <a:pt x="223" y="5648"/>
                  </a:lnTo>
                  <a:lnTo>
                    <a:pt x="283" y="5252"/>
                  </a:lnTo>
                  <a:cubicBezTo>
                    <a:pt x="408" y="4501"/>
                    <a:pt x="557" y="3754"/>
                    <a:pt x="738" y="3015"/>
                  </a:cubicBezTo>
                  <a:cubicBezTo>
                    <a:pt x="806" y="2758"/>
                    <a:pt x="867" y="2497"/>
                    <a:pt x="947" y="2243"/>
                  </a:cubicBezTo>
                  <a:lnTo>
                    <a:pt x="1004" y="2050"/>
                  </a:lnTo>
                  <a:cubicBezTo>
                    <a:pt x="1013" y="2018"/>
                    <a:pt x="1022" y="1987"/>
                    <a:pt x="1033" y="1955"/>
                  </a:cubicBezTo>
                  <a:lnTo>
                    <a:pt x="1064" y="1860"/>
                  </a:lnTo>
                  <a:lnTo>
                    <a:pt x="1191" y="1479"/>
                  </a:lnTo>
                  <a:cubicBezTo>
                    <a:pt x="1372" y="976"/>
                    <a:pt x="1575" y="481"/>
                    <a:pt x="181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9"/>
            <p:cNvSpPr/>
            <p:nvPr/>
          </p:nvSpPr>
          <p:spPr>
            <a:xfrm>
              <a:off x="2625110" y="3369832"/>
              <a:ext cx="31407" cy="70698"/>
            </a:xfrm>
            <a:custGeom>
              <a:avLst/>
              <a:gdLst/>
              <a:ahLst/>
              <a:cxnLst/>
              <a:rect l="l" t="t" r="r" b="b"/>
              <a:pathLst>
                <a:path w="3147" h="7084" extrusionOk="0">
                  <a:moveTo>
                    <a:pt x="3147" y="1"/>
                  </a:moveTo>
                  <a:cubicBezTo>
                    <a:pt x="2903" y="936"/>
                    <a:pt x="2647" y="1868"/>
                    <a:pt x="2331" y="2776"/>
                  </a:cubicBezTo>
                  <a:cubicBezTo>
                    <a:pt x="2103" y="3424"/>
                    <a:pt x="1864" y="4067"/>
                    <a:pt x="1585" y="4694"/>
                  </a:cubicBezTo>
                  <a:cubicBezTo>
                    <a:pt x="1488" y="4913"/>
                    <a:pt x="1384" y="5130"/>
                    <a:pt x="1272" y="5343"/>
                  </a:cubicBezTo>
                  <a:cubicBezTo>
                    <a:pt x="1244" y="5395"/>
                    <a:pt x="1214" y="5448"/>
                    <a:pt x="1185" y="5501"/>
                  </a:cubicBezTo>
                  <a:lnTo>
                    <a:pt x="1141" y="5579"/>
                  </a:lnTo>
                  <a:cubicBezTo>
                    <a:pt x="1128" y="5605"/>
                    <a:pt x="1111" y="5630"/>
                    <a:pt x="1096" y="5657"/>
                  </a:cubicBezTo>
                  <a:cubicBezTo>
                    <a:pt x="1066" y="5708"/>
                    <a:pt x="1036" y="5760"/>
                    <a:pt x="1004" y="5811"/>
                  </a:cubicBezTo>
                  <a:lnTo>
                    <a:pt x="909" y="5964"/>
                  </a:lnTo>
                  <a:lnTo>
                    <a:pt x="885" y="6002"/>
                  </a:lnTo>
                  <a:lnTo>
                    <a:pt x="860" y="6040"/>
                  </a:lnTo>
                  <a:lnTo>
                    <a:pt x="809" y="6113"/>
                  </a:lnTo>
                  <a:lnTo>
                    <a:pt x="759" y="6189"/>
                  </a:lnTo>
                  <a:cubicBezTo>
                    <a:pt x="741" y="6213"/>
                    <a:pt x="723" y="6237"/>
                    <a:pt x="706" y="6263"/>
                  </a:cubicBezTo>
                  <a:cubicBezTo>
                    <a:pt x="670" y="6311"/>
                    <a:pt x="635" y="6360"/>
                    <a:pt x="599" y="6407"/>
                  </a:cubicBezTo>
                  <a:lnTo>
                    <a:pt x="488" y="6550"/>
                  </a:lnTo>
                  <a:cubicBezTo>
                    <a:pt x="336" y="6737"/>
                    <a:pt x="175" y="6914"/>
                    <a:pt x="0" y="7083"/>
                  </a:cubicBezTo>
                  <a:cubicBezTo>
                    <a:pt x="182" y="6923"/>
                    <a:pt x="354" y="6752"/>
                    <a:pt x="515" y="6573"/>
                  </a:cubicBezTo>
                  <a:lnTo>
                    <a:pt x="634" y="6436"/>
                  </a:lnTo>
                  <a:cubicBezTo>
                    <a:pt x="673" y="6389"/>
                    <a:pt x="711" y="6341"/>
                    <a:pt x="748" y="6294"/>
                  </a:cubicBezTo>
                  <a:cubicBezTo>
                    <a:pt x="766" y="6270"/>
                    <a:pt x="786" y="6247"/>
                    <a:pt x="806" y="6223"/>
                  </a:cubicBezTo>
                  <a:lnTo>
                    <a:pt x="860" y="6151"/>
                  </a:lnTo>
                  <a:lnTo>
                    <a:pt x="914" y="6077"/>
                  </a:lnTo>
                  <a:lnTo>
                    <a:pt x="941" y="6041"/>
                  </a:lnTo>
                  <a:lnTo>
                    <a:pt x="968" y="6004"/>
                  </a:lnTo>
                  <a:lnTo>
                    <a:pt x="1072" y="5855"/>
                  </a:lnTo>
                  <a:cubicBezTo>
                    <a:pt x="1105" y="5805"/>
                    <a:pt x="1138" y="5754"/>
                    <a:pt x="1173" y="5704"/>
                  </a:cubicBezTo>
                  <a:cubicBezTo>
                    <a:pt x="1190" y="5678"/>
                    <a:pt x="1206" y="5653"/>
                    <a:pt x="1223" y="5627"/>
                  </a:cubicBezTo>
                  <a:lnTo>
                    <a:pt x="1269" y="5550"/>
                  </a:lnTo>
                  <a:cubicBezTo>
                    <a:pt x="1301" y="5498"/>
                    <a:pt x="1334" y="5446"/>
                    <a:pt x="1364" y="5394"/>
                  </a:cubicBezTo>
                  <a:cubicBezTo>
                    <a:pt x="1489" y="5186"/>
                    <a:pt x="1604" y="4972"/>
                    <a:pt x="1715" y="4755"/>
                  </a:cubicBezTo>
                  <a:cubicBezTo>
                    <a:pt x="2027" y="4135"/>
                    <a:pt x="2271" y="3483"/>
                    <a:pt x="2465" y="2819"/>
                  </a:cubicBezTo>
                  <a:cubicBezTo>
                    <a:pt x="2739" y="1890"/>
                    <a:pt x="2948" y="946"/>
                    <a:pt x="314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9"/>
            <p:cNvSpPr/>
            <p:nvPr/>
          </p:nvSpPr>
          <p:spPr>
            <a:xfrm>
              <a:off x="2599494" y="3471777"/>
              <a:ext cx="36756" cy="48792"/>
            </a:xfrm>
            <a:custGeom>
              <a:avLst/>
              <a:gdLst/>
              <a:ahLst/>
              <a:cxnLst/>
              <a:rect l="l" t="t" r="r" b="b"/>
              <a:pathLst>
                <a:path w="3683" h="4889" extrusionOk="0">
                  <a:moveTo>
                    <a:pt x="3683" y="0"/>
                  </a:moveTo>
                  <a:cubicBezTo>
                    <a:pt x="3478" y="318"/>
                    <a:pt x="3269" y="630"/>
                    <a:pt x="3055" y="940"/>
                  </a:cubicBezTo>
                  <a:cubicBezTo>
                    <a:pt x="2841" y="1248"/>
                    <a:pt x="2621" y="1554"/>
                    <a:pt x="2397" y="1857"/>
                  </a:cubicBezTo>
                  <a:lnTo>
                    <a:pt x="1436" y="3150"/>
                  </a:lnTo>
                  <a:cubicBezTo>
                    <a:pt x="1211" y="3450"/>
                    <a:pt x="980" y="3748"/>
                    <a:pt x="742" y="4038"/>
                  </a:cubicBezTo>
                  <a:cubicBezTo>
                    <a:pt x="503" y="4329"/>
                    <a:pt x="256" y="4613"/>
                    <a:pt x="0" y="4889"/>
                  </a:cubicBezTo>
                  <a:cubicBezTo>
                    <a:pt x="270" y="4627"/>
                    <a:pt x="530" y="4353"/>
                    <a:pt x="784" y="4074"/>
                  </a:cubicBezTo>
                  <a:cubicBezTo>
                    <a:pt x="1037" y="3794"/>
                    <a:pt x="1281" y="3508"/>
                    <a:pt x="1524" y="3218"/>
                  </a:cubicBezTo>
                  <a:cubicBezTo>
                    <a:pt x="1867" y="2802"/>
                    <a:pt x="2188" y="2369"/>
                    <a:pt x="2487" y="1920"/>
                  </a:cubicBezTo>
                  <a:cubicBezTo>
                    <a:pt x="2697" y="1607"/>
                    <a:pt x="2901" y="1289"/>
                    <a:pt x="3102" y="970"/>
                  </a:cubicBezTo>
                  <a:cubicBezTo>
                    <a:pt x="3300" y="649"/>
                    <a:pt x="3495" y="327"/>
                    <a:pt x="368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9"/>
            <p:cNvSpPr/>
            <p:nvPr/>
          </p:nvSpPr>
          <p:spPr>
            <a:xfrm>
              <a:off x="2695782" y="3667785"/>
              <a:ext cx="49132" cy="25469"/>
            </a:xfrm>
            <a:custGeom>
              <a:avLst/>
              <a:gdLst/>
              <a:ahLst/>
              <a:cxnLst/>
              <a:rect l="l" t="t" r="r" b="b"/>
              <a:pathLst>
                <a:path w="4923" h="2552" extrusionOk="0">
                  <a:moveTo>
                    <a:pt x="0" y="1"/>
                  </a:moveTo>
                  <a:lnTo>
                    <a:pt x="0" y="1"/>
                  </a:lnTo>
                  <a:cubicBezTo>
                    <a:pt x="122" y="119"/>
                    <a:pt x="252" y="232"/>
                    <a:pt x="386" y="339"/>
                  </a:cubicBezTo>
                  <a:cubicBezTo>
                    <a:pt x="452" y="393"/>
                    <a:pt x="521" y="445"/>
                    <a:pt x="589" y="496"/>
                  </a:cubicBezTo>
                  <a:cubicBezTo>
                    <a:pt x="660" y="547"/>
                    <a:pt x="728" y="597"/>
                    <a:pt x="800" y="645"/>
                  </a:cubicBezTo>
                  <a:cubicBezTo>
                    <a:pt x="869" y="695"/>
                    <a:pt x="941" y="741"/>
                    <a:pt x="1014" y="789"/>
                  </a:cubicBezTo>
                  <a:cubicBezTo>
                    <a:pt x="1086" y="835"/>
                    <a:pt x="1158" y="881"/>
                    <a:pt x="1231" y="926"/>
                  </a:cubicBezTo>
                  <a:cubicBezTo>
                    <a:pt x="1377" y="1017"/>
                    <a:pt x="1526" y="1103"/>
                    <a:pt x="1675" y="1188"/>
                  </a:cubicBezTo>
                  <a:cubicBezTo>
                    <a:pt x="2102" y="1429"/>
                    <a:pt x="2545" y="1642"/>
                    <a:pt x="2998" y="1828"/>
                  </a:cubicBezTo>
                  <a:cubicBezTo>
                    <a:pt x="3632" y="2090"/>
                    <a:pt x="4275" y="2328"/>
                    <a:pt x="4922" y="2551"/>
                  </a:cubicBezTo>
                  <a:cubicBezTo>
                    <a:pt x="4285" y="2298"/>
                    <a:pt x="3656" y="2029"/>
                    <a:pt x="3039" y="1737"/>
                  </a:cubicBezTo>
                  <a:cubicBezTo>
                    <a:pt x="2598" y="1527"/>
                    <a:pt x="2158" y="1318"/>
                    <a:pt x="1721" y="1100"/>
                  </a:cubicBezTo>
                  <a:cubicBezTo>
                    <a:pt x="1569" y="1023"/>
                    <a:pt x="1419" y="945"/>
                    <a:pt x="1270" y="862"/>
                  </a:cubicBezTo>
                  <a:cubicBezTo>
                    <a:pt x="1194" y="821"/>
                    <a:pt x="1121" y="777"/>
                    <a:pt x="1047" y="735"/>
                  </a:cubicBezTo>
                  <a:cubicBezTo>
                    <a:pt x="973" y="692"/>
                    <a:pt x="899" y="649"/>
                    <a:pt x="827" y="603"/>
                  </a:cubicBezTo>
                  <a:cubicBezTo>
                    <a:pt x="755" y="559"/>
                    <a:pt x="682" y="512"/>
                    <a:pt x="612" y="466"/>
                  </a:cubicBezTo>
                  <a:cubicBezTo>
                    <a:pt x="541" y="418"/>
                    <a:pt x="470" y="369"/>
                    <a:pt x="401" y="320"/>
                  </a:cubicBezTo>
                  <a:cubicBezTo>
                    <a:pt x="262" y="219"/>
                    <a:pt x="127" y="113"/>
                    <a:pt x="0"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9"/>
            <p:cNvSpPr/>
            <p:nvPr/>
          </p:nvSpPr>
          <p:spPr>
            <a:xfrm>
              <a:off x="2633472" y="3657896"/>
              <a:ext cx="100608" cy="51147"/>
            </a:xfrm>
            <a:custGeom>
              <a:avLst/>
              <a:gdLst/>
              <a:ahLst/>
              <a:cxnLst/>
              <a:rect l="l" t="t" r="r" b="b"/>
              <a:pathLst>
                <a:path w="10081" h="5125" extrusionOk="0">
                  <a:moveTo>
                    <a:pt x="1" y="1"/>
                  </a:moveTo>
                  <a:lnTo>
                    <a:pt x="1" y="1"/>
                  </a:lnTo>
                  <a:cubicBezTo>
                    <a:pt x="233" y="266"/>
                    <a:pt x="495" y="502"/>
                    <a:pt x="764" y="730"/>
                  </a:cubicBezTo>
                  <a:cubicBezTo>
                    <a:pt x="1034" y="954"/>
                    <a:pt x="1314" y="1168"/>
                    <a:pt x="1600" y="1375"/>
                  </a:cubicBezTo>
                  <a:lnTo>
                    <a:pt x="1813" y="1529"/>
                  </a:lnTo>
                  <a:cubicBezTo>
                    <a:pt x="1886" y="1579"/>
                    <a:pt x="1958" y="1628"/>
                    <a:pt x="2032" y="1678"/>
                  </a:cubicBezTo>
                  <a:lnTo>
                    <a:pt x="2140" y="1753"/>
                  </a:lnTo>
                  <a:lnTo>
                    <a:pt x="2250" y="1827"/>
                  </a:lnTo>
                  <a:lnTo>
                    <a:pt x="2470" y="1973"/>
                  </a:lnTo>
                  <a:lnTo>
                    <a:pt x="2691" y="2116"/>
                  </a:lnTo>
                  <a:lnTo>
                    <a:pt x="2803" y="2188"/>
                  </a:lnTo>
                  <a:lnTo>
                    <a:pt x="2914" y="2258"/>
                  </a:lnTo>
                  <a:lnTo>
                    <a:pt x="3138" y="2398"/>
                  </a:lnTo>
                  <a:lnTo>
                    <a:pt x="3364" y="2535"/>
                  </a:lnTo>
                  <a:lnTo>
                    <a:pt x="3364" y="2536"/>
                  </a:lnTo>
                  <a:cubicBezTo>
                    <a:pt x="3795" y="2797"/>
                    <a:pt x="4234" y="3041"/>
                    <a:pt x="4683" y="3271"/>
                  </a:cubicBezTo>
                  <a:cubicBezTo>
                    <a:pt x="5130" y="3501"/>
                    <a:pt x="5587" y="3715"/>
                    <a:pt x="6049" y="3912"/>
                  </a:cubicBezTo>
                  <a:cubicBezTo>
                    <a:pt x="6130" y="3947"/>
                    <a:pt x="6211" y="3980"/>
                    <a:pt x="6293" y="4015"/>
                  </a:cubicBezTo>
                  <a:cubicBezTo>
                    <a:pt x="6375" y="4048"/>
                    <a:pt x="6455" y="4083"/>
                    <a:pt x="6538" y="4114"/>
                  </a:cubicBezTo>
                  <a:cubicBezTo>
                    <a:pt x="6702" y="4179"/>
                    <a:pt x="6865" y="4245"/>
                    <a:pt x="7030" y="4307"/>
                  </a:cubicBezTo>
                  <a:cubicBezTo>
                    <a:pt x="7359" y="4433"/>
                    <a:pt x="7691" y="4549"/>
                    <a:pt x="8026" y="4658"/>
                  </a:cubicBezTo>
                  <a:lnTo>
                    <a:pt x="8279" y="4737"/>
                  </a:lnTo>
                  <a:lnTo>
                    <a:pt x="8531" y="4813"/>
                  </a:lnTo>
                  <a:cubicBezTo>
                    <a:pt x="8616" y="4838"/>
                    <a:pt x="8702" y="4859"/>
                    <a:pt x="8786" y="4882"/>
                  </a:cubicBezTo>
                  <a:lnTo>
                    <a:pt x="8914" y="4915"/>
                  </a:lnTo>
                  <a:cubicBezTo>
                    <a:pt x="8956" y="4927"/>
                    <a:pt x="9000" y="4936"/>
                    <a:pt x="9042" y="4947"/>
                  </a:cubicBezTo>
                  <a:cubicBezTo>
                    <a:pt x="9384" y="5028"/>
                    <a:pt x="9731" y="5096"/>
                    <a:pt x="10081" y="5124"/>
                  </a:cubicBezTo>
                  <a:cubicBezTo>
                    <a:pt x="9733" y="5079"/>
                    <a:pt x="9391" y="4995"/>
                    <a:pt x="9055" y="4897"/>
                  </a:cubicBezTo>
                  <a:cubicBezTo>
                    <a:pt x="9013" y="4884"/>
                    <a:pt x="8971" y="4873"/>
                    <a:pt x="8929" y="4859"/>
                  </a:cubicBezTo>
                  <a:lnTo>
                    <a:pt x="8804" y="4820"/>
                  </a:lnTo>
                  <a:cubicBezTo>
                    <a:pt x="8721" y="4793"/>
                    <a:pt x="8637" y="4768"/>
                    <a:pt x="8554" y="4739"/>
                  </a:cubicBezTo>
                  <a:lnTo>
                    <a:pt x="8307" y="4652"/>
                  </a:lnTo>
                  <a:lnTo>
                    <a:pt x="8060" y="4561"/>
                  </a:lnTo>
                  <a:cubicBezTo>
                    <a:pt x="7734" y="4436"/>
                    <a:pt x="7408" y="4305"/>
                    <a:pt x="7088" y="4164"/>
                  </a:cubicBezTo>
                  <a:cubicBezTo>
                    <a:pt x="6928" y="4095"/>
                    <a:pt x="6768" y="4021"/>
                    <a:pt x="6609" y="3949"/>
                  </a:cubicBezTo>
                  <a:cubicBezTo>
                    <a:pt x="6529" y="3912"/>
                    <a:pt x="6451" y="3875"/>
                    <a:pt x="6371" y="3837"/>
                  </a:cubicBezTo>
                  <a:cubicBezTo>
                    <a:pt x="6293" y="3799"/>
                    <a:pt x="6213" y="3763"/>
                    <a:pt x="6135" y="3724"/>
                  </a:cubicBezTo>
                  <a:cubicBezTo>
                    <a:pt x="5684" y="3506"/>
                    <a:pt x="5239" y="3282"/>
                    <a:pt x="4793" y="3054"/>
                  </a:cubicBezTo>
                  <a:cubicBezTo>
                    <a:pt x="4349" y="2825"/>
                    <a:pt x="3906" y="2594"/>
                    <a:pt x="3467" y="2356"/>
                  </a:cubicBezTo>
                  <a:lnTo>
                    <a:pt x="3236" y="2231"/>
                  </a:lnTo>
                  <a:lnTo>
                    <a:pt x="3007" y="2103"/>
                  </a:lnTo>
                  <a:lnTo>
                    <a:pt x="2891" y="2039"/>
                  </a:lnTo>
                  <a:lnTo>
                    <a:pt x="2779" y="1973"/>
                  </a:lnTo>
                  <a:lnTo>
                    <a:pt x="2551" y="1842"/>
                  </a:lnTo>
                  <a:lnTo>
                    <a:pt x="2325" y="1707"/>
                  </a:lnTo>
                  <a:lnTo>
                    <a:pt x="2212" y="1640"/>
                  </a:lnTo>
                  <a:lnTo>
                    <a:pt x="2101" y="1571"/>
                  </a:lnTo>
                  <a:cubicBezTo>
                    <a:pt x="2027" y="1525"/>
                    <a:pt x="1952" y="1479"/>
                    <a:pt x="1878" y="1433"/>
                  </a:cubicBezTo>
                  <a:lnTo>
                    <a:pt x="1657" y="1290"/>
                  </a:lnTo>
                  <a:cubicBezTo>
                    <a:pt x="1365" y="1098"/>
                    <a:pt x="1076" y="900"/>
                    <a:pt x="796" y="689"/>
                  </a:cubicBezTo>
                  <a:cubicBezTo>
                    <a:pt x="517" y="477"/>
                    <a:pt x="246" y="254"/>
                    <a:pt x="1"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9"/>
            <p:cNvSpPr/>
            <p:nvPr/>
          </p:nvSpPr>
          <p:spPr>
            <a:xfrm>
              <a:off x="2622835" y="3645661"/>
              <a:ext cx="138133" cy="11377"/>
            </a:xfrm>
            <a:custGeom>
              <a:avLst/>
              <a:gdLst/>
              <a:ahLst/>
              <a:cxnLst/>
              <a:rect l="l" t="t" r="r" b="b"/>
              <a:pathLst>
                <a:path w="13841" h="1140" extrusionOk="0">
                  <a:moveTo>
                    <a:pt x="8002" y="1"/>
                  </a:moveTo>
                  <a:cubicBezTo>
                    <a:pt x="7015" y="1"/>
                    <a:pt x="6027" y="54"/>
                    <a:pt x="5046" y="168"/>
                  </a:cubicBezTo>
                  <a:lnTo>
                    <a:pt x="4406" y="248"/>
                  </a:lnTo>
                  <a:lnTo>
                    <a:pt x="4247" y="268"/>
                  </a:lnTo>
                  <a:lnTo>
                    <a:pt x="4088" y="292"/>
                  </a:lnTo>
                  <a:lnTo>
                    <a:pt x="3769" y="340"/>
                  </a:lnTo>
                  <a:lnTo>
                    <a:pt x="3452" y="388"/>
                  </a:lnTo>
                  <a:lnTo>
                    <a:pt x="3372" y="400"/>
                  </a:lnTo>
                  <a:lnTo>
                    <a:pt x="3293" y="414"/>
                  </a:lnTo>
                  <a:lnTo>
                    <a:pt x="3134" y="442"/>
                  </a:lnTo>
                  <a:lnTo>
                    <a:pt x="2502" y="555"/>
                  </a:lnTo>
                  <a:cubicBezTo>
                    <a:pt x="1660" y="718"/>
                    <a:pt x="826" y="914"/>
                    <a:pt x="1" y="1140"/>
                  </a:cubicBezTo>
                  <a:cubicBezTo>
                    <a:pt x="836" y="954"/>
                    <a:pt x="1676" y="801"/>
                    <a:pt x="2523" y="679"/>
                  </a:cubicBezTo>
                  <a:lnTo>
                    <a:pt x="3158" y="597"/>
                  </a:lnTo>
                  <a:lnTo>
                    <a:pt x="3316" y="578"/>
                  </a:lnTo>
                  <a:lnTo>
                    <a:pt x="3396" y="567"/>
                  </a:lnTo>
                  <a:lnTo>
                    <a:pt x="3476" y="560"/>
                  </a:lnTo>
                  <a:lnTo>
                    <a:pt x="3793" y="527"/>
                  </a:lnTo>
                  <a:lnTo>
                    <a:pt x="4113" y="495"/>
                  </a:lnTo>
                  <a:lnTo>
                    <a:pt x="4271" y="479"/>
                  </a:lnTo>
                  <a:lnTo>
                    <a:pt x="4430" y="466"/>
                  </a:lnTo>
                  <a:lnTo>
                    <a:pt x="5069" y="418"/>
                  </a:lnTo>
                  <a:lnTo>
                    <a:pt x="5069" y="420"/>
                  </a:lnTo>
                  <a:cubicBezTo>
                    <a:pt x="6284" y="339"/>
                    <a:pt x="7500" y="290"/>
                    <a:pt x="8718" y="263"/>
                  </a:cubicBezTo>
                  <a:lnTo>
                    <a:pt x="9358" y="253"/>
                  </a:lnTo>
                  <a:cubicBezTo>
                    <a:pt x="9412" y="251"/>
                    <a:pt x="9465" y="251"/>
                    <a:pt x="9518" y="251"/>
                  </a:cubicBezTo>
                  <a:cubicBezTo>
                    <a:pt x="9572" y="251"/>
                    <a:pt x="9625" y="251"/>
                    <a:pt x="9679" y="251"/>
                  </a:cubicBezTo>
                  <a:lnTo>
                    <a:pt x="9998" y="253"/>
                  </a:lnTo>
                  <a:lnTo>
                    <a:pt x="10319" y="254"/>
                  </a:lnTo>
                  <a:cubicBezTo>
                    <a:pt x="10426" y="256"/>
                    <a:pt x="10532" y="259"/>
                    <a:pt x="10639" y="262"/>
                  </a:cubicBezTo>
                  <a:cubicBezTo>
                    <a:pt x="10853" y="266"/>
                    <a:pt x="11065" y="269"/>
                    <a:pt x="11279" y="277"/>
                  </a:cubicBezTo>
                  <a:cubicBezTo>
                    <a:pt x="12134" y="305"/>
                    <a:pt x="12988" y="358"/>
                    <a:pt x="13840" y="426"/>
                  </a:cubicBezTo>
                  <a:cubicBezTo>
                    <a:pt x="12993" y="316"/>
                    <a:pt x="12140" y="223"/>
                    <a:pt x="11287" y="150"/>
                  </a:cubicBezTo>
                  <a:cubicBezTo>
                    <a:pt x="11073" y="134"/>
                    <a:pt x="10859" y="120"/>
                    <a:pt x="10645" y="104"/>
                  </a:cubicBezTo>
                  <a:cubicBezTo>
                    <a:pt x="10538" y="96"/>
                    <a:pt x="10432" y="87"/>
                    <a:pt x="10325" y="81"/>
                  </a:cubicBezTo>
                  <a:lnTo>
                    <a:pt x="10004" y="64"/>
                  </a:lnTo>
                  <a:lnTo>
                    <a:pt x="9683" y="46"/>
                  </a:lnTo>
                  <a:cubicBezTo>
                    <a:pt x="9576" y="42"/>
                    <a:pt x="9468" y="36"/>
                    <a:pt x="9361" y="33"/>
                  </a:cubicBezTo>
                  <a:lnTo>
                    <a:pt x="8718" y="10"/>
                  </a:lnTo>
                  <a:cubicBezTo>
                    <a:pt x="8480" y="4"/>
                    <a:pt x="8241" y="1"/>
                    <a:pt x="8002"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9"/>
            <p:cNvSpPr/>
            <p:nvPr/>
          </p:nvSpPr>
          <p:spPr>
            <a:xfrm>
              <a:off x="2583567" y="3638626"/>
              <a:ext cx="32465" cy="25309"/>
            </a:xfrm>
            <a:custGeom>
              <a:avLst/>
              <a:gdLst/>
              <a:ahLst/>
              <a:cxnLst/>
              <a:rect l="l" t="t" r="r" b="b"/>
              <a:pathLst>
                <a:path w="3253" h="2536" extrusionOk="0">
                  <a:moveTo>
                    <a:pt x="3252" y="0"/>
                  </a:moveTo>
                  <a:lnTo>
                    <a:pt x="3252" y="0"/>
                  </a:lnTo>
                  <a:cubicBezTo>
                    <a:pt x="2796" y="230"/>
                    <a:pt x="2352" y="485"/>
                    <a:pt x="1918" y="759"/>
                  </a:cubicBezTo>
                  <a:cubicBezTo>
                    <a:pt x="1610" y="955"/>
                    <a:pt x="1311" y="1168"/>
                    <a:pt x="1031" y="1405"/>
                  </a:cubicBezTo>
                  <a:cubicBezTo>
                    <a:pt x="932" y="1488"/>
                    <a:pt x="837" y="1572"/>
                    <a:pt x="742" y="1659"/>
                  </a:cubicBezTo>
                  <a:cubicBezTo>
                    <a:pt x="647" y="1747"/>
                    <a:pt x="556" y="1835"/>
                    <a:pt x="467" y="1929"/>
                  </a:cubicBezTo>
                  <a:cubicBezTo>
                    <a:pt x="379" y="2021"/>
                    <a:pt x="294" y="2117"/>
                    <a:pt x="214" y="2218"/>
                  </a:cubicBezTo>
                  <a:cubicBezTo>
                    <a:pt x="136" y="2319"/>
                    <a:pt x="62" y="2424"/>
                    <a:pt x="0" y="2536"/>
                  </a:cubicBezTo>
                  <a:cubicBezTo>
                    <a:pt x="66" y="2427"/>
                    <a:pt x="145" y="2326"/>
                    <a:pt x="229" y="2230"/>
                  </a:cubicBezTo>
                  <a:cubicBezTo>
                    <a:pt x="313" y="2134"/>
                    <a:pt x="402" y="2043"/>
                    <a:pt x="494" y="1954"/>
                  </a:cubicBezTo>
                  <a:cubicBezTo>
                    <a:pt x="586" y="1867"/>
                    <a:pt x="682" y="1784"/>
                    <a:pt x="780" y="1701"/>
                  </a:cubicBezTo>
                  <a:cubicBezTo>
                    <a:pt x="878" y="1620"/>
                    <a:pt x="977" y="1540"/>
                    <a:pt x="1078" y="1464"/>
                  </a:cubicBezTo>
                  <a:cubicBezTo>
                    <a:pt x="1367" y="1244"/>
                    <a:pt x="1662" y="1031"/>
                    <a:pt x="1960" y="822"/>
                  </a:cubicBezTo>
                  <a:cubicBezTo>
                    <a:pt x="2377" y="529"/>
                    <a:pt x="2808" y="253"/>
                    <a:pt x="3252"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9"/>
            <p:cNvSpPr/>
            <p:nvPr/>
          </p:nvSpPr>
          <p:spPr>
            <a:xfrm>
              <a:off x="2633233" y="3617800"/>
              <a:ext cx="77375" cy="35938"/>
            </a:xfrm>
            <a:custGeom>
              <a:avLst/>
              <a:gdLst/>
              <a:ahLst/>
              <a:cxnLst/>
              <a:rect l="l" t="t" r="r" b="b"/>
              <a:pathLst>
                <a:path w="7753" h="3601" extrusionOk="0">
                  <a:moveTo>
                    <a:pt x="7753" y="0"/>
                  </a:moveTo>
                  <a:cubicBezTo>
                    <a:pt x="6711" y="228"/>
                    <a:pt x="5672" y="470"/>
                    <a:pt x="4650" y="786"/>
                  </a:cubicBezTo>
                  <a:cubicBezTo>
                    <a:pt x="3920" y="1012"/>
                    <a:pt x="3203" y="1292"/>
                    <a:pt x="2526" y="1649"/>
                  </a:cubicBezTo>
                  <a:cubicBezTo>
                    <a:pt x="2289" y="1775"/>
                    <a:pt x="2056" y="1908"/>
                    <a:pt x="1828" y="2049"/>
                  </a:cubicBezTo>
                  <a:cubicBezTo>
                    <a:pt x="1771" y="2084"/>
                    <a:pt x="1715" y="2122"/>
                    <a:pt x="1658" y="2158"/>
                  </a:cubicBezTo>
                  <a:lnTo>
                    <a:pt x="1574" y="2212"/>
                  </a:lnTo>
                  <a:lnTo>
                    <a:pt x="1491" y="2269"/>
                  </a:lnTo>
                  <a:cubicBezTo>
                    <a:pt x="1437" y="2307"/>
                    <a:pt x="1381" y="2345"/>
                    <a:pt x="1327" y="2384"/>
                  </a:cubicBezTo>
                  <a:lnTo>
                    <a:pt x="1164" y="2503"/>
                  </a:lnTo>
                  <a:cubicBezTo>
                    <a:pt x="951" y="2665"/>
                    <a:pt x="744" y="2834"/>
                    <a:pt x="549" y="3018"/>
                  </a:cubicBezTo>
                  <a:cubicBezTo>
                    <a:pt x="354" y="3201"/>
                    <a:pt x="171" y="3394"/>
                    <a:pt x="1" y="3600"/>
                  </a:cubicBezTo>
                  <a:cubicBezTo>
                    <a:pt x="181" y="3403"/>
                    <a:pt x="372" y="3219"/>
                    <a:pt x="576" y="3046"/>
                  </a:cubicBezTo>
                  <a:cubicBezTo>
                    <a:pt x="777" y="2875"/>
                    <a:pt x="991" y="2716"/>
                    <a:pt x="1210" y="2566"/>
                  </a:cubicBezTo>
                  <a:lnTo>
                    <a:pt x="1377" y="2458"/>
                  </a:lnTo>
                  <a:cubicBezTo>
                    <a:pt x="1431" y="2420"/>
                    <a:pt x="1488" y="2387"/>
                    <a:pt x="1545" y="2352"/>
                  </a:cubicBezTo>
                  <a:lnTo>
                    <a:pt x="1630" y="2299"/>
                  </a:lnTo>
                  <a:lnTo>
                    <a:pt x="1715" y="2250"/>
                  </a:lnTo>
                  <a:cubicBezTo>
                    <a:pt x="1773" y="2217"/>
                    <a:pt x="1830" y="2182"/>
                    <a:pt x="1887" y="2150"/>
                  </a:cubicBezTo>
                  <a:cubicBezTo>
                    <a:pt x="2119" y="2022"/>
                    <a:pt x="2357" y="1903"/>
                    <a:pt x="2595" y="1791"/>
                  </a:cubicBezTo>
                  <a:lnTo>
                    <a:pt x="2596" y="1789"/>
                  </a:lnTo>
                  <a:cubicBezTo>
                    <a:pt x="3281" y="1470"/>
                    <a:pt x="3987" y="1194"/>
                    <a:pt x="4700" y="934"/>
                  </a:cubicBezTo>
                  <a:cubicBezTo>
                    <a:pt x="5698" y="571"/>
                    <a:pt x="6725" y="277"/>
                    <a:pt x="7753"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9"/>
            <p:cNvSpPr/>
            <p:nvPr/>
          </p:nvSpPr>
          <p:spPr>
            <a:xfrm>
              <a:off x="2605062" y="3392025"/>
              <a:ext cx="9750" cy="75579"/>
            </a:xfrm>
            <a:custGeom>
              <a:avLst/>
              <a:gdLst/>
              <a:ahLst/>
              <a:cxnLst/>
              <a:rect l="l" t="t" r="r" b="b"/>
              <a:pathLst>
                <a:path w="977" h="7573" extrusionOk="0">
                  <a:moveTo>
                    <a:pt x="976" y="0"/>
                  </a:moveTo>
                  <a:cubicBezTo>
                    <a:pt x="710" y="401"/>
                    <a:pt x="514" y="848"/>
                    <a:pt x="371" y="1310"/>
                  </a:cubicBezTo>
                  <a:cubicBezTo>
                    <a:pt x="299" y="1541"/>
                    <a:pt x="243" y="1776"/>
                    <a:pt x="193" y="2013"/>
                  </a:cubicBezTo>
                  <a:lnTo>
                    <a:pt x="159" y="2191"/>
                  </a:lnTo>
                  <a:lnTo>
                    <a:pt x="130" y="2370"/>
                  </a:lnTo>
                  <a:cubicBezTo>
                    <a:pt x="120" y="2431"/>
                    <a:pt x="112" y="2489"/>
                    <a:pt x="103" y="2549"/>
                  </a:cubicBezTo>
                  <a:cubicBezTo>
                    <a:pt x="95" y="2610"/>
                    <a:pt x="86" y="2670"/>
                    <a:pt x="80" y="2730"/>
                  </a:cubicBezTo>
                  <a:cubicBezTo>
                    <a:pt x="1" y="3417"/>
                    <a:pt x="11" y="4115"/>
                    <a:pt x="100" y="4800"/>
                  </a:cubicBezTo>
                  <a:cubicBezTo>
                    <a:pt x="118" y="4919"/>
                    <a:pt x="133" y="5040"/>
                    <a:pt x="154" y="5159"/>
                  </a:cubicBezTo>
                  <a:cubicBezTo>
                    <a:pt x="165" y="5219"/>
                    <a:pt x="174" y="5278"/>
                    <a:pt x="184" y="5338"/>
                  </a:cubicBezTo>
                  <a:lnTo>
                    <a:pt x="219" y="5516"/>
                  </a:lnTo>
                  <a:cubicBezTo>
                    <a:pt x="229" y="5576"/>
                    <a:pt x="243" y="5634"/>
                    <a:pt x="255" y="5693"/>
                  </a:cubicBezTo>
                  <a:cubicBezTo>
                    <a:pt x="269" y="5752"/>
                    <a:pt x="281" y="5811"/>
                    <a:pt x="296" y="5869"/>
                  </a:cubicBezTo>
                  <a:lnTo>
                    <a:pt x="338" y="6046"/>
                  </a:lnTo>
                  <a:lnTo>
                    <a:pt x="386" y="6220"/>
                  </a:lnTo>
                  <a:cubicBezTo>
                    <a:pt x="514" y="6685"/>
                    <a:pt x="680" y="7140"/>
                    <a:pt x="892" y="7572"/>
                  </a:cubicBezTo>
                  <a:cubicBezTo>
                    <a:pt x="701" y="7131"/>
                    <a:pt x="559" y="6670"/>
                    <a:pt x="454" y="6204"/>
                  </a:cubicBezTo>
                  <a:lnTo>
                    <a:pt x="416" y="6027"/>
                  </a:lnTo>
                  <a:lnTo>
                    <a:pt x="383" y="5851"/>
                  </a:lnTo>
                  <a:cubicBezTo>
                    <a:pt x="371" y="5793"/>
                    <a:pt x="360" y="5734"/>
                    <a:pt x="351" y="5675"/>
                  </a:cubicBezTo>
                  <a:cubicBezTo>
                    <a:pt x="342" y="5615"/>
                    <a:pt x="330" y="5556"/>
                    <a:pt x="323" y="5497"/>
                  </a:cubicBezTo>
                  <a:lnTo>
                    <a:pt x="297" y="5320"/>
                  </a:lnTo>
                  <a:cubicBezTo>
                    <a:pt x="290" y="5261"/>
                    <a:pt x="284" y="5201"/>
                    <a:pt x="276" y="5142"/>
                  </a:cubicBezTo>
                  <a:cubicBezTo>
                    <a:pt x="261" y="5023"/>
                    <a:pt x="252" y="4904"/>
                    <a:pt x="241" y="4785"/>
                  </a:cubicBezTo>
                  <a:cubicBezTo>
                    <a:pt x="186" y="4105"/>
                    <a:pt x="177" y="3423"/>
                    <a:pt x="220" y="2742"/>
                  </a:cubicBezTo>
                  <a:cubicBezTo>
                    <a:pt x="225" y="2683"/>
                    <a:pt x="231" y="2623"/>
                    <a:pt x="235" y="2565"/>
                  </a:cubicBezTo>
                  <a:cubicBezTo>
                    <a:pt x="240" y="2504"/>
                    <a:pt x="244" y="2446"/>
                    <a:pt x="252" y="2387"/>
                  </a:cubicBezTo>
                  <a:lnTo>
                    <a:pt x="273" y="2208"/>
                  </a:lnTo>
                  <a:lnTo>
                    <a:pt x="299" y="2032"/>
                  </a:lnTo>
                  <a:cubicBezTo>
                    <a:pt x="335" y="1795"/>
                    <a:pt x="378" y="1560"/>
                    <a:pt x="440" y="1328"/>
                  </a:cubicBezTo>
                  <a:cubicBezTo>
                    <a:pt x="558" y="866"/>
                    <a:pt x="729" y="415"/>
                    <a:pt x="976"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9"/>
            <p:cNvSpPr/>
            <p:nvPr/>
          </p:nvSpPr>
          <p:spPr>
            <a:xfrm>
              <a:off x="2867870" y="3295698"/>
              <a:ext cx="68004" cy="88533"/>
            </a:xfrm>
            <a:custGeom>
              <a:avLst/>
              <a:gdLst/>
              <a:ahLst/>
              <a:cxnLst/>
              <a:rect l="l" t="t" r="r" b="b"/>
              <a:pathLst>
                <a:path w="6814" h="8871" extrusionOk="0">
                  <a:moveTo>
                    <a:pt x="6814" y="1"/>
                  </a:moveTo>
                  <a:lnTo>
                    <a:pt x="6814" y="1"/>
                  </a:lnTo>
                  <a:cubicBezTo>
                    <a:pt x="6657" y="75"/>
                    <a:pt x="6502" y="156"/>
                    <a:pt x="6353" y="245"/>
                  </a:cubicBezTo>
                  <a:cubicBezTo>
                    <a:pt x="6202" y="332"/>
                    <a:pt x="6058" y="430"/>
                    <a:pt x="5916" y="531"/>
                  </a:cubicBezTo>
                  <a:cubicBezTo>
                    <a:pt x="5775" y="633"/>
                    <a:pt x="5638" y="740"/>
                    <a:pt x="5504" y="853"/>
                  </a:cubicBezTo>
                  <a:cubicBezTo>
                    <a:pt x="5371" y="966"/>
                    <a:pt x="5240" y="1084"/>
                    <a:pt x="5115" y="1205"/>
                  </a:cubicBezTo>
                  <a:cubicBezTo>
                    <a:pt x="4614" y="1692"/>
                    <a:pt x="4171" y="2238"/>
                    <a:pt x="3762" y="2803"/>
                  </a:cubicBezTo>
                  <a:cubicBezTo>
                    <a:pt x="3176" y="3611"/>
                    <a:pt x="2678" y="4476"/>
                    <a:pt x="2202" y="5346"/>
                  </a:cubicBezTo>
                  <a:cubicBezTo>
                    <a:pt x="1869" y="5954"/>
                    <a:pt x="1536" y="6564"/>
                    <a:pt x="1181" y="7159"/>
                  </a:cubicBezTo>
                  <a:cubicBezTo>
                    <a:pt x="824" y="7753"/>
                    <a:pt x="445" y="8335"/>
                    <a:pt x="1" y="8871"/>
                  </a:cubicBezTo>
                  <a:cubicBezTo>
                    <a:pt x="470" y="8357"/>
                    <a:pt x="880" y="7791"/>
                    <a:pt x="1267" y="7213"/>
                  </a:cubicBezTo>
                  <a:cubicBezTo>
                    <a:pt x="1654" y="6635"/>
                    <a:pt x="2015" y="6040"/>
                    <a:pt x="2378" y="5448"/>
                  </a:cubicBezTo>
                  <a:lnTo>
                    <a:pt x="2378" y="5447"/>
                  </a:lnTo>
                  <a:cubicBezTo>
                    <a:pt x="2896" y="4602"/>
                    <a:pt x="3391" y="3745"/>
                    <a:pt x="3929" y="2919"/>
                  </a:cubicBezTo>
                  <a:cubicBezTo>
                    <a:pt x="4307" y="2341"/>
                    <a:pt x="4716" y="1782"/>
                    <a:pt x="5189" y="1278"/>
                  </a:cubicBezTo>
                  <a:cubicBezTo>
                    <a:pt x="5306" y="1151"/>
                    <a:pt x="5428" y="1029"/>
                    <a:pt x="5555" y="910"/>
                  </a:cubicBezTo>
                  <a:cubicBezTo>
                    <a:pt x="5681" y="793"/>
                    <a:pt x="5811" y="678"/>
                    <a:pt x="5946" y="572"/>
                  </a:cubicBezTo>
                  <a:cubicBezTo>
                    <a:pt x="6082" y="465"/>
                    <a:pt x="6220" y="361"/>
                    <a:pt x="6366" y="266"/>
                  </a:cubicBezTo>
                  <a:cubicBezTo>
                    <a:pt x="6511" y="171"/>
                    <a:pt x="6660" y="82"/>
                    <a:pt x="681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9"/>
            <p:cNvSpPr/>
            <p:nvPr/>
          </p:nvSpPr>
          <p:spPr>
            <a:xfrm>
              <a:off x="2840109" y="3397324"/>
              <a:ext cx="49920" cy="6038"/>
            </a:xfrm>
            <a:custGeom>
              <a:avLst/>
              <a:gdLst/>
              <a:ahLst/>
              <a:cxnLst/>
              <a:rect l="l" t="t" r="r" b="b"/>
              <a:pathLst>
                <a:path w="5002" h="605" extrusionOk="0">
                  <a:moveTo>
                    <a:pt x="5002" y="1"/>
                  </a:moveTo>
                  <a:lnTo>
                    <a:pt x="4895" y="52"/>
                  </a:lnTo>
                  <a:lnTo>
                    <a:pt x="4842" y="76"/>
                  </a:lnTo>
                  <a:cubicBezTo>
                    <a:pt x="4824" y="85"/>
                    <a:pt x="4806" y="93"/>
                    <a:pt x="4788" y="100"/>
                  </a:cubicBezTo>
                  <a:lnTo>
                    <a:pt x="4681" y="145"/>
                  </a:lnTo>
                  <a:cubicBezTo>
                    <a:pt x="4645" y="161"/>
                    <a:pt x="4609" y="174"/>
                    <a:pt x="4571" y="188"/>
                  </a:cubicBezTo>
                  <a:lnTo>
                    <a:pt x="4517" y="209"/>
                  </a:lnTo>
                  <a:cubicBezTo>
                    <a:pt x="4499" y="216"/>
                    <a:pt x="4481" y="222"/>
                    <a:pt x="4461" y="228"/>
                  </a:cubicBezTo>
                  <a:lnTo>
                    <a:pt x="4352" y="266"/>
                  </a:lnTo>
                  <a:cubicBezTo>
                    <a:pt x="4276" y="287"/>
                    <a:pt x="4202" y="311"/>
                    <a:pt x="4127" y="328"/>
                  </a:cubicBezTo>
                  <a:cubicBezTo>
                    <a:pt x="4088" y="337"/>
                    <a:pt x="4052" y="349"/>
                    <a:pt x="4013" y="356"/>
                  </a:cubicBezTo>
                  <a:lnTo>
                    <a:pt x="3900" y="380"/>
                  </a:lnTo>
                  <a:cubicBezTo>
                    <a:pt x="3861" y="388"/>
                    <a:pt x="3823" y="394"/>
                    <a:pt x="3784" y="400"/>
                  </a:cubicBezTo>
                  <a:cubicBezTo>
                    <a:pt x="3766" y="404"/>
                    <a:pt x="3746" y="407"/>
                    <a:pt x="3727" y="410"/>
                  </a:cubicBezTo>
                  <a:lnTo>
                    <a:pt x="3670" y="418"/>
                  </a:lnTo>
                  <a:cubicBezTo>
                    <a:pt x="3632" y="424"/>
                    <a:pt x="3593" y="430"/>
                    <a:pt x="3555" y="433"/>
                  </a:cubicBezTo>
                  <a:lnTo>
                    <a:pt x="3439" y="447"/>
                  </a:lnTo>
                  <a:cubicBezTo>
                    <a:pt x="3361" y="453"/>
                    <a:pt x="3284" y="460"/>
                    <a:pt x="3206" y="463"/>
                  </a:cubicBezTo>
                  <a:cubicBezTo>
                    <a:pt x="3029" y="472"/>
                    <a:pt x="2853" y="475"/>
                    <a:pt x="2676" y="475"/>
                  </a:cubicBezTo>
                  <a:cubicBezTo>
                    <a:pt x="2409" y="475"/>
                    <a:pt x="2141" y="469"/>
                    <a:pt x="1872" y="468"/>
                  </a:cubicBezTo>
                  <a:cubicBezTo>
                    <a:pt x="1816" y="467"/>
                    <a:pt x="1760" y="467"/>
                    <a:pt x="1704" y="467"/>
                  </a:cubicBezTo>
                  <a:cubicBezTo>
                    <a:pt x="1447" y="467"/>
                    <a:pt x="1190" y="471"/>
                    <a:pt x="932" y="486"/>
                  </a:cubicBezTo>
                  <a:cubicBezTo>
                    <a:pt x="619" y="504"/>
                    <a:pt x="307" y="543"/>
                    <a:pt x="0" y="605"/>
                  </a:cubicBezTo>
                  <a:cubicBezTo>
                    <a:pt x="309" y="558"/>
                    <a:pt x="622" y="535"/>
                    <a:pt x="934" y="532"/>
                  </a:cubicBezTo>
                  <a:cubicBezTo>
                    <a:pt x="972" y="532"/>
                    <a:pt x="1010" y="532"/>
                    <a:pt x="1048" y="532"/>
                  </a:cubicBezTo>
                  <a:cubicBezTo>
                    <a:pt x="1322" y="532"/>
                    <a:pt x="1595" y="545"/>
                    <a:pt x="1869" y="560"/>
                  </a:cubicBezTo>
                  <a:cubicBezTo>
                    <a:pt x="2110" y="573"/>
                    <a:pt x="2353" y="583"/>
                    <a:pt x="2597" y="583"/>
                  </a:cubicBezTo>
                  <a:cubicBezTo>
                    <a:pt x="2802" y="583"/>
                    <a:pt x="3008" y="576"/>
                    <a:pt x="3213" y="555"/>
                  </a:cubicBezTo>
                  <a:cubicBezTo>
                    <a:pt x="3292" y="547"/>
                    <a:pt x="3370" y="537"/>
                    <a:pt x="3448" y="526"/>
                  </a:cubicBezTo>
                  <a:lnTo>
                    <a:pt x="3564" y="508"/>
                  </a:lnTo>
                  <a:cubicBezTo>
                    <a:pt x="3603" y="502"/>
                    <a:pt x="3642" y="493"/>
                    <a:pt x="3682" y="486"/>
                  </a:cubicBezTo>
                  <a:lnTo>
                    <a:pt x="3739" y="475"/>
                  </a:lnTo>
                  <a:lnTo>
                    <a:pt x="3796" y="463"/>
                  </a:lnTo>
                  <a:cubicBezTo>
                    <a:pt x="3835" y="454"/>
                    <a:pt x="3873" y="445"/>
                    <a:pt x="3912" y="436"/>
                  </a:cubicBezTo>
                  <a:lnTo>
                    <a:pt x="4026" y="406"/>
                  </a:lnTo>
                  <a:cubicBezTo>
                    <a:pt x="4064" y="397"/>
                    <a:pt x="4102" y="383"/>
                    <a:pt x="4139" y="373"/>
                  </a:cubicBezTo>
                  <a:cubicBezTo>
                    <a:pt x="4215" y="350"/>
                    <a:pt x="4288" y="323"/>
                    <a:pt x="4362" y="298"/>
                  </a:cubicBezTo>
                  <a:lnTo>
                    <a:pt x="4472" y="255"/>
                  </a:lnTo>
                  <a:cubicBezTo>
                    <a:pt x="4490" y="248"/>
                    <a:pt x="4508" y="240"/>
                    <a:pt x="4526" y="233"/>
                  </a:cubicBezTo>
                  <a:lnTo>
                    <a:pt x="4580" y="210"/>
                  </a:lnTo>
                  <a:cubicBezTo>
                    <a:pt x="4617" y="194"/>
                    <a:pt x="4653" y="179"/>
                    <a:pt x="4687" y="162"/>
                  </a:cubicBezTo>
                  <a:lnTo>
                    <a:pt x="4794" y="111"/>
                  </a:lnTo>
                  <a:cubicBezTo>
                    <a:pt x="4811" y="102"/>
                    <a:pt x="4829" y="93"/>
                    <a:pt x="4847" y="84"/>
                  </a:cubicBezTo>
                  <a:lnTo>
                    <a:pt x="4898" y="57"/>
                  </a:lnTo>
                  <a:lnTo>
                    <a:pt x="500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9"/>
            <p:cNvSpPr/>
            <p:nvPr/>
          </p:nvSpPr>
          <p:spPr>
            <a:xfrm>
              <a:off x="2920769" y="3324627"/>
              <a:ext cx="62744" cy="38922"/>
            </a:xfrm>
            <a:custGeom>
              <a:avLst/>
              <a:gdLst/>
              <a:ahLst/>
              <a:cxnLst/>
              <a:rect l="l" t="t" r="r" b="b"/>
              <a:pathLst>
                <a:path w="6287" h="3900" extrusionOk="0">
                  <a:moveTo>
                    <a:pt x="6287" y="0"/>
                  </a:moveTo>
                  <a:lnTo>
                    <a:pt x="6287" y="0"/>
                  </a:lnTo>
                  <a:cubicBezTo>
                    <a:pt x="5531" y="517"/>
                    <a:pt x="4888" y="1188"/>
                    <a:pt x="4134" y="1691"/>
                  </a:cubicBezTo>
                  <a:lnTo>
                    <a:pt x="4031" y="1756"/>
                  </a:lnTo>
                  <a:lnTo>
                    <a:pt x="3982" y="1789"/>
                  </a:lnTo>
                  <a:lnTo>
                    <a:pt x="3929" y="1821"/>
                  </a:lnTo>
                  <a:cubicBezTo>
                    <a:pt x="3860" y="1861"/>
                    <a:pt x="3791" y="1903"/>
                    <a:pt x="3721" y="1947"/>
                  </a:cubicBezTo>
                  <a:lnTo>
                    <a:pt x="3617" y="2010"/>
                  </a:lnTo>
                  <a:lnTo>
                    <a:pt x="3592" y="2027"/>
                  </a:lnTo>
                  <a:lnTo>
                    <a:pt x="3565" y="2042"/>
                  </a:lnTo>
                  <a:lnTo>
                    <a:pt x="3512" y="2072"/>
                  </a:lnTo>
                  <a:lnTo>
                    <a:pt x="3407" y="2132"/>
                  </a:lnTo>
                  <a:lnTo>
                    <a:pt x="3355" y="2162"/>
                  </a:lnTo>
                  <a:lnTo>
                    <a:pt x="3301" y="2191"/>
                  </a:lnTo>
                  <a:cubicBezTo>
                    <a:pt x="3018" y="2348"/>
                    <a:pt x="2726" y="2491"/>
                    <a:pt x="2433" y="2631"/>
                  </a:cubicBezTo>
                  <a:cubicBezTo>
                    <a:pt x="2021" y="2828"/>
                    <a:pt x="1603" y="3013"/>
                    <a:pt x="1190" y="3215"/>
                  </a:cubicBezTo>
                  <a:cubicBezTo>
                    <a:pt x="779" y="3418"/>
                    <a:pt x="377" y="3639"/>
                    <a:pt x="1" y="3900"/>
                  </a:cubicBezTo>
                  <a:cubicBezTo>
                    <a:pt x="389" y="3657"/>
                    <a:pt x="800" y="3457"/>
                    <a:pt x="1219" y="3276"/>
                  </a:cubicBezTo>
                  <a:cubicBezTo>
                    <a:pt x="1638" y="3096"/>
                    <a:pt x="2065" y="2930"/>
                    <a:pt x="2487" y="2753"/>
                  </a:cubicBezTo>
                  <a:lnTo>
                    <a:pt x="2488" y="2754"/>
                  </a:lnTo>
                  <a:cubicBezTo>
                    <a:pt x="2789" y="2628"/>
                    <a:pt x="3089" y="2489"/>
                    <a:pt x="3378" y="2331"/>
                  </a:cubicBezTo>
                  <a:lnTo>
                    <a:pt x="3432" y="2301"/>
                  </a:lnTo>
                  <a:cubicBezTo>
                    <a:pt x="3450" y="2292"/>
                    <a:pt x="3468" y="2281"/>
                    <a:pt x="3486" y="2271"/>
                  </a:cubicBezTo>
                  <a:lnTo>
                    <a:pt x="3592" y="2208"/>
                  </a:lnTo>
                  <a:lnTo>
                    <a:pt x="3646" y="2176"/>
                  </a:lnTo>
                  <a:lnTo>
                    <a:pt x="3672" y="2161"/>
                  </a:lnTo>
                  <a:lnTo>
                    <a:pt x="3699" y="2144"/>
                  </a:lnTo>
                  <a:lnTo>
                    <a:pt x="3801" y="2077"/>
                  </a:lnTo>
                  <a:lnTo>
                    <a:pt x="4007" y="1943"/>
                  </a:lnTo>
                  <a:lnTo>
                    <a:pt x="4060" y="1909"/>
                  </a:lnTo>
                  <a:lnTo>
                    <a:pt x="4110" y="1873"/>
                  </a:lnTo>
                  <a:lnTo>
                    <a:pt x="4211" y="1801"/>
                  </a:lnTo>
                  <a:cubicBezTo>
                    <a:pt x="4956" y="1250"/>
                    <a:pt x="5557" y="554"/>
                    <a:pt x="628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9"/>
            <p:cNvSpPr/>
            <p:nvPr/>
          </p:nvSpPr>
          <p:spPr>
            <a:xfrm>
              <a:off x="2826178" y="3565949"/>
              <a:ext cx="47026" cy="43752"/>
            </a:xfrm>
            <a:custGeom>
              <a:avLst/>
              <a:gdLst/>
              <a:ahLst/>
              <a:cxnLst/>
              <a:rect l="l" t="t" r="r" b="b"/>
              <a:pathLst>
                <a:path w="4712" h="4384" extrusionOk="0">
                  <a:moveTo>
                    <a:pt x="1" y="0"/>
                  </a:moveTo>
                  <a:cubicBezTo>
                    <a:pt x="293" y="271"/>
                    <a:pt x="600" y="529"/>
                    <a:pt x="916" y="774"/>
                  </a:cubicBezTo>
                  <a:cubicBezTo>
                    <a:pt x="1232" y="1020"/>
                    <a:pt x="1556" y="1255"/>
                    <a:pt x="1877" y="1493"/>
                  </a:cubicBezTo>
                  <a:cubicBezTo>
                    <a:pt x="2105" y="1663"/>
                    <a:pt x="2336" y="1830"/>
                    <a:pt x="2562" y="2001"/>
                  </a:cubicBezTo>
                  <a:cubicBezTo>
                    <a:pt x="2788" y="2173"/>
                    <a:pt x="3010" y="2349"/>
                    <a:pt x="3224" y="2534"/>
                  </a:cubicBezTo>
                  <a:cubicBezTo>
                    <a:pt x="3301" y="2599"/>
                    <a:pt x="3373" y="2667"/>
                    <a:pt x="3445" y="2733"/>
                  </a:cubicBezTo>
                  <a:cubicBezTo>
                    <a:pt x="3518" y="2802"/>
                    <a:pt x="3590" y="2870"/>
                    <a:pt x="3658" y="2942"/>
                  </a:cubicBezTo>
                  <a:lnTo>
                    <a:pt x="3710" y="2995"/>
                  </a:lnTo>
                  <a:cubicBezTo>
                    <a:pt x="3729" y="3013"/>
                    <a:pt x="3745" y="3031"/>
                    <a:pt x="3762" y="3049"/>
                  </a:cubicBezTo>
                  <a:cubicBezTo>
                    <a:pt x="3795" y="3085"/>
                    <a:pt x="3829" y="3122"/>
                    <a:pt x="3863" y="3159"/>
                  </a:cubicBezTo>
                  <a:cubicBezTo>
                    <a:pt x="3927" y="3235"/>
                    <a:pt x="3994" y="3308"/>
                    <a:pt x="4054" y="3387"/>
                  </a:cubicBezTo>
                  <a:cubicBezTo>
                    <a:pt x="4118" y="3463"/>
                    <a:pt x="4176" y="3545"/>
                    <a:pt x="4236" y="3623"/>
                  </a:cubicBezTo>
                  <a:lnTo>
                    <a:pt x="4322" y="3745"/>
                  </a:lnTo>
                  <a:lnTo>
                    <a:pt x="4365" y="3807"/>
                  </a:lnTo>
                  <a:lnTo>
                    <a:pt x="4406" y="3870"/>
                  </a:lnTo>
                  <a:lnTo>
                    <a:pt x="4487" y="3995"/>
                  </a:lnTo>
                  <a:lnTo>
                    <a:pt x="4564" y="4123"/>
                  </a:lnTo>
                  <a:cubicBezTo>
                    <a:pt x="4578" y="4144"/>
                    <a:pt x="4591" y="4165"/>
                    <a:pt x="4603" y="4188"/>
                  </a:cubicBezTo>
                  <a:lnTo>
                    <a:pt x="4639" y="4252"/>
                  </a:lnTo>
                  <a:lnTo>
                    <a:pt x="4712" y="4383"/>
                  </a:lnTo>
                  <a:lnTo>
                    <a:pt x="4645" y="4249"/>
                  </a:lnTo>
                  <a:lnTo>
                    <a:pt x="4612" y="4182"/>
                  </a:lnTo>
                  <a:cubicBezTo>
                    <a:pt x="4602" y="4159"/>
                    <a:pt x="4588" y="4138"/>
                    <a:pt x="4578" y="4115"/>
                  </a:cubicBezTo>
                  <a:lnTo>
                    <a:pt x="4505" y="3983"/>
                  </a:lnTo>
                  <a:lnTo>
                    <a:pt x="4430" y="3853"/>
                  </a:lnTo>
                  <a:lnTo>
                    <a:pt x="4392" y="3789"/>
                  </a:lnTo>
                  <a:lnTo>
                    <a:pt x="4353" y="3725"/>
                  </a:lnTo>
                  <a:lnTo>
                    <a:pt x="4272" y="3597"/>
                  </a:lnTo>
                  <a:cubicBezTo>
                    <a:pt x="4216" y="3516"/>
                    <a:pt x="4161" y="3432"/>
                    <a:pt x="4100" y="3352"/>
                  </a:cubicBezTo>
                  <a:cubicBezTo>
                    <a:pt x="4043" y="3269"/>
                    <a:pt x="3980" y="3191"/>
                    <a:pt x="3918" y="3111"/>
                  </a:cubicBezTo>
                  <a:cubicBezTo>
                    <a:pt x="3887" y="3073"/>
                    <a:pt x="3853" y="3034"/>
                    <a:pt x="3822" y="2995"/>
                  </a:cubicBezTo>
                  <a:cubicBezTo>
                    <a:pt x="3805" y="2977"/>
                    <a:pt x="3790" y="2957"/>
                    <a:pt x="3774" y="2938"/>
                  </a:cubicBezTo>
                  <a:lnTo>
                    <a:pt x="3722" y="2882"/>
                  </a:lnTo>
                  <a:cubicBezTo>
                    <a:pt x="3658" y="2805"/>
                    <a:pt x="3587" y="2733"/>
                    <a:pt x="3518" y="2659"/>
                  </a:cubicBezTo>
                  <a:cubicBezTo>
                    <a:pt x="3447" y="2589"/>
                    <a:pt x="3378" y="2516"/>
                    <a:pt x="3304" y="2449"/>
                  </a:cubicBezTo>
                  <a:cubicBezTo>
                    <a:pt x="3096" y="2250"/>
                    <a:pt x="2875" y="2065"/>
                    <a:pt x="2646" y="1892"/>
                  </a:cubicBezTo>
                  <a:cubicBezTo>
                    <a:pt x="2417" y="1718"/>
                    <a:pt x="2182" y="1554"/>
                    <a:pt x="1944" y="1396"/>
                  </a:cubicBezTo>
                  <a:cubicBezTo>
                    <a:pt x="1612" y="1175"/>
                    <a:pt x="1277" y="957"/>
                    <a:pt x="952" y="726"/>
                  </a:cubicBezTo>
                  <a:cubicBezTo>
                    <a:pt x="624" y="497"/>
                    <a:pt x="306" y="256"/>
                    <a:pt x="1"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9"/>
            <p:cNvSpPr/>
            <p:nvPr/>
          </p:nvSpPr>
          <p:spPr>
            <a:xfrm>
              <a:off x="2848192" y="3465700"/>
              <a:ext cx="60469" cy="13353"/>
            </a:xfrm>
            <a:custGeom>
              <a:avLst/>
              <a:gdLst/>
              <a:ahLst/>
              <a:cxnLst/>
              <a:rect l="l" t="t" r="r" b="b"/>
              <a:pathLst>
                <a:path w="6059" h="1338" extrusionOk="0">
                  <a:moveTo>
                    <a:pt x="2704" y="1"/>
                  </a:moveTo>
                  <a:cubicBezTo>
                    <a:pt x="2479" y="1"/>
                    <a:pt x="2254" y="24"/>
                    <a:pt x="2033" y="69"/>
                  </a:cubicBezTo>
                  <a:cubicBezTo>
                    <a:pt x="1932" y="88"/>
                    <a:pt x="1834" y="117"/>
                    <a:pt x="1735" y="146"/>
                  </a:cubicBezTo>
                  <a:lnTo>
                    <a:pt x="1589" y="194"/>
                  </a:lnTo>
                  <a:cubicBezTo>
                    <a:pt x="1565" y="201"/>
                    <a:pt x="1542" y="212"/>
                    <a:pt x="1518" y="221"/>
                  </a:cubicBezTo>
                  <a:lnTo>
                    <a:pt x="1447" y="251"/>
                  </a:lnTo>
                  <a:cubicBezTo>
                    <a:pt x="1423" y="260"/>
                    <a:pt x="1399" y="269"/>
                    <a:pt x="1376" y="280"/>
                  </a:cubicBezTo>
                  <a:lnTo>
                    <a:pt x="1307" y="313"/>
                  </a:lnTo>
                  <a:lnTo>
                    <a:pt x="1238" y="346"/>
                  </a:lnTo>
                  <a:cubicBezTo>
                    <a:pt x="1226" y="352"/>
                    <a:pt x="1214" y="356"/>
                    <a:pt x="1203" y="362"/>
                  </a:cubicBezTo>
                  <a:lnTo>
                    <a:pt x="1170" y="380"/>
                  </a:lnTo>
                  <a:lnTo>
                    <a:pt x="1036" y="454"/>
                  </a:lnTo>
                  <a:cubicBezTo>
                    <a:pt x="993" y="481"/>
                    <a:pt x="950" y="508"/>
                    <a:pt x="907" y="535"/>
                  </a:cubicBezTo>
                  <a:cubicBezTo>
                    <a:pt x="886" y="551"/>
                    <a:pt x="863" y="563"/>
                    <a:pt x="842" y="578"/>
                  </a:cubicBezTo>
                  <a:lnTo>
                    <a:pt x="780" y="621"/>
                  </a:lnTo>
                  <a:lnTo>
                    <a:pt x="719" y="666"/>
                  </a:lnTo>
                  <a:cubicBezTo>
                    <a:pt x="699" y="682"/>
                    <a:pt x="678" y="695"/>
                    <a:pt x="658" y="712"/>
                  </a:cubicBezTo>
                  <a:lnTo>
                    <a:pt x="539" y="807"/>
                  </a:lnTo>
                  <a:lnTo>
                    <a:pt x="511" y="831"/>
                  </a:lnTo>
                  <a:lnTo>
                    <a:pt x="482" y="856"/>
                  </a:lnTo>
                  <a:lnTo>
                    <a:pt x="425" y="906"/>
                  </a:lnTo>
                  <a:cubicBezTo>
                    <a:pt x="273" y="1040"/>
                    <a:pt x="134" y="1187"/>
                    <a:pt x="0" y="1338"/>
                  </a:cubicBezTo>
                  <a:cubicBezTo>
                    <a:pt x="142" y="1195"/>
                    <a:pt x="286" y="1053"/>
                    <a:pt x="445" y="928"/>
                  </a:cubicBezTo>
                  <a:lnTo>
                    <a:pt x="503" y="882"/>
                  </a:lnTo>
                  <a:lnTo>
                    <a:pt x="533" y="858"/>
                  </a:lnTo>
                  <a:lnTo>
                    <a:pt x="563" y="835"/>
                  </a:lnTo>
                  <a:lnTo>
                    <a:pt x="685" y="748"/>
                  </a:lnTo>
                  <a:cubicBezTo>
                    <a:pt x="705" y="733"/>
                    <a:pt x="726" y="719"/>
                    <a:pt x="747" y="706"/>
                  </a:cubicBezTo>
                  <a:lnTo>
                    <a:pt x="810" y="665"/>
                  </a:lnTo>
                  <a:lnTo>
                    <a:pt x="874" y="624"/>
                  </a:lnTo>
                  <a:cubicBezTo>
                    <a:pt x="895" y="611"/>
                    <a:pt x="917" y="599"/>
                    <a:pt x="938" y="587"/>
                  </a:cubicBezTo>
                  <a:cubicBezTo>
                    <a:pt x="982" y="563"/>
                    <a:pt x="1026" y="537"/>
                    <a:pt x="1069" y="513"/>
                  </a:cubicBezTo>
                  <a:lnTo>
                    <a:pt x="1203" y="447"/>
                  </a:lnTo>
                  <a:lnTo>
                    <a:pt x="1236" y="430"/>
                  </a:lnTo>
                  <a:cubicBezTo>
                    <a:pt x="1249" y="426"/>
                    <a:pt x="1259" y="421"/>
                    <a:pt x="1271" y="415"/>
                  </a:cubicBezTo>
                  <a:lnTo>
                    <a:pt x="1340" y="386"/>
                  </a:lnTo>
                  <a:lnTo>
                    <a:pt x="1410" y="358"/>
                  </a:lnTo>
                  <a:cubicBezTo>
                    <a:pt x="1432" y="349"/>
                    <a:pt x="1456" y="341"/>
                    <a:pt x="1479" y="332"/>
                  </a:cubicBezTo>
                  <a:lnTo>
                    <a:pt x="1550" y="308"/>
                  </a:lnTo>
                  <a:cubicBezTo>
                    <a:pt x="1574" y="301"/>
                    <a:pt x="1596" y="292"/>
                    <a:pt x="1620" y="286"/>
                  </a:cubicBezTo>
                  <a:lnTo>
                    <a:pt x="1763" y="245"/>
                  </a:lnTo>
                  <a:cubicBezTo>
                    <a:pt x="1860" y="222"/>
                    <a:pt x="1956" y="200"/>
                    <a:pt x="2054" y="186"/>
                  </a:cubicBezTo>
                  <a:cubicBezTo>
                    <a:pt x="2258" y="154"/>
                    <a:pt x="2464" y="139"/>
                    <a:pt x="2670" y="139"/>
                  </a:cubicBezTo>
                  <a:cubicBezTo>
                    <a:pt x="2746" y="139"/>
                    <a:pt x="2823" y="141"/>
                    <a:pt x="2900" y="146"/>
                  </a:cubicBezTo>
                  <a:cubicBezTo>
                    <a:pt x="3183" y="162"/>
                    <a:pt x="3466" y="201"/>
                    <a:pt x="3746" y="254"/>
                  </a:cubicBezTo>
                  <a:cubicBezTo>
                    <a:pt x="3944" y="292"/>
                    <a:pt x="4139" y="335"/>
                    <a:pt x="4332" y="388"/>
                  </a:cubicBezTo>
                  <a:cubicBezTo>
                    <a:pt x="4526" y="439"/>
                    <a:pt x="4720" y="496"/>
                    <a:pt x="4912" y="557"/>
                  </a:cubicBezTo>
                  <a:cubicBezTo>
                    <a:pt x="5297" y="676"/>
                    <a:pt x="5678" y="810"/>
                    <a:pt x="6059" y="941"/>
                  </a:cubicBezTo>
                  <a:cubicBezTo>
                    <a:pt x="5684" y="790"/>
                    <a:pt x="5311" y="639"/>
                    <a:pt x="4931" y="499"/>
                  </a:cubicBezTo>
                  <a:cubicBezTo>
                    <a:pt x="4742" y="430"/>
                    <a:pt x="4550" y="364"/>
                    <a:pt x="4358" y="302"/>
                  </a:cubicBezTo>
                  <a:cubicBezTo>
                    <a:pt x="4165" y="240"/>
                    <a:pt x="3969" y="186"/>
                    <a:pt x="3772" y="138"/>
                  </a:cubicBezTo>
                  <a:cubicBezTo>
                    <a:pt x="3489" y="70"/>
                    <a:pt x="3200" y="22"/>
                    <a:pt x="2908" y="7"/>
                  </a:cubicBezTo>
                  <a:cubicBezTo>
                    <a:pt x="2840" y="3"/>
                    <a:pt x="2772" y="1"/>
                    <a:pt x="2704"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67" name="Google Shape;1367;p69"/>
          <p:cNvPicPr preferRelativeResize="0"/>
          <p:nvPr/>
        </p:nvPicPr>
        <p:blipFill rotWithShape="1">
          <a:blip r:embed="rId4">
            <a:alphaModFix/>
          </a:blip>
          <a:srcRect l="-5074" t="42655" r="38831" b="-4790"/>
          <a:stretch/>
        </p:blipFill>
        <p:spPr>
          <a:xfrm>
            <a:off x="7109488" y="-6587"/>
            <a:ext cx="2016999" cy="1513950"/>
          </a:xfrm>
          <a:prstGeom prst="rect">
            <a:avLst/>
          </a:prstGeom>
          <a:noFill/>
          <a:ln>
            <a:noFill/>
          </a:ln>
        </p:spPr>
      </p:pic>
      <p:sp>
        <p:nvSpPr>
          <p:cNvPr id="1174" name="Google Shape;1174;p69"/>
          <p:cNvSpPr txBox="1">
            <a:spLocks noGrp="1"/>
          </p:cNvSpPr>
          <p:nvPr>
            <p:ph type="body" idx="1"/>
          </p:nvPr>
        </p:nvSpPr>
        <p:spPr>
          <a:xfrm>
            <a:off x="699124" y="1412560"/>
            <a:ext cx="6905778" cy="2977800"/>
          </a:xfrm>
          <a:prstGeom prst="rect">
            <a:avLst/>
          </a:prstGeom>
        </p:spPr>
        <p:txBody>
          <a:bodyPr spcFirstLastPara="1" wrap="square" lIns="91425" tIns="91425" rIns="91425" bIns="91425" anchor="t" anchorCtr="0">
            <a:noAutofit/>
          </a:bodyPr>
          <a:lstStyle/>
          <a:p>
            <a:pPr marL="171450" indent="-171450"/>
            <a:r>
              <a:rPr lang="en-US" sz="1400" dirty="0"/>
              <a:t>Our objective is to create automated tests for a selected website to ensure the functionality of its features.</a:t>
            </a:r>
          </a:p>
          <a:p>
            <a:pPr marL="0" indent="0">
              <a:buNone/>
            </a:pPr>
            <a:endParaRPr lang="en-US" sz="1400" dirty="0"/>
          </a:p>
          <a:p>
            <a:pPr marL="171450" indent="-171450"/>
            <a:r>
              <a:rPr lang="en-US" sz="1400" dirty="0"/>
              <a:t>Tests are designed to verify the proper functioning of key features on the chosen website.</a:t>
            </a:r>
          </a:p>
          <a:p>
            <a:pPr marL="171450" indent="-171450"/>
            <a:endParaRPr lang="en-US" sz="1400" dirty="0"/>
          </a:p>
          <a:p>
            <a:pPr marL="171450" indent="-171450"/>
            <a:r>
              <a:rPr lang="en-US" sz="1400" dirty="0"/>
              <a:t>The project focuses on automation testing using Python with Selenium and Selenium Grid also incorporated Continuous Integration with </a:t>
            </a:r>
            <a:r>
              <a:rPr lang="en-US" sz="1400" dirty="0" err="1"/>
              <a:t>GitActions</a:t>
            </a:r>
            <a:r>
              <a:rPr lang="en-US" sz="1400" dirty="0"/>
              <a:t>.</a:t>
            </a:r>
          </a:p>
          <a:p>
            <a:pPr marL="171450" indent="-171450"/>
            <a:endParaRPr lang="en-US" sz="1400" dirty="0"/>
          </a:p>
          <a:p>
            <a:pPr marL="171450" indent="-171450"/>
            <a:r>
              <a:rPr lang="en-US" sz="1400" dirty="0"/>
              <a:t>The entire project was managed through GitHub due to its efficient version control and collaboration features.</a:t>
            </a:r>
          </a:p>
          <a:p>
            <a:pPr marL="0" lvl="0" indent="0" algn="l" rtl="0">
              <a:spcBef>
                <a:spcPts val="1000"/>
              </a:spcBef>
              <a:spcAft>
                <a:spcPts val="0"/>
              </a:spcAft>
              <a:buNone/>
            </a:pPr>
            <a:endParaRPr dirty="0"/>
          </a:p>
        </p:txBody>
      </p:sp>
    </p:spTree>
    <p:extLst>
      <p:ext uri="{BB962C8B-B14F-4D97-AF65-F5344CB8AC3E}">
        <p14:creationId xmlns:p14="http://schemas.microsoft.com/office/powerpoint/2010/main" val="8024256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49"/>
          <p:cNvSpPr txBox="1">
            <a:spLocks noGrp="1"/>
          </p:cNvSpPr>
          <p:nvPr>
            <p:ph type="title"/>
          </p:nvPr>
        </p:nvSpPr>
        <p:spPr>
          <a:xfrm>
            <a:off x="815340" y="386658"/>
            <a:ext cx="7176150" cy="111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400" dirty="0"/>
              <a:t>GLOBAL FORST WATCH</a:t>
            </a:r>
            <a:endParaRPr sz="4400" dirty="0"/>
          </a:p>
        </p:txBody>
      </p:sp>
      <p:sp>
        <p:nvSpPr>
          <p:cNvPr id="812" name="Google Shape;812;p49"/>
          <p:cNvSpPr txBox="1">
            <a:spLocks noGrp="1"/>
          </p:cNvSpPr>
          <p:nvPr>
            <p:ph type="subTitle" idx="1"/>
          </p:nvPr>
        </p:nvSpPr>
        <p:spPr>
          <a:xfrm>
            <a:off x="1322762" y="1623625"/>
            <a:ext cx="6668728"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Real-time information about forests all around the world. </a:t>
            </a:r>
            <a:endParaRPr dirty="0"/>
          </a:p>
        </p:txBody>
      </p:sp>
      <p:pic>
        <p:nvPicPr>
          <p:cNvPr id="814" name="Google Shape;814;p49"/>
          <p:cNvPicPr preferRelativeResize="0"/>
          <p:nvPr/>
        </p:nvPicPr>
        <p:blipFill rotWithShape="1">
          <a:blip r:embed="rId3">
            <a:alphaModFix/>
          </a:blip>
          <a:srcRect t="-823" r="23471" b="-10497"/>
          <a:stretch/>
        </p:blipFill>
        <p:spPr>
          <a:xfrm rot="-5400000">
            <a:off x="450525" y="182850"/>
            <a:ext cx="991425" cy="625725"/>
          </a:xfrm>
          <a:prstGeom prst="rect">
            <a:avLst/>
          </a:prstGeom>
          <a:noFill/>
          <a:ln>
            <a:noFill/>
          </a:ln>
        </p:spPr>
      </p:pic>
      <p:pic>
        <p:nvPicPr>
          <p:cNvPr id="815" name="Google Shape;815;p49"/>
          <p:cNvPicPr preferRelativeResize="0"/>
          <p:nvPr/>
        </p:nvPicPr>
        <p:blipFill rotWithShape="1">
          <a:blip r:embed="rId4">
            <a:alphaModFix/>
          </a:blip>
          <a:srcRect l="29827" t="10250" r="6315" b="-12145"/>
          <a:stretch/>
        </p:blipFill>
        <p:spPr>
          <a:xfrm rot="10800000">
            <a:off x="8179378" y="1623625"/>
            <a:ext cx="964625" cy="1137275"/>
          </a:xfrm>
          <a:prstGeom prst="rect">
            <a:avLst/>
          </a:prstGeom>
          <a:noFill/>
          <a:ln>
            <a:noFill/>
          </a:ln>
        </p:spPr>
      </p:pic>
      <p:pic>
        <p:nvPicPr>
          <p:cNvPr id="816" name="Google Shape;816;p49"/>
          <p:cNvPicPr preferRelativeResize="0"/>
          <p:nvPr/>
        </p:nvPicPr>
        <p:blipFill rotWithShape="1">
          <a:blip r:embed="rId4">
            <a:alphaModFix/>
          </a:blip>
          <a:srcRect l="29827" t="10250" r="6315" b="-12145"/>
          <a:stretch/>
        </p:blipFill>
        <p:spPr>
          <a:xfrm rot="10800000" flipH="1">
            <a:off x="3" y="1623625"/>
            <a:ext cx="964625" cy="1137275"/>
          </a:xfrm>
          <a:prstGeom prst="rect">
            <a:avLst/>
          </a:prstGeom>
          <a:noFill/>
          <a:ln>
            <a:noFill/>
          </a:ln>
        </p:spPr>
      </p:pic>
      <p:pic>
        <p:nvPicPr>
          <p:cNvPr id="2" name="Picture 1">
            <a:hlinkClick r:id="rId5"/>
            <a:extLst>
              <a:ext uri="{FF2B5EF4-FFF2-40B4-BE49-F238E27FC236}">
                <a16:creationId xmlns:a16="http://schemas.microsoft.com/office/drawing/2014/main" id="{74182610-9D9E-080F-74AC-9F2A6E7E3BA8}"/>
              </a:ext>
            </a:extLst>
          </p:cNvPr>
          <p:cNvPicPr>
            <a:picLocks noChangeAspect="1"/>
          </p:cNvPicPr>
          <p:nvPr/>
        </p:nvPicPr>
        <p:blipFill>
          <a:blip r:embed="rId6"/>
          <a:stretch>
            <a:fillRect/>
          </a:stretch>
        </p:blipFill>
        <p:spPr>
          <a:xfrm>
            <a:off x="4572000" y="2545284"/>
            <a:ext cx="4671335" cy="2609712"/>
          </a:xfrm>
          <a:prstGeom prst="rect">
            <a:avLst/>
          </a:prstGeom>
        </p:spPr>
      </p:pic>
      <p:pic>
        <p:nvPicPr>
          <p:cNvPr id="7" name="Picture 6">
            <a:extLst>
              <a:ext uri="{FF2B5EF4-FFF2-40B4-BE49-F238E27FC236}">
                <a16:creationId xmlns:a16="http://schemas.microsoft.com/office/drawing/2014/main" id="{B2B31234-1B28-47A5-8746-A29FF7A447E1}"/>
              </a:ext>
            </a:extLst>
          </p:cNvPr>
          <p:cNvPicPr>
            <a:picLocks noChangeAspect="1"/>
          </p:cNvPicPr>
          <p:nvPr/>
        </p:nvPicPr>
        <p:blipFill>
          <a:blip r:embed="rId7"/>
          <a:stretch>
            <a:fillRect/>
          </a:stretch>
        </p:blipFill>
        <p:spPr>
          <a:xfrm>
            <a:off x="-481490" y="2535170"/>
            <a:ext cx="5121866" cy="2684530"/>
          </a:xfrm>
          <a:prstGeom prst="rect">
            <a:avLst/>
          </a:prstGeom>
        </p:spPr>
      </p:pic>
    </p:spTree>
    <p:extLst>
      <p:ext uri="{BB962C8B-B14F-4D97-AF65-F5344CB8AC3E}">
        <p14:creationId xmlns:p14="http://schemas.microsoft.com/office/powerpoint/2010/main" val="348913052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E913C-50D3-6442-4684-EFA450F73316}"/>
              </a:ext>
            </a:extLst>
          </p:cNvPr>
          <p:cNvSpPr>
            <a:spLocks noGrp="1"/>
          </p:cNvSpPr>
          <p:nvPr>
            <p:ph type="title"/>
          </p:nvPr>
        </p:nvSpPr>
        <p:spPr>
          <a:xfrm>
            <a:off x="597336" y="442856"/>
            <a:ext cx="5060050" cy="1214592"/>
          </a:xfrm>
        </p:spPr>
        <p:txBody>
          <a:bodyPr/>
          <a:lstStyle/>
          <a:p>
            <a:r>
              <a:rPr lang="en-US" sz="2400" dirty="0"/>
              <a:t>Why is  the GFW website good for automated testing?</a:t>
            </a:r>
          </a:p>
        </p:txBody>
      </p:sp>
      <p:sp>
        <p:nvSpPr>
          <p:cNvPr id="7" name="Content Placeholder 2">
            <a:extLst>
              <a:ext uri="{FF2B5EF4-FFF2-40B4-BE49-F238E27FC236}">
                <a16:creationId xmlns:a16="http://schemas.microsoft.com/office/drawing/2014/main" id="{E3B1CEC2-CD56-526F-BD57-058D99606B6D}"/>
              </a:ext>
            </a:extLst>
          </p:cNvPr>
          <p:cNvSpPr txBox="1">
            <a:spLocks/>
          </p:cNvSpPr>
          <p:nvPr/>
        </p:nvSpPr>
        <p:spPr>
          <a:xfrm>
            <a:off x="459804" y="1657448"/>
            <a:ext cx="5762575" cy="3708517"/>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chemeClr val="accent5"/>
              </a:buClr>
              <a:buFont typeface="Wingdings" panose="05000000000000000000" pitchFamily="2" charset="2"/>
              <a:buChar char="§"/>
            </a:pPr>
            <a:r>
              <a:rPr lang="en-US" sz="1800" dirty="0">
                <a:solidFill>
                  <a:schemeClr val="bg1"/>
                </a:solidFill>
                <a:latin typeface="Franklin Gothic Book" panose="020B0503020102020204" pitchFamily="34" charset="0"/>
              </a:rPr>
              <a:t>API Integration: GFW offers an open APIs that facilitate automated data retrieval and analysis, streamlining testing processes.</a:t>
            </a:r>
          </a:p>
          <a:p>
            <a:pPr marL="285750" indent="-285750">
              <a:buClr>
                <a:schemeClr val="accent5"/>
              </a:buClr>
              <a:buFont typeface="Wingdings" panose="05000000000000000000" pitchFamily="2" charset="2"/>
              <a:buChar char="§"/>
            </a:pPr>
            <a:r>
              <a:rPr lang="en-US" sz="1800" dirty="0">
                <a:solidFill>
                  <a:schemeClr val="bg1"/>
                </a:solidFill>
                <a:latin typeface="Franklin Gothic Book" panose="020B0503020102020204" pitchFamily="34" charset="0"/>
              </a:rPr>
              <a:t>Real-time Updates: GFW continuously updates its data, enabling automated tests to reflect the most recent changes in forest conditions.</a:t>
            </a:r>
          </a:p>
          <a:p>
            <a:pPr marL="285750" indent="-285750">
              <a:buClr>
                <a:schemeClr val="accent5"/>
              </a:buClr>
              <a:buFont typeface="Wingdings" panose="05000000000000000000" pitchFamily="2" charset="2"/>
              <a:buChar char="§"/>
            </a:pPr>
            <a:r>
              <a:rPr lang="en-US" sz="1800" dirty="0">
                <a:solidFill>
                  <a:schemeClr val="bg1"/>
                </a:solidFill>
                <a:latin typeface="Franklin Gothic Book" panose="020B0503020102020204" pitchFamily="34" charset="0"/>
              </a:rPr>
              <a:t>Data Consistency: GFW's centralized platform ensures that forest monitoring data is consistently structured, making it ideal for automated testing purposes.</a:t>
            </a:r>
          </a:p>
        </p:txBody>
      </p:sp>
      <p:pic>
        <p:nvPicPr>
          <p:cNvPr id="4093" name="Picture 4092">
            <a:extLst>
              <a:ext uri="{FF2B5EF4-FFF2-40B4-BE49-F238E27FC236}">
                <a16:creationId xmlns:a16="http://schemas.microsoft.com/office/drawing/2014/main" id="{E7FF6C0B-CFFD-8BCA-5395-177B434F7ABA}"/>
              </a:ext>
            </a:extLst>
          </p:cNvPr>
          <p:cNvPicPr>
            <a:picLocks noChangeAspect="1"/>
          </p:cNvPicPr>
          <p:nvPr/>
        </p:nvPicPr>
        <p:blipFill>
          <a:blip r:embed="rId2"/>
          <a:stretch>
            <a:fillRect/>
          </a:stretch>
        </p:blipFill>
        <p:spPr>
          <a:xfrm>
            <a:off x="6796960" y="843384"/>
            <a:ext cx="1749704" cy="3456732"/>
          </a:xfrm>
          <a:prstGeom prst="rect">
            <a:avLst/>
          </a:prstGeom>
        </p:spPr>
      </p:pic>
    </p:spTree>
    <p:extLst>
      <p:ext uri="{BB962C8B-B14F-4D97-AF65-F5344CB8AC3E}">
        <p14:creationId xmlns:p14="http://schemas.microsoft.com/office/powerpoint/2010/main" val="306246347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D05B4-3FD7-913F-E261-E147B3ED648B}"/>
              </a:ext>
            </a:extLst>
          </p:cNvPr>
          <p:cNvSpPr>
            <a:spLocks noGrp="1"/>
          </p:cNvSpPr>
          <p:nvPr>
            <p:ph type="title"/>
          </p:nvPr>
        </p:nvSpPr>
        <p:spPr/>
        <p:txBody>
          <a:bodyPr/>
          <a:lstStyle/>
          <a:p>
            <a:r>
              <a:rPr lang="en-US" dirty="0"/>
              <a:t>THE STP FILE</a:t>
            </a:r>
          </a:p>
        </p:txBody>
      </p:sp>
      <p:sp>
        <p:nvSpPr>
          <p:cNvPr id="7" name="Content Placeholder 2">
            <a:extLst>
              <a:ext uri="{FF2B5EF4-FFF2-40B4-BE49-F238E27FC236}">
                <a16:creationId xmlns:a16="http://schemas.microsoft.com/office/drawing/2014/main" id="{24FF09E1-0120-7272-3A5C-FC0D366801FF}"/>
              </a:ext>
            </a:extLst>
          </p:cNvPr>
          <p:cNvSpPr txBox="1">
            <a:spLocks/>
          </p:cNvSpPr>
          <p:nvPr/>
        </p:nvSpPr>
        <p:spPr>
          <a:xfrm>
            <a:off x="660527" y="1797560"/>
            <a:ext cx="4423689" cy="2684301"/>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a:solidFill>
                  <a:schemeClr val="bg1"/>
                </a:solidFill>
                <a:latin typeface="Franklin Gothic Book" panose="020B0503020102020204" pitchFamily="34" charset="0"/>
              </a:rPr>
              <a:t>The purpose of the document is to define a framework program for testing This framework plan will include all relevant topics for planning and performing the tests, such as the test topics and types of tests, the schedule, and the planned work method for testing the system.</a:t>
            </a:r>
          </a:p>
        </p:txBody>
      </p:sp>
      <p:pic>
        <p:nvPicPr>
          <p:cNvPr id="11" name="Picture 10">
            <a:extLst>
              <a:ext uri="{FF2B5EF4-FFF2-40B4-BE49-F238E27FC236}">
                <a16:creationId xmlns:a16="http://schemas.microsoft.com/office/drawing/2014/main" id="{BEA1DCD7-D5D9-C0C2-DB89-08B16E9DE64F}"/>
              </a:ext>
            </a:extLst>
          </p:cNvPr>
          <p:cNvPicPr>
            <a:picLocks noChangeAspect="1"/>
          </p:cNvPicPr>
          <p:nvPr/>
        </p:nvPicPr>
        <p:blipFill>
          <a:blip r:embed="rId2"/>
          <a:stretch>
            <a:fillRect/>
          </a:stretch>
        </p:blipFill>
        <p:spPr>
          <a:xfrm>
            <a:off x="4257277" y="539500"/>
            <a:ext cx="826939" cy="808356"/>
          </a:xfrm>
          <a:prstGeom prst="rect">
            <a:avLst/>
          </a:prstGeom>
        </p:spPr>
      </p:pic>
      <p:pic>
        <p:nvPicPr>
          <p:cNvPr id="8" name="Picture 7">
            <a:extLst>
              <a:ext uri="{FF2B5EF4-FFF2-40B4-BE49-F238E27FC236}">
                <a16:creationId xmlns:a16="http://schemas.microsoft.com/office/drawing/2014/main" id="{A931FC90-BC22-22E1-459D-D23A8F9D7919}"/>
              </a:ext>
            </a:extLst>
          </p:cNvPr>
          <p:cNvPicPr>
            <a:picLocks noChangeAspect="1"/>
          </p:cNvPicPr>
          <p:nvPr/>
        </p:nvPicPr>
        <p:blipFill>
          <a:blip r:embed="rId3"/>
          <a:stretch>
            <a:fillRect/>
          </a:stretch>
        </p:blipFill>
        <p:spPr>
          <a:xfrm>
            <a:off x="5719269" y="661520"/>
            <a:ext cx="3038156" cy="3820460"/>
          </a:xfrm>
          <a:prstGeom prst="rect">
            <a:avLst/>
          </a:prstGeom>
        </p:spPr>
      </p:pic>
    </p:spTree>
    <p:extLst>
      <p:ext uri="{BB962C8B-B14F-4D97-AF65-F5344CB8AC3E}">
        <p14:creationId xmlns:p14="http://schemas.microsoft.com/office/powerpoint/2010/main" val="130493205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2ADF6-5104-1507-2BE0-62D94CB135DE}"/>
              </a:ext>
            </a:extLst>
          </p:cNvPr>
          <p:cNvSpPr>
            <a:spLocks noGrp="1"/>
          </p:cNvSpPr>
          <p:nvPr>
            <p:ph type="title"/>
          </p:nvPr>
        </p:nvSpPr>
        <p:spPr>
          <a:xfrm>
            <a:off x="459805" y="469544"/>
            <a:ext cx="7704000" cy="572700"/>
          </a:xfrm>
        </p:spPr>
        <p:txBody>
          <a:bodyPr/>
          <a:lstStyle/>
          <a:p>
            <a:r>
              <a:rPr lang="en-US" dirty="0"/>
              <a:t>Definitions and examples:</a:t>
            </a:r>
          </a:p>
        </p:txBody>
      </p:sp>
      <p:sp>
        <p:nvSpPr>
          <p:cNvPr id="9" name="Google Shape;1063;p64">
            <a:extLst>
              <a:ext uri="{FF2B5EF4-FFF2-40B4-BE49-F238E27FC236}">
                <a16:creationId xmlns:a16="http://schemas.microsoft.com/office/drawing/2014/main" id="{AF82C1A6-A1D7-870E-ED82-57F17BEA4E4F}"/>
              </a:ext>
            </a:extLst>
          </p:cNvPr>
          <p:cNvSpPr txBox="1"/>
          <p:nvPr/>
        </p:nvSpPr>
        <p:spPr>
          <a:xfrm flipH="1">
            <a:off x="386060" y="1431248"/>
            <a:ext cx="8037940" cy="866709"/>
          </a:xfrm>
          <a:prstGeom prst="rect">
            <a:avLst/>
          </a:prstGeom>
          <a:solidFill>
            <a:srgbClr val="FFFFFF">
              <a:alpha val="70000"/>
            </a:srgbClr>
          </a:solid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1800" dirty="0">
              <a:solidFill>
                <a:schemeClr val="dk1"/>
              </a:solidFill>
              <a:latin typeface="Paytone One"/>
              <a:ea typeface="Paytone One"/>
              <a:cs typeface="Paytone One"/>
              <a:sym typeface="Paytone One"/>
            </a:endParaRPr>
          </a:p>
        </p:txBody>
      </p:sp>
      <p:pic>
        <p:nvPicPr>
          <p:cNvPr id="10" name="Picture 9">
            <a:extLst>
              <a:ext uri="{FF2B5EF4-FFF2-40B4-BE49-F238E27FC236}">
                <a16:creationId xmlns:a16="http://schemas.microsoft.com/office/drawing/2014/main" id="{1F3D7851-3D8D-3709-5E7B-9DB4AF2A94E9}"/>
              </a:ext>
            </a:extLst>
          </p:cNvPr>
          <p:cNvPicPr>
            <a:picLocks noChangeAspect="1"/>
          </p:cNvPicPr>
          <p:nvPr/>
        </p:nvPicPr>
        <p:blipFill>
          <a:blip r:embed="rId2"/>
          <a:stretch>
            <a:fillRect/>
          </a:stretch>
        </p:blipFill>
        <p:spPr>
          <a:xfrm>
            <a:off x="382679" y="2523081"/>
            <a:ext cx="8041321" cy="978093"/>
          </a:xfrm>
          <a:prstGeom prst="rect">
            <a:avLst/>
          </a:prstGeom>
        </p:spPr>
      </p:pic>
      <p:pic>
        <p:nvPicPr>
          <p:cNvPr id="11" name="Picture 10">
            <a:extLst>
              <a:ext uri="{FF2B5EF4-FFF2-40B4-BE49-F238E27FC236}">
                <a16:creationId xmlns:a16="http://schemas.microsoft.com/office/drawing/2014/main" id="{C20D88FF-9A97-7F2A-EF3C-B1C8E2189904}"/>
              </a:ext>
            </a:extLst>
          </p:cNvPr>
          <p:cNvPicPr>
            <a:picLocks noChangeAspect="1"/>
          </p:cNvPicPr>
          <p:nvPr/>
        </p:nvPicPr>
        <p:blipFill>
          <a:blip r:embed="rId2"/>
          <a:stretch>
            <a:fillRect/>
          </a:stretch>
        </p:blipFill>
        <p:spPr>
          <a:xfrm>
            <a:off x="382678" y="3816281"/>
            <a:ext cx="8041321" cy="978093"/>
          </a:xfrm>
          <a:prstGeom prst="rect">
            <a:avLst/>
          </a:prstGeom>
        </p:spPr>
      </p:pic>
      <p:sp>
        <p:nvSpPr>
          <p:cNvPr id="4" name="Subtitle 3">
            <a:extLst>
              <a:ext uri="{FF2B5EF4-FFF2-40B4-BE49-F238E27FC236}">
                <a16:creationId xmlns:a16="http://schemas.microsoft.com/office/drawing/2014/main" id="{CE1C13C1-A116-48D8-19FB-ABC1BA4DFC2C}"/>
              </a:ext>
            </a:extLst>
          </p:cNvPr>
          <p:cNvSpPr>
            <a:spLocks noGrp="1"/>
          </p:cNvSpPr>
          <p:nvPr>
            <p:ph type="subTitle" idx="2"/>
          </p:nvPr>
        </p:nvSpPr>
        <p:spPr>
          <a:xfrm>
            <a:off x="386060" y="1427307"/>
            <a:ext cx="8037940" cy="3367067"/>
          </a:xfrm>
        </p:spPr>
        <p:txBody>
          <a:bodyPr/>
          <a:lstStyle/>
          <a:p>
            <a:r>
              <a:rPr lang="en-US" b="1" u="sng" dirty="0">
                <a:solidFill>
                  <a:schemeClr val="bg2">
                    <a:lumMod val="50000"/>
                  </a:schemeClr>
                </a:solidFill>
              </a:rPr>
              <a:t>Functional tests </a:t>
            </a:r>
            <a:r>
              <a:rPr lang="en-US" dirty="0">
                <a:solidFill>
                  <a:schemeClr val="bg2">
                    <a:lumMod val="50000"/>
                  </a:schemeClr>
                </a:solidFill>
              </a:rPr>
              <a:t>verify that the software functions as expected, based on its specifications and requirements.</a:t>
            </a:r>
          </a:p>
          <a:p>
            <a:r>
              <a:rPr lang="en-US" dirty="0">
                <a:solidFill>
                  <a:schemeClr val="bg2">
                    <a:lumMod val="50000"/>
                  </a:schemeClr>
                </a:solidFill>
              </a:rPr>
              <a:t>Example : Verify that we can  successfully add an area to my list of areas.</a:t>
            </a:r>
          </a:p>
          <a:p>
            <a:endParaRPr lang="en-US" dirty="0">
              <a:solidFill>
                <a:schemeClr val="bg2">
                  <a:lumMod val="50000"/>
                </a:schemeClr>
              </a:solidFill>
            </a:endParaRPr>
          </a:p>
          <a:p>
            <a:endParaRPr lang="en-US" dirty="0">
              <a:solidFill>
                <a:schemeClr val="bg2">
                  <a:lumMod val="50000"/>
                </a:schemeClr>
              </a:solidFill>
            </a:endParaRPr>
          </a:p>
          <a:p>
            <a:r>
              <a:rPr lang="en-US" b="1" u="sng" dirty="0">
                <a:solidFill>
                  <a:schemeClr val="bg2">
                    <a:lumMod val="50000"/>
                  </a:schemeClr>
                </a:solidFill>
              </a:rPr>
              <a:t>Non-functional</a:t>
            </a:r>
            <a:r>
              <a:rPr lang="en-US" dirty="0">
                <a:solidFill>
                  <a:schemeClr val="bg2">
                    <a:lumMod val="50000"/>
                  </a:schemeClr>
                </a:solidFill>
              </a:rPr>
              <a:t> tests evaluate aspects like performance, usability, and security, ensuring the software meets user expectations beyond its basic functionality.</a:t>
            </a:r>
          </a:p>
          <a:p>
            <a:r>
              <a:rPr lang="en-US" dirty="0">
                <a:solidFill>
                  <a:schemeClr val="bg2">
                    <a:lumMod val="50000"/>
                  </a:schemeClr>
                </a:solidFill>
              </a:rPr>
              <a:t>Example: Conducting a stress test by inputting an exceptionally long string to evaluate system behavior. </a:t>
            </a:r>
          </a:p>
          <a:p>
            <a:endParaRPr lang="en-US" dirty="0">
              <a:solidFill>
                <a:schemeClr val="bg2">
                  <a:lumMod val="50000"/>
                </a:schemeClr>
              </a:solidFill>
            </a:endParaRPr>
          </a:p>
          <a:p>
            <a:endParaRPr lang="en-US" dirty="0">
              <a:solidFill>
                <a:schemeClr val="bg2">
                  <a:lumMod val="50000"/>
                </a:schemeClr>
              </a:solidFill>
            </a:endParaRPr>
          </a:p>
          <a:p>
            <a:r>
              <a:rPr lang="en-US" b="1" u="sng" dirty="0">
                <a:solidFill>
                  <a:schemeClr val="bg2">
                    <a:lumMod val="50000"/>
                  </a:schemeClr>
                </a:solidFill>
              </a:rPr>
              <a:t>Negative tests </a:t>
            </a:r>
            <a:r>
              <a:rPr lang="en-US" dirty="0">
                <a:solidFill>
                  <a:schemeClr val="bg2">
                    <a:lumMod val="50000"/>
                  </a:schemeClr>
                </a:solidFill>
              </a:rPr>
              <a:t>focus on intentionally breaking the software by providing invalid inputs or unexpected scenarios, validating its resilience and error-handling capabilities.</a:t>
            </a:r>
          </a:p>
          <a:p>
            <a:r>
              <a:rPr lang="en-US" dirty="0">
                <a:solidFill>
                  <a:schemeClr val="bg2">
                    <a:lumMod val="50000"/>
                  </a:schemeClr>
                </a:solidFill>
              </a:rPr>
              <a:t>Example: entering an invalid search query and verifying that the system displays an appropriate error message.</a:t>
            </a:r>
          </a:p>
          <a:p>
            <a:endParaRPr lang="en-US" dirty="0">
              <a:solidFill>
                <a:schemeClr val="bg2">
                  <a:lumMod val="50000"/>
                </a:schemeClr>
              </a:solidFill>
            </a:endParaRPr>
          </a:p>
        </p:txBody>
      </p:sp>
    </p:spTree>
    <p:extLst>
      <p:ext uri="{BB962C8B-B14F-4D97-AF65-F5344CB8AC3E}">
        <p14:creationId xmlns:p14="http://schemas.microsoft.com/office/powerpoint/2010/main" val="25576672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descr="An olive branch">
            <a:extLst>
              <a:ext uri="{FF2B5EF4-FFF2-40B4-BE49-F238E27FC236}">
                <a16:creationId xmlns:a16="http://schemas.microsoft.com/office/drawing/2014/main" id="{5396718C-71B4-3AF1-BA82-31C6DCC442B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571635" y="-449370"/>
            <a:ext cx="3619965" cy="3619965"/>
          </a:xfrm>
          <a:prstGeom prst="rect">
            <a:avLst/>
          </a:prstGeom>
        </p:spPr>
      </p:pic>
      <p:pic>
        <p:nvPicPr>
          <p:cNvPr id="10" name="Picture 9">
            <a:extLst>
              <a:ext uri="{FF2B5EF4-FFF2-40B4-BE49-F238E27FC236}">
                <a16:creationId xmlns:a16="http://schemas.microsoft.com/office/drawing/2014/main" id="{4F923FA2-AAFF-8BC3-5948-FB16B50E688C}"/>
              </a:ext>
            </a:extLst>
          </p:cNvPr>
          <p:cNvPicPr>
            <a:picLocks noChangeAspect="1"/>
          </p:cNvPicPr>
          <p:nvPr/>
        </p:nvPicPr>
        <p:blipFill>
          <a:blip r:embed="rId4"/>
          <a:stretch>
            <a:fillRect/>
          </a:stretch>
        </p:blipFill>
        <p:spPr>
          <a:xfrm>
            <a:off x="309749" y="1609025"/>
            <a:ext cx="4513457" cy="2851462"/>
          </a:xfrm>
          <a:prstGeom prst="rect">
            <a:avLst/>
          </a:prstGeom>
        </p:spPr>
      </p:pic>
      <p:sp>
        <p:nvSpPr>
          <p:cNvPr id="2" name="Title 1">
            <a:extLst>
              <a:ext uri="{FF2B5EF4-FFF2-40B4-BE49-F238E27FC236}">
                <a16:creationId xmlns:a16="http://schemas.microsoft.com/office/drawing/2014/main" id="{5080180E-6408-1F36-6B02-5A56DCBC9D2A}"/>
              </a:ext>
            </a:extLst>
          </p:cNvPr>
          <p:cNvSpPr>
            <a:spLocks noGrp="1"/>
          </p:cNvSpPr>
          <p:nvPr>
            <p:ph type="title"/>
          </p:nvPr>
        </p:nvSpPr>
        <p:spPr>
          <a:xfrm>
            <a:off x="1114009" y="546934"/>
            <a:ext cx="7704000" cy="572700"/>
          </a:xfrm>
        </p:spPr>
        <p:txBody>
          <a:bodyPr/>
          <a:lstStyle/>
          <a:p>
            <a:r>
              <a:rPr lang="en-US" dirty="0"/>
              <a:t>TESTING TREE</a:t>
            </a:r>
          </a:p>
        </p:txBody>
      </p:sp>
      <p:pic>
        <p:nvPicPr>
          <p:cNvPr id="8" name="Picture 7">
            <a:extLst>
              <a:ext uri="{FF2B5EF4-FFF2-40B4-BE49-F238E27FC236}">
                <a16:creationId xmlns:a16="http://schemas.microsoft.com/office/drawing/2014/main" id="{1C3C1E05-BF3F-11F1-D8FF-3E015C99236D}"/>
              </a:ext>
            </a:extLst>
          </p:cNvPr>
          <p:cNvPicPr>
            <a:picLocks noChangeAspect="1"/>
          </p:cNvPicPr>
          <p:nvPr/>
        </p:nvPicPr>
        <p:blipFill>
          <a:blip r:embed="rId5"/>
          <a:stretch>
            <a:fillRect/>
          </a:stretch>
        </p:blipFill>
        <p:spPr>
          <a:xfrm>
            <a:off x="4966009" y="714337"/>
            <a:ext cx="3994211" cy="3463652"/>
          </a:xfrm>
          <a:prstGeom prst="rect">
            <a:avLst/>
          </a:prstGeom>
        </p:spPr>
      </p:pic>
    </p:spTree>
    <p:extLst>
      <p:ext uri="{BB962C8B-B14F-4D97-AF65-F5344CB8AC3E}">
        <p14:creationId xmlns:p14="http://schemas.microsoft.com/office/powerpoint/2010/main" val="911637598"/>
      </p:ext>
    </p:extLst>
  </p:cSld>
  <p:clrMapOvr>
    <a:masterClrMapping/>
  </p:clrMapOvr>
  <p:transition spd="slow">
    <p:push dir="u"/>
  </p:transition>
</p:sld>
</file>

<file path=ppt/theme/theme1.xml><?xml version="1.0" encoding="utf-8"?>
<a:theme xmlns:a="http://schemas.openxmlformats.org/drawingml/2006/main" name="Preserving and Protecting Woods by Slidesgo">
  <a:themeElements>
    <a:clrScheme name="Simple Light">
      <a:dk1>
        <a:srgbClr val="263927"/>
      </a:dk1>
      <a:lt1>
        <a:srgbClr val="FFFFFF"/>
      </a:lt1>
      <a:dk2>
        <a:srgbClr val="88D076"/>
      </a:dk2>
      <a:lt2>
        <a:srgbClr val="58916E"/>
      </a:lt2>
      <a:accent1>
        <a:srgbClr val="5DAFB8"/>
      </a:accent1>
      <a:accent2>
        <a:srgbClr val="FFE353"/>
      </a:accent2>
      <a:accent3>
        <a:srgbClr val="CC5F22"/>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1633</TotalTime>
  <Words>737</Words>
  <Application>Microsoft Office PowerPoint</Application>
  <PresentationFormat>On-screen Show (16:9)</PresentationFormat>
  <Paragraphs>91</Paragraphs>
  <Slides>17</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Nunito Light</vt:lpstr>
      <vt:lpstr>Paytone One</vt:lpstr>
      <vt:lpstr>Anaheim</vt:lpstr>
      <vt:lpstr>Wingdings</vt:lpstr>
      <vt:lpstr>Bebas Neue</vt:lpstr>
      <vt:lpstr>Arial</vt:lpstr>
      <vt:lpstr>Inter</vt:lpstr>
      <vt:lpstr>Franklin Gothic Book</vt:lpstr>
      <vt:lpstr>Preserving and Protecting Woods by Slidesgo</vt:lpstr>
      <vt:lpstr>FINAL AUTOMATION PROJECT</vt:lpstr>
      <vt:lpstr>About me</vt:lpstr>
      <vt:lpstr>TABLE OF CONTENTS</vt:lpstr>
      <vt:lpstr>Introduction</vt:lpstr>
      <vt:lpstr>GLOBAL FORST WATCH</vt:lpstr>
      <vt:lpstr>Why is  the GFW website good for automated testing?</vt:lpstr>
      <vt:lpstr>THE STP FILE</vt:lpstr>
      <vt:lpstr>Definitions and examples:</vt:lpstr>
      <vt:lpstr>TESTING TREE</vt:lpstr>
      <vt:lpstr>THE STD FILE</vt:lpstr>
      <vt:lpstr>TEST CASES</vt:lpstr>
      <vt:lpstr>Test case example</vt:lpstr>
      <vt:lpstr>LIVE DEMO</vt:lpstr>
      <vt:lpstr>CHALLENGES FACED</vt:lpstr>
      <vt:lpstr>LESSONS LEARNED</vt:lpstr>
      <vt:lpstr>HOW TO SAVE THE TREES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AUTOMATION PROJECT</dc:title>
  <dc:creator>mhmd huss</dc:creator>
  <cp:lastModifiedBy>mhmd huss</cp:lastModifiedBy>
  <cp:revision>3</cp:revision>
  <dcterms:modified xsi:type="dcterms:W3CDTF">2024-03-27T15:58:06Z</dcterms:modified>
</cp:coreProperties>
</file>